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88" r:id="rId3"/>
    <p:sldId id="280" r:id="rId4"/>
    <p:sldId id="274" r:id="rId5"/>
    <p:sldId id="275" r:id="rId6"/>
    <p:sldId id="276" r:id="rId7"/>
    <p:sldId id="277" r:id="rId8"/>
    <p:sldId id="266" r:id="rId9"/>
    <p:sldId id="267" r:id="rId10"/>
    <p:sldId id="268" r:id="rId11"/>
    <p:sldId id="269" r:id="rId12"/>
    <p:sldId id="270" r:id="rId13"/>
    <p:sldId id="278" r:id="rId14"/>
    <p:sldId id="279" r:id="rId15"/>
    <p:sldId id="284" r:id="rId16"/>
    <p:sldId id="282" r:id="rId17"/>
    <p:sldId id="283" r:id="rId18"/>
    <p:sldId id="281" r:id="rId19"/>
    <p:sldId id="261" r:id="rId20"/>
    <p:sldId id="264" r:id="rId21"/>
    <p:sldId id="287" r:id="rId22"/>
    <p:sldId id="265" r:id="rId23"/>
    <p:sldId id="271" r:id="rId24"/>
    <p:sldId id="272" r:id="rId25"/>
    <p:sldId id="285" r:id="rId26"/>
    <p:sldId id="286" r:id="rId2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/>
              <a:pPr/>
              <a:t>2013/3/6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tella.im.ntu.edu.tw/online-judgemen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#03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2013/02/20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42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Sign up with your student ID </a:t>
            </a:r>
          </a:p>
          <a:p>
            <a:pPr marL="393192" lvl="1" indent="0">
              <a:buNone/>
            </a:pPr>
            <a:r>
              <a:rPr lang="en-US" altLang="zh-TW" dirty="0" smtClean="0"/>
              <a:t>(first character is lowercase)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2852936"/>
            <a:ext cx="3541390" cy="339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51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276872"/>
            <a:ext cx="8229600" cy="1529394"/>
          </a:xfrm>
        </p:spPr>
      </p:pic>
    </p:spTree>
    <p:extLst>
      <p:ext uri="{BB962C8B-B14F-4D97-AF65-F5344CB8AC3E}">
        <p14:creationId xmlns:p14="http://schemas.microsoft.com/office/powerpoint/2010/main" xmlns="" val="27742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Home: new information announced</a:t>
            </a:r>
          </a:p>
          <a:p>
            <a:r>
              <a:rPr lang="en-US" altLang="zh-TW" dirty="0" smtClean="0"/>
              <a:t>Problem Set: the problems that judged by PDOGS</a:t>
            </a:r>
          </a:p>
          <a:p>
            <a:r>
              <a:rPr lang="en-US" altLang="zh-TW" dirty="0" smtClean="0"/>
              <a:t>Submit Class HW &amp; Submit Lab HW:</a:t>
            </a:r>
          </a:p>
          <a:p>
            <a:pPr marL="393192" lvl="1" indent="0">
              <a:buNone/>
            </a:pPr>
            <a:r>
              <a:rPr lang="en-US" altLang="zh-TW" dirty="0"/>
              <a:t>submit your </a:t>
            </a:r>
            <a:r>
              <a:rPr lang="en-US" altLang="zh-TW" dirty="0" err="1"/>
              <a:t>cpp</a:t>
            </a:r>
            <a:r>
              <a:rPr lang="en-US" altLang="zh-TW" dirty="0"/>
              <a:t> file and get the score</a:t>
            </a:r>
            <a:r>
              <a:rPr lang="en-US" altLang="zh-TW" dirty="0" smtClean="0"/>
              <a:t>!</a:t>
            </a:r>
            <a:endParaRPr lang="en-US" altLang="zh-TW" dirty="0"/>
          </a:p>
          <a:p>
            <a:r>
              <a:rPr lang="en-US" altLang="zh-TW" dirty="0" smtClean="0"/>
              <a:t>Records: your last 15 submit records</a:t>
            </a:r>
          </a:p>
          <a:p>
            <a:r>
              <a:rPr lang="en-US" altLang="zh-TW" dirty="0" smtClean="0"/>
              <a:t>Scores: the all problem status you submitted</a:t>
            </a:r>
          </a:p>
          <a:p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xmlns="" val="252025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 - </a:t>
            </a:r>
            <a:r>
              <a:rPr lang="en-US" altLang="zh-TW" dirty="0"/>
              <a:t>submit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How to submit your code?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702170"/>
            <a:ext cx="5940152" cy="285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5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PDOGS - </a:t>
            </a:r>
            <a:r>
              <a:rPr lang="en-US" altLang="zh-TW" dirty="0"/>
              <a:t>submit 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140683"/>
            <a:ext cx="8229600" cy="3978397"/>
          </a:xfrm>
        </p:spPr>
      </p:pic>
      <p:sp>
        <p:nvSpPr>
          <p:cNvPr id="5" name="圓角矩形 4"/>
          <p:cNvSpPr/>
          <p:nvPr/>
        </p:nvSpPr>
        <p:spPr>
          <a:xfrm>
            <a:off x="4427984" y="4869160"/>
            <a:ext cx="576064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136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PDOGS - submit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Do not add system(“pause”) in your submission, or it will exceed the time limitation.</a:t>
            </a:r>
          </a:p>
          <a:p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Be careful while handling the input and output format.</a:t>
            </a:r>
          </a:p>
          <a:p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At most cases, “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endl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” is better than “\n”</a:t>
            </a:r>
            <a:endParaRPr lang="zh-TW" altLang="en-US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03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 - records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324" y="1935163"/>
            <a:ext cx="7007352" cy="4389437"/>
          </a:xfrm>
        </p:spPr>
      </p:pic>
    </p:spTree>
    <p:extLst>
      <p:ext uri="{BB962C8B-B14F-4D97-AF65-F5344CB8AC3E}">
        <p14:creationId xmlns:p14="http://schemas.microsoft.com/office/powerpoint/2010/main" xmlns="" val="389428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 - scores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Only the last submit record will be considered!</a:t>
            </a:r>
            <a:endParaRPr lang="zh-TW" altLang="en-US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498902"/>
            <a:ext cx="6156176" cy="384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973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LAB001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35868" y="1916832"/>
            <a:ext cx="8229600" cy="438912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click the problem set and click LAB001</a:t>
            </a:r>
          </a:p>
          <a:p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How do we input so many testing data?</a:t>
            </a:r>
            <a:endParaRPr lang="zh-TW" altLang="en-US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50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input &amp; loop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What does the following code do?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input demo 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1.cpp:</a:t>
            </a: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a = 0;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while (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cin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&gt;&gt; a ){</a:t>
            </a:r>
          </a:p>
          <a:p>
            <a:pPr marL="393192" lvl="1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cout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&lt;&lt; a &lt;&lt;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endl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return 0;</a:t>
            </a:r>
          </a:p>
          <a:p>
            <a:pPr marL="393192" lvl="1" indent="0">
              <a:buNone/>
            </a:pP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48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http://goo.gl/oMNVo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input &amp; loop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input 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demo 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2.cpp:</a:t>
            </a: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a = 0, b = 0;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while (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cin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&gt;&gt; a &gt;&gt; b ){</a:t>
            </a:r>
          </a:p>
          <a:p>
            <a:pPr marL="393192" lvl="1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cout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&lt;&lt; a + b &lt;&lt;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endl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return 0;</a:t>
            </a:r>
          </a:p>
          <a:p>
            <a:pPr marL="393192" lvl="1" indent="0">
              <a:buNone/>
            </a:pP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215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LAB002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35868" y="1916832"/>
            <a:ext cx="8229600" cy="438912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click the problem set and click LAB002</a:t>
            </a:r>
          </a:p>
          <a:p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47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Use command to get file input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 is much easier when you have a lot of testing data.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Check your exe file and input.txt is in the same directory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shift 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+ right click in 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directory and choose “</a:t>
            </a:r>
            <a:r>
              <a:rPr lang="zh-TW" altLang="en-US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在此 處開啟命令視窗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”</a:t>
            </a: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Type “yourExeFile.exe &lt; input.txt”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Get the execute results</a:t>
            </a:r>
          </a:p>
          <a:p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81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Use command to get file input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Let’s take 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“input demo 2.exe” as example</a:t>
            </a:r>
            <a:endParaRPr lang="zh-TW" altLang="en-US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2306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Magic time~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What is the execute result of the following code ?</a:t>
            </a:r>
          </a:p>
          <a:p>
            <a:pPr marL="0" indent="0">
              <a:buNone/>
            </a:pPr>
            <a:r>
              <a:rPr lang="en-US" altLang="zh-TW" dirty="0" smtClean="0"/>
              <a:t>float a </a:t>
            </a:r>
            <a:r>
              <a:rPr lang="en-US" altLang="zh-TW" dirty="0"/>
              <a:t>= 1, b = 3, c = 0.1, d = 0.3</a:t>
            </a:r>
            <a:r>
              <a:rPr lang="en-US" altLang="zh-TW" dirty="0" smtClean="0"/>
              <a:t>;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float </a:t>
            </a:r>
            <a:r>
              <a:rPr lang="en-US" altLang="zh-TW" dirty="0" err="1" smtClean="0"/>
              <a:t>ab</a:t>
            </a:r>
            <a:r>
              <a:rPr lang="en-US" altLang="zh-TW" dirty="0" smtClean="0"/>
              <a:t> </a:t>
            </a:r>
            <a:r>
              <a:rPr lang="en-US" altLang="zh-TW" dirty="0"/>
              <a:t>= a/b, cd = c/d;</a:t>
            </a:r>
          </a:p>
          <a:p>
            <a:pPr marL="0" indent="0">
              <a:buNone/>
            </a:pPr>
            <a:r>
              <a:rPr lang="en-US" altLang="zh-TW" dirty="0"/>
              <a:t>	</a:t>
            </a:r>
          </a:p>
          <a:p>
            <a:pPr marL="0" indent="0">
              <a:buNone/>
            </a:pPr>
            <a:r>
              <a:rPr lang="en-US" altLang="zh-TW" dirty="0" smtClean="0"/>
              <a:t>if </a:t>
            </a:r>
            <a:r>
              <a:rPr lang="en-US" altLang="zh-TW" dirty="0"/>
              <a:t>(</a:t>
            </a:r>
            <a:r>
              <a:rPr lang="en-US" altLang="zh-TW" dirty="0" err="1"/>
              <a:t>ab</a:t>
            </a:r>
            <a:r>
              <a:rPr lang="en-US" altLang="zh-TW" dirty="0"/>
              <a:t> == cd){</a:t>
            </a:r>
          </a:p>
          <a:p>
            <a:pPr marL="0" indent="0">
              <a:buNone/>
            </a:pPr>
            <a:r>
              <a:rPr lang="en-US" altLang="zh-TW" dirty="0" smtClean="0"/>
              <a:t>	</a:t>
            </a:r>
            <a:r>
              <a:rPr lang="en-US" altLang="zh-TW" dirty="0" err="1" smtClean="0"/>
              <a:t>cout</a:t>
            </a:r>
            <a:r>
              <a:rPr lang="en-US" altLang="zh-TW" dirty="0" smtClean="0"/>
              <a:t> </a:t>
            </a:r>
            <a:r>
              <a:rPr lang="en-US" altLang="zh-TW" dirty="0"/>
              <a:t>&lt;&lt; "equal" &lt;&lt; </a:t>
            </a:r>
            <a:r>
              <a:rPr lang="en-US" altLang="zh-TW" dirty="0" err="1"/>
              <a:t>endl</a:t>
            </a:r>
            <a:r>
              <a:rPr lang="en-US" altLang="zh-TW" dirty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} </a:t>
            </a:r>
            <a:r>
              <a:rPr lang="en-US" altLang="zh-TW" dirty="0"/>
              <a:t>else {</a:t>
            </a:r>
          </a:p>
          <a:p>
            <a:pPr marL="0" indent="0">
              <a:buNone/>
            </a:pPr>
            <a:r>
              <a:rPr lang="en-US" altLang="zh-TW" dirty="0" smtClean="0"/>
              <a:t>	</a:t>
            </a:r>
            <a:r>
              <a:rPr lang="en-US" altLang="zh-TW" dirty="0" err="1" smtClean="0"/>
              <a:t>cout</a:t>
            </a:r>
            <a:r>
              <a:rPr lang="en-US" altLang="zh-TW" dirty="0" smtClean="0"/>
              <a:t> </a:t>
            </a:r>
            <a:r>
              <a:rPr lang="en-US" altLang="zh-TW" dirty="0"/>
              <a:t>&lt;&lt; "not equal" &lt;&lt; </a:t>
            </a:r>
            <a:r>
              <a:rPr lang="en-US" altLang="zh-TW" dirty="0" err="1"/>
              <a:t>endl</a:t>
            </a:r>
            <a:r>
              <a:rPr lang="en-US" altLang="zh-TW" dirty="0" smtClean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}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5076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Magic time~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floating point numbers can’t be compared directly.</a:t>
            </a:r>
          </a:p>
          <a:p>
            <a:endParaRPr lang="en-US" altLang="zh-TW" dirty="0"/>
          </a:p>
          <a:p>
            <a:r>
              <a:rPr lang="en-US" altLang="zh-TW" dirty="0" smtClean="0"/>
              <a:t>a solution is </a:t>
            </a:r>
          </a:p>
          <a:p>
            <a:pPr marL="0" indent="0">
              <a:buNone/>
            </a:pPr>
            <a:r>
              <a:rPr lang="en-US" altLang="zh-TW" dirty="0"/>
              <a:t>	</a:t>
            </a:r>
            <a:r>
              <a:rPr lang="en-CA" altLang="zh-TW" dirty="0" smtClean="0"/>
              <a:t>if</a:t>
            </a:r>
            <a:r>
              <a:rPr lang="en-CA" altLang="zh-TW" dirty="0"/>
              <a:t> (</a:t>
            </a:r>
            <a:r>
              <a:rPr lang="en-CA" altLang="zh-TW" dirty="0" err="1"/>
              <a:t>fabs</a:t>
            </a:r>
            <a:r>
              <a:rPr lang="en-CA" altLang="zh-TW" dirty="0"/>
              <a:t>(result - </a:t>
            </a:r>
            <a:r>
              <a:rPr lang="en-CA" altLang="zh-TW" dirty="0" err="1"/>
              <a:t>expectedResult</a:t>
            </a:r>
            <a:r>
              <a:rPr lang="en-CA" altLang="zh-TW" dirty="0"/>
              <a:t>) &lt; 0.00001)</a:t>
            </a:r>
            <a:endParaRPr lang="en-US" altLang="zh-TW" dirty="0" smtClean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449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143000"/>
          </a:xfrm>
        </p:spPr>
        <p:txBody>
          <a:bodyPr/>
          <a:lstStyle/>
          <a:p>
            <a:pPr algn="ctr"/>
            <a:r>
              <a:rPr lang="en-US" altLang="zh-TW" dirty="0" smtClean="0"/>
              <a:t>Any Question?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049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If else 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What’s the difference between Ex1 and Ex2?</a:t>
            </a:r>
          </a:p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Ex1.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if ( a &gt; 0 )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{</a:t>
            </a:r>
          </a:p>
          <a:p>
            <a:pPr marL="393192" lvl="1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//do something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 else if ( b &gt; 0 )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{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//do something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5076056" y="2545864"/>
            <a:ext cx="3240360" cy="316835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Ex2.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if ( a &gt; 0 )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{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//do something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 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if ( b &gt; 0 )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{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//do something</a:t>
            </a:r>
          </a:p>
          <a:p>
            <a:pPr marL="393192" lvl="1" indent="0">
              <a:buFont typeface="Wingdings 2"/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xmlns="" val="1041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Loop 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1. </a:t>
            </a:r>
          </a:p>
          <a:p>
            <a:pPr marL="393192" lvl="1" indent="0">
              <a:buNone/>
            </a:pP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sum = 0;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(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= 1;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&lt;= 100;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++)</a:t>
            </a:r>
          </a:p>
          <a:p>
            <a:pPr marL="393192" lvl="1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sum +=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endParaRPr lang="en-US" altLang="zh-TW" dirty="0" smtClean="0">
              <a:solidFill>
                <a:srgbClr val="FF0000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err="1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cout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&lt;&lt; sum &lt;&lt; </a:t>
            </a:r>
            <a:r>
              <a:rPr lang="en-US" altLang="zh-TW" dirty="0" err="1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endl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;</a:t>
            </a:r>
          </a:p>
          <a:p>
            <a:pPr marL="393192" lvl="1" indent="0">
              <a:buNone/>
            </a:pPr>
            <a:endParaRPr lang="en-US" altLang="zh-TW" dirty="0" smtClean="0">
              <a:solidFill>
                <a:srgbClr val="FF0000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err="1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Ans</a:t>
            </a:r>
            <a:r>
              <a:rPr lang="en-US" altLang="zh-TW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: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compile error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2699792" y="328498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;</a:t>
            </a:r>
            <a:endParaRPr lang="zh-TW" altLang="en-US" sz="2400" dirty="0">
              <a:solidFill>
                <a:srgbClr val="FF0000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12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Loop </a:t>
            </a:r>
            <a:r>
              <a:rPr lang="en-US" altLang="zh-TW" dirty="0"/>
              <a:t>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2. </a:t>
            </a:r>
          </a:p>
          <a:p>
            <a:pPr marL="393192" lvl="1" indent="0">
              <a:buNone/>
            </a:pP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sum = 0;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(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= 1;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&lt;= 100;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++)</a:t>
            </a:r>
          </a:p>
          <a:p>
            <a:pPr marL="393192" lvl="1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sum +=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;</a:t>
            </a:r>
          </a:p>
          <a:p>
            <a:pPr marL="393192" lvl="1" indent="0">
              <a:buNone/>
            </a:pP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cout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&lt;&lt; sum &lt;&lt;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endl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;</a:t>
            </a: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endParaRPr lang="en-US" altLang="zh-TW" dirty="0" smtClean="0">
              <a:solidFill>
                <a:srgbClr val="FF0000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err="1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Ans</a:t>
            </a:r>
            <a:r>
              <a:rPr lang="en-US" altLang="zh-TW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: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1+2+…+100 = 5050</a:t>
            </a:r>
          </a:p>
        </p:txBody>
      </p:sp>
    </p:spTree>
    <p:extLst>
      <p:ext uri="{BB962C8B-B14F-4D97-AF65-F5344CB8AC3E}">
        <p14:creationId xmlns:p14="http://schemas.microsoft.com/office/powerpoint/2010/main" xmlns="" val="261362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Loop </a:t>
            </a:r>
            <a:r>
              <a:rPr lang="en-US" altLang="zh-TW" dirty="0"/>
              <a:t>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3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 </a:t>
            </a:r>
          </a:p>
          <a:p>
            <a:pPr marL="393192" lvl="1" indent="0">
              <a:buNone/>
            </a:pP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sum = 0,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= 1;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while (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&lt;= 50 ){</a:t>
            </a:r>
          </a:p>
          <a:p>
            <a:pPr marL="393192" lvl="1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sum +=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;</a:t>
            </a:r>
            <a:endParaRPr lang="en-US" altLang="zh-TW" dirty="0">
              <a:solidFill>
                <a:srgbClr val="FF0000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</a:t>
            </a:r>
          </a:p>
          <a:p>
            <a:pPr marL="393192" lvl="1" indent="0">
              <a:buNone/>
            </a:pPr>
            <a:r>
              <a:rPr lang="en-US" altLang="zh-TW" dirty="0" err="1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cout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&lt;&lt; sum &lt;&lt; </a:t>
            </a:r>
            <a:r>
              <a:rPr lang="en-US" altLang="zh-TW" dirty="0" err="1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endl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;</a:t>
            </a:r>
          </a:p>
          <a:p>
            <a:pPr marL="393192" lvl="1" indent="0">
              <a:buNone/>
            </a:pP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err="1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Ans</a:t>
            </a:r>
            <a:r>
              <a:rPr lang="en-US" altLang="zh-TW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: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infinite loop!!!!!!</a:t>
            </a:r>
          </a:p>
        </p:txBody>
      </p:sp>
    </p:spTree>
    <p:extLst>
      <p:ext uri="{BB962C8B-B14F-4D97-AF65-F5344CB8AC3E}">
        <p14:creationId xmlns:p14="http://schemas.microsoft.com/office/powerpoint/2010/main" xmlns="" val="195155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Loop </a:t>
            </a:r>
            <a:r>
              <a:rPr lang="en-US" altLang="zh-TW" dirty="0"/>
              <a:t>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4. </a:t>
            </a:r>
          </a:p>
          <a:p>
            <a:pPr marL="393192" lvl="1" indent="0">
              <a:buNone/>
            </a:pP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sum = 0,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= 1;</a:t>
            </a: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while (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&lt;= 50 ){</a:t>
            </a:r>
          </a:p>
          <a:p>
            <a:pPr marL="393192" lvl="1" indent="0">
              <a:buNone/>
            </a:pP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sum +=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;</a:t>
            </a:r>
          </a:p>
          <a:p>
            <a:pPr marL="393192" lvl="1" indent="0">
              <a:buNone/>
            </a:pPr>
            <a:r>
              <a:rPr lang="en-US" altLang="zh-TW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	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++;</a:t>
            </a: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}</a:t>
            </a:r>
          </a:p>
          <a:p>
            <a:pPr marL="393192" lvl="1" indent="0">
              <a:buNone/>
            </a:pPr>
            <a:r>
              <a:rPr lang="en-US" altLang="zh-TW" dirty="0" err="1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cout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&lt;&lt; sum &lt;&lt; </a:t>
            </a:r>
            <a:r>
              <a:rPr lang="en-US" altLang="zh-TW" dirty="0" err="1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endl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;</a:t>
            </a:r>
          </a:p>
          <a:p>
            <a:pPr marL="393192" lvl="1" indent="0">
              <a:buNone/>
            </a:pP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393192" lvl="1" indent="0">
              <a:buNone/>
            </a:pPr>
            <a:r>
              <a:rPr lang="en-US" altLang="zh-TW" dirty="0" err="1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Ans</a:t>
            </a:r>
            <a:r>
              <a:rPr lang="en-US" altLang="zh-TW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: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1+2+…+50 = 1275</a:t>
            </a:r>
          </a:p>
        </p:txBody>
      </p:sp>
    </p:spTree>
    <p:extLst>
      <p:ext uri="{BB962C8B-B14F-4D97-AF65-F5344CB8AC3E}">
        <p14:creationId xmlns:p14="http://schemas.microsoft.com/office/powerpoint/2010/main" xmlns="" val="4216920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hlinkClick r:id="rId2"/>
              </a:rPr>
              <a:t>http://</a:t>
            </a:r>
            <a:r>
              <a:rPr lang="en-US" altLang="zh-TW" dirty="0" smtClean="0">
                <a:hlinkClick r:id="rId2"/>
              </a:rPr>
              <a:t>stella.im.ntu.edu.tw/online-judgement/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Submit and verify your program online</a:t>
            </a: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3661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4655" y="1935163"/>
            <a:ext cx="4954690" cy="4389437"/>
          </a:xfrm>
        </p:spPr>
      </p:pic>
    </p:spTree>
    <p:extLst>
      <p:ext uri="{BB962C8B-B14F-4D97-AF65-F5344CB8AC3E}">
        <p14:creationId xmlns:p14="http://schemas.microsoft.com/office/powerpoint/2010/main" xmlns="" val="199454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1296</TotalTime>
  <Words>467</Words>
  <Application>Microsoft Office PowerPoint</Application>
  <PresentationFormat>如螢幕大小 (4:3)</PresentationFormat>
  <Paragraphs>133</Paragraphs>
  <Slides>26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26</vt:i4>
      </vt:variant>
    </vt:vector>
  </HeadingPairs>
  <TitlesOfParts>
    <vt:vector size="27" baseType="lpstr">
      <vt:lpstr>流線</vt:lpstr>
      <vt:lpstr>Lab #03</vt:lpstr>
      <vt:lpstr>http://goo.gl/oMNVo</vt:lpstr>
      <vt:lpstr>If else practice</vt:lpstr>
      <vt:lpstr>Loop practice</vt:lpstr>
      <vt:lpstr>Loop practice</vt:lpstr>
      <vt:lpstr>Loop practice</vt:lpstr>
      <vt:lpstr>Loop practice</vt:lpstr>
      <vt:lpstr>PDOGS</vt:lpstr>
      <vt:lpstr>PDOGS</vt:lpstr>
      <vt:lpstr>PDOGS</vt:lpstr>
      <vt:lpstr>PDOGS</vt:lpstr>
      <vt:lpstr>PDOGS</vt:lpstr>
      <vt:lpstr>PDOGS - submit </vt:lpstr>
      <vt:lpstr>PDOGS - submit </vt:lpstr>
      <vt:lpstr>PDOGS - submit </vt:lpstr>
      <vt:lpstr>PDOGS - records</vt:lpstr>
      <vt:lpstr>PDOGS - scores</vt:lpstr>
      <vt:lpstr>LAB001</vt:lpstr>
      <vt:lpstr>input &amp; loop</vt:lpstr>
      <vt:lpstr>input &amp; loop</vt:lpstr>
      <vt:lpstr>LAB002</vt:lpstr>
      <vt:lpstr>Use command to get file input</vt:lpstr>
      <vt:lpstr>Use command to get file input</vt:lpstr>
      <vt:lpstr>Magic time~</vt:lpstr>
      <vt:lpstr>Magic time~</vt:lpstr>
      <vt:lpstr>Any Question?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practice</dc:title>
  <dc:creator>user</dc:creator>
  <cp:lastModifiedBy>User</cp:lastModifiedBy>
  <cp:revision>74</cp:revision>
  <dcterms:created xsi:type="dcterms:W3CDTF">2013-02-19T14:23:40Z</dcterms:created>
  <dcterms:modified xsi:type="dcterms:W3CDTF">2013-03-06T12:14:56Z</dcterms:modified>
</cp:coreProperties>
</file>