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5" autoAdjust="0"/>
    <p:restoredTop sz="94660"/>
  </p:normalViewPr>
  <p:slideViewPr>
    <p:cSldViewPr>
      <p:cViewPr varScale="1">
        <p:scale>
          <a:sx n="74" d="100"/>
          <a:sy n="74" d="100"/>
        </p:scale>
        <p:origin x="16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手繪多邊形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手繪多邊形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文字版面配置區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6AC8318-34D5-440C-94CD-A19B05DD475C}" type="datetimeFigureOut">
              <a:rPr lang="zh-TW" altLang="en-US" smtClean="0"/>
              <a:t>2013/4/29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22DA995-5066-44E0-AD85-BFA9214EC4CD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cap="none" dirty="0" smtClean="0"/>
              <a:t>Operation Research</a:t>
            </a:r>
            <a:endParaRPr lang="zh-TW" altLang="en-US" cap="none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2013/04/29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9000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Question 1~3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Branch-and-Bound</a:t>
            </a:r>
          </a:p>
          <a:p>
            <a:r>
              <a:rPr lang="en-US" altLang="zh-TW" dirty="0" smtClean="0"/>
              <a:t>Conclusion(X*, Z*,…)</a:t>
            </a:r>
          </a:p>
          <a:p>
            <a:r>
              <a:rPr lang="en-US" altLang="zh-TW" dirty="0" smtClean="0"/>
              <a:t>Stop until no fraction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7225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Question 3~5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Binary Variables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203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Question 6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Assignment Problem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3673397"/>
      </p:ext>
    </p:extLst>
  </p:cSld>
  <p:clrMapOvr>
    <a:masterClrMapping/>
  </p:clrMapOvr>
</p:sld>
</file>

<file path=ppt/theme/theme1.xml><?xml version="1.0" encoding="utf-8"?>
<a:theme xmlns:a="http://schemas.openxmlformats.org/drawingml/2006/main" name="科技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科技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科技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398</TotalTime>
  <Words>22</Words>
  <Application>Microsoft Office PowerPoint</Application>
  <PresentationFormat>如螢幕大小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9" baseType="lpstr">
      <vt:lpstr>微軟正黑體</vt:lpstr>
      <vt:lpstr>Arial</vt:lpstr>
      <vt:lpstr>Franklin Gothic Book</vt:lpstr>
      <vt:lpstr>Wingdings 2</vt:lpstr>
      <vt:lpstr>科技</vt:lpstr>
      <vt:lpstr>Operation Research</vt:lpstr>
      <vt:lpstr>Question 1~3</vt:lpstr>
      <vt:lpstr>Question 3~5</vt:lpstr>
      <vt:lpstr>Question 6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 Research</dc:title>
  <dc:creator>edwardga</dc:creator>
  <cp:lastModifiedBy>edwardgapeng</cp:lastModifiedBy>
  <cp:revision>40</cp:revision>
  <dcterms:created xsi:type="dcterms:W3CDTF">2013-03-10T14:16:10Z</dcterms:created>
  <dcterms:modified xsi:type="dcterms:W3CDTF">2013-04-28T18:13:56Z</dcterms:modified>
</cp:coreProperties>
</file>