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7"/>
  </p:notesMasterIdLst>
  <p:sldIdLst>
    <p:sldId id="257" r:id="rId2"/>
    <p:sldId id="258" r:id="rId3"/>
    <p:sldId id="263" r:id="rId4"/>
    <p:sldId id="262" r:id="rId5"/>
    <p:sldId id="270" r:id="rId6"/>
    <p:sldId id="261" r:id="rId7"/>
    <p:sldId id="264" r:id="rId8"/>
    <p:sldId id="265" r:id="rId9"/>
    <p:sldId id="266" r:id="rId10"/>
    <p:sldId id="269" r:id="rId11"/>
    <p:sldId id="271" r:id="rId12"/>
    <p:sldId id="273" r:id="rId13"/>
    <p:sldId id="259" r:id="rId14"/>
    <p:sldId id="260" r:id="rId15"/>
    <p:sldId id="272" r:id="rId16"/>
  </p:sldIdLst>
  <p:sldSz cx="9144000" cy="6858000" type="screen4x3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1" autoAdjust="0"/>
    <p:restoredTop sz="78062" autoAdjust="0"/>
  </p:normalViewPr>
  <p:slideViewPr>
    <p:cSldViewPr>
      <p:cViewPr varScale="1">
        <p:scale>
          <a:sx n="90" d="100"/>
          <a:sy n="90" d="100"/>
        </p:scale>
        <p:origin x="-224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3312"/>
    </p:cViewPr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FFC742B-7546-4A15-829D-140EA3262122}" type="datetimeFigureOut">
              <a:rPr lang="zh-TW" altLang="en-US" smtClean="0"/>
              <a:pPr/>
              <a:t>2013/4/30</a:t>
            </a:fld>
            <a:endParaRPr lang="zh-TW" altLang="en-US"/>
          </a:p>
        </p:txBody>
      </p:sp>
      <p:sp>
        <p:nvSpPr>
          <p:cNvPr id="4" name="投影片圖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TW" alt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B0DB877-E970-4B6B-B4C2-9F0C560BE7EB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xmlns="" val="40491435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zh-TW" altLang="en-US" smtClean="0"/>
              <a:t>按一下以編輯母片副標題樣式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1BDDA-1BF6-4EA3-ADA8-3C261AD8C137}" type="datetimeFigureOut">
              <a:rPr lang="zh-TW" altLang="en-US" smtClean="0">
                <a:solidFill>
                  <a:srgbClr val="DBF5F9">
                    <a:shade val="90000"/>
                  </a:srgbClr>
                </a:solidFill>
              </a:rPr>
              <a:pPr/>
              <a:t>2013/4/30</a:t>
            </a:fld>
            <a:endParaRPr lang="zh-TW" altLang="en-US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D52D0-503C-4536-B030-2C5061D7EF84}" type="slidenum">
              <a:rPr lang="zh-TW" altLang="en-US" smtClean="0">
                <a:solidFill>
                  <a:srgbClr val="DBF5F9">
                    <a:shade val="90000"/>
                  </a:srgbClr>
                </a:solidFill>
              </a:rPr>
              <a:pPr/>
              <a:t>‹#›</a:t>
            </a:fld>
            <a:endParaRPr lang="zh-TW" altLang="en-US">
              <a:solidFill>
                <a:srgbClr val="DBF5F9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0711588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1BDDA-1BF6-4EA3-ADA8-3C261AD8C137}" type="datetimeFigureOut">
              <a:rPr lang="zh-TW" altLang="en-US" smtClean="0">
                <a:solidFill>
                  <a:srgbClr val="04617B">
                    <a:shade val="90000"/>
                  </a:srgbClr>
                </a:solidFill>
              </a:rPr>
              <a:pPr/>
              <a:t>2013/4/30</a:t>
            </a:fld>
            <a:endParaRPr lang="zh-TW" alt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D52D0-503C-4536-B030-2C5061D7EF84}" type="slidenum">
              <a:rPr lang="zh-TW" altLang="en-US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zh-TW" altLang="en-US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128130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1BDDA-1BF6-4EA3-ADA8-3C261AD8C137}" type="datetimeFigureOut">
              <a:rPr lang="zh-TW" altLang="en-US" smtClean="0">
                <a:solidFill>
                  <a:srgbClr val="04617B">
                    <a:shade val="90000"/>
                  </a:srgbClr>
                </a:solidFill>
              </a:rPr>
              <a:pPr/>
              <a:t>2013/4/30</a:t>
            </a:fld>
            <a:endParaRPr lang="zh-TW" alt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D52D0-503C-4536-B030-2C5061D7EF84}" type="slidenum">
              <a:rPr lang="zh-TW" altLang="en-US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zh-TW" altLang="en-US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758723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1BDDA-1BF6-4EA3-ADA8-3C261AD8C137}" type="datetimeFigureOut">
              <a:rPr lang="zh-TW" altLang="en-US" smtClean="0">
                <a:solidFill>
                  <a:srgbClr val="04617B">
                    <a:shade val="90000"/>
                  </a:srgbClr>
                </a:solidFill>
              </a:rPr>
              <a:pPr/>
              <a:t>2013/4/30</a:t>
            </a:fld>
            <a:endParaRPr lang="zh-TW" alt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D52D0-503C-4536-B030-2C5061D7EF84}" type="slidenum">
              <a:rPr lang="zh-TW" altLang="en-US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zh-TW" altLang="en-US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37280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zh-TW" altLang="en-US" smtClean="0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1BDDA-1BF6-4EA3-ADA8-3C261AD8C137}" type="datetimeFigureOut">
              <a:rPr lang="zh-TW" altLang="en-US" smtClean="0">
                <a:solidFill>
                  <a:srgbClr val="DBF5F9">
                    <a:shade val="90000"/>
                  </a:srgbClr>
                </a:solidFill>
              </a:rPr>
              <a:pPr/>
              <a:t>2013/4/30</a:t>
            </a:fld>
            <a:endParaRPr lang="zh-TW" altLang="en-US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D52D0-503C-4536-B030-2C5061D7EF84}" type="slidenum">
              <a:rPr lang="zh-TW" altLang="en-US" smtClean="0">
                <a:solidFill>
                  <a:srgbClr val="DBF5F9">
                    <a:shade val="90000"/>
                  </a:srgbClr>
                </a:solidFill>
              </a:rPr>
              <a:pPr/>
              <a:t>‹#›</a:t>
            </a:fld>
            <a:endParaRPr lang="zh-TW" altLang="en-US">
              <a:solidFill>
                <a:srgbClr val="DBF5F9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7908174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1BDDA-1BF6-4EA3-ADA8-3C261AD8C137}" type="datetimeFigureOut">
              <a:rPr lang="zh-TW" altLang="en-US" smtClean="0">
                <a:solidFill>
                  <a:srgbClr val="04617B">
                    <a:shade val="90000"/>
                  </a:srgbClr>
                </a:solidFill>
              </a:rPr>
              <a:pPr/>
              <a:t>2013/4/30</a:t>
            </a:fld>
            <a:endParaRPr lang="zh-TW" alt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D52D0-503C-4536-B030-2C5061D7EF84}" type="slidenum">
              <a:rPr lang="zh-TW" altLang="en-US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zh-TW" altLang="en-US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602430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zh-TW" altLang="en-US" smtClean="0"/>
              <a:t>按一下以編輯母片文字樣式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zh-TW" altLang="en-US" smtClean="0"/>
              <a:t>按一下以編輯母片文字樣式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1BDDA-1BF6-4EA3-ADA8-3C261AD8C137}" type="datetimeFigureOut">
              <a:rPr lang="zh-TW" altLang="en-US" smtClean="0">
                <a:solidFill>
                  <a:srgbClr val="04617B">
                    <a:shade val="90000"/>
                  </a:srgbClr>
                </a:solidFill>
              </a:rPr>
              <a:pPr/>
              <a:t>2013/4/30</a:t>
            </a:fld>
            <a:endParaRPr lang="zh-TW" alt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D52D0-503C-4536-B030-2C5061D7EF84}" type="slidenum">
              <a:rPr lang="zh-TW" altLang="en-US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zh-TW" altLang="en-US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835716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1BDDA-1BF6-4EA3-ADA8-3C261AD8C137}" type="datetimeFigureOut">
              <a:rPr lang="zh-TW" altLang="en-US" smtClean="0">
                <a:solidFill>
                  <a:srgbClr val="04617B">
                    <a:shade val="90000"/>
                  </a:srgbClr>
                </a:solidFill>
              </a:rPr>
              <a:pPr/>
              <a:t>2013/4/30</a:t>
            </a:fld>
            <a:endParaRPr lang="zh-TW" alt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D52D0-503C-4536-B030-2C5061D7EF84}" type="slidenum">
              <a:rPr lang="zh-TW" altLang="en-US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zh-TW" altLang="en-US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240712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1BDDA-1BF6-4EA3-ADA8-3C261AD8C137}" type="datetimeFigureOut">
              <a:rPr lang="zh-TW" altLang="en-US" smtClean="0">
                <a:solidFill>
                  <a:srgbClr val="04617B">
                    <a:shade val="90000"/>
                  </a:srgbClr>
                </a:solidFill>
              </a:rPr>
              <a:pPr/>
              <a:t>2013/4/30</a:t>
            </a:fld>
            <a:endParaRPr lang="zh-TW" alt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D52D0-503C-4536-B030-2C5061D7EF84}" type="slidenum">
              <a:rPr lang="zh-TW" altLang="en-US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zh-TW" altLang="en-US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406431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1BDDA-1BF6-4EA3-ADA8-3C261AD8C137}" type="datetimeFigureOut">
              <a:rPr lang="zh-TW" altLang="en-US" smtClean="0">
                <a:solidFill>
                  <a:srgbClr val="04617B">
                    <a:shade val="90000"/>
                  </a:srgbClr>
                </a:solidFill>
              </a:rPr>
              <a:pPr/>
              <a:t>2013/4/30</a:t>
            </a:fld>
            <a:endParaRPr lang="zh-TW" alt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D52D0-503C-4536-B030-2C5061D7EF84}" type="slidenum">
              <a:rPr lang="zh-TW" altLang="en-US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zh-TW" altLang="en-US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758883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1BDDA-1BF6-4EA3-ADA8-3C261AD8C137}" type="datetimeFigureOut">
              <a:rPr lang="zh-TW" altLang="en-US" smtClean="0">
                <a:solidFill>
                  <a:srgbClr val="04617B">
                    <a:shade val="90000"/>
                  </a:srgbClr>
                </a:solidFill>
              </a:rPr>
              <a:pPr/>
              <a:t>2013/4/30</a:t>
            </a:fld>
            <a:endParaRPr lang="zh-TW" alt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96FD52D0-503C-4536-B030-2C5061D7EF84}" type="slidenum">
              <a:rPr lang="zh-TW" altLang="en-US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zh-TW" alt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zh-TW" altLang="en-US" smtClean="0"/>
              <a:t>按一下圖示以新增圖片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137834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zh-TW" altLang="en-US" smtClean="0"/>
              <a:t>按一下以編輯母片文字樣式</a:t>
            </a:r>
          </a:p>
          <a:p>
            <a:pPr lvl="1" eaLnBrk="1" latinLnBrk="0" hangingPunct="1"/>
            <a:r>
              <a:rPr kumimoji="0" lang="zh-TW" altLang="en-US" smtClean="0"/>
              <a:t>第二層</a:t>
            </a:r>
          </a:p>
          <a:p>
            <a:pPr lvl="2" eaLnBrk="1" latinLnBrk="0" hangingPunct="1"/>
            <a:r>
              <a:rPr kumimoji="0" lang="zh-TW" altLang="en-US" smtClean="0"/>
              <a:t>第三層</a:t>
            </a:r>
          </a:p>
          <a:p>
            <a:pPr lvl="3" eaLnBrk="1" latinLnBrk="0" hangingPunct="1"/>
            <a:r>
              <a:rPr kumimoji="0" lang="zh-TW" altLang="en-US" smtClean="0"/>
              <a:t>第四層</a:t>
            </a:r>
          </a:p>
          <a:p>
            <a:pPr lvl="4" eaLnBrk="1" latinLnBrk="0" hangingPunct="1"/>
            <a:r>
              <a:rPr kumimoji="0" lang="zh-TW" altLang="en-US" smtClean="0"/>
              <a:t>第五層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081BDDA-1BF6-4EA3-ADA8-3C261AD8C137}" type="datetimeFigureOut">
              <a:rPr lang="zh-TW" altLang="en-US" smtClean="0">
                <a:solidFill>
                  <a:srgbClr val="04617B">
                    <a:shade val="90000"/>
                  </a:srgbClr>
                </a:solidFill>
              </a:rPr>
              <a:pPr/>
              <a:t>2013/4/30</a:t>
            </a:fld>
            <a:endParaRPr lang="zh-TW" alt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zh-TW" alt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6FD52D0-503C-4536-B030-2C5061D7EF84}" type="slidenum">
              <a:rPr lang="zh-TW" altLang="en-US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zh-TW" altLang="en-US">
              <a:solidFill>
                <a:srgbClr val="04617B">
                  <a:shade val="90000"/>
                </a:srgbClr>
              </a:solidFill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4884829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TW" dirty="0" smtClean="0"/>
              <a:t>Lab #07</a:t>
            </a:r>
            <a:endParaRPr lang="zh-TW" altLang="en-US" dirty="0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zh-TW" dirty="0" smtClean="0"/>
              <a:t>Date: 2013/04/24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xmlns="" val="1571459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zh-TW" dirty="0" smtClean="0"/>
              <a:t>An OO example</a:t>
            </a:r>
            <a:endParaRPr kumimoji="1"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kumimoji="1" lang="en-US" altLang="zh-TW" dirty="0" err="1"/>
              <a:t>Power_rangers</a:t>
            </a:r>
            <a:r>
              <a:rPr kumimoji="1" lang="zh-TW" altLang="en-US" dirty="0"/>
              <a:t> </a:t>
            </a:r>
            <a:r>
              <a:rPr kumimoji="1" lang="en-US" altLang="zh-TW" dirty="0" err="1" smtClean="0"/>
              <a:t>second_generation</a:t>
            </a:r>
            <a:r>
              <a:rPr kumimoji="1" lang="zh-TW" altLang="zh-TW" dirty="0"/>
              <a:t>;</a:t>
            </a:r>
            <a:endParaRPr kumimoji="1" lang="en-US" altLang="zh-TW" dirty="0"/>
          </a:p>
          <a:p>
            <a:r>
              <a:rPr kumimoji="1" lang="en-US" altLang="zh-TW" dirty="0" smtClean="0"/>
              <a:t>Let</a:t>
            </a:r>
          </a:p>
          <a:p>
            <a:pPr marL="0" indent="0">
              <a:buNone/>
            </a:pPr>
            <a:r>
              <a:rPr kumimoji="1" lang="en-US" altLang="zh-TW" dirty="0" smtClean="0"/>
              <a:t>	</a:t>
            </a:r>
            <a:r>
              <a:rPr kumimoji="1" lang="en-US" altLang="zh-TW" dirty="0" err="1" smtClean="0"/>
              <a:t>red_ranger</a:t>
            </a:r>
            <a:r>
              <a:rPr kumimoji="1" lang="en-US" altLang="zh-TW" dirty="0" smtClean="0"/>
              <a:t> = “</a:t>
            </a:r>
            <a:r>
              <a:rPr kumimoji="1" lang="zh-TW" altLang="en-US" dirty="0" smtClean="0"/>
              <a:t>張三</a:t>
            </a:r>
            <a:r>
              <a:rPr kumimoji="1" lang="en-US" altLang="zh-TW" dirty="0" smtClean="0"/>
              <a:t>”</a:t>
            </a:r>
            <a:endParaRPr kumimoji="1" lang="en-US" altLang="zh-TW" dirty="0"/>
          </a:p>
          <a:p>
            <a:pPr marL="0" indent="0">
              <a:buNone/>
            </a:pPr>
            <a:r>
              <a:rPr kumimoji="1" lang="en-US" altLang="zh-TW" dirty="0"/>
              <a:t>	</a:t>
            </a:r>
            <a:r>
              <a:rPr kumimoji="1" lang="en-US" altLang="zh-TW" dirty="0" err="1" smtClean="0"/>
              <a:t>blue_ranger</a:t>
            </a:r>
            <a:r>
              <a:rPr kumimoji="1" lang="en-US" altLang="zh-TW" dirty="0"/>
              <a:t> = </a:t>
            </a:r>
            <a:r>
              <a:rPr kumimoji="1" lang="en-US" altLang="zh-TW" dirty="0" smtClean="0"/>
              <a:t>“</a:t>
            </a:r>
            <a:r>
              <a:rPr kumimoji="1" lang="zh-TW" altLang="en-US" dirty="0"/>
              <a:t>張三</a:t>
            </a:r>
            <a:r>
              <a:rPr kumimoji="1" lang="en-US" altLang="zh-TW" dirty="0" smtClean="0"/>
              <a:t>”</a:t>
            </a:r>
            <a:endParaRPr kumimoji="1" lang="en-US" altLang="zh-TW" dirty="0"/>
          </a:p>
          <a:p>
            <a:pPr marL="0" indent="0">
              <a:buNone/>
            </a:pPr>
            <a:r>
              <a:rPr kumimoji="1" lang="en-US" altLang="zh-TW" dirty="0"/>
              <a:t>	</a:t>
            </a:r>
            <a:r>
              <a:rPr kumimoji="1" lang="en-US" altLang="zh-TW" dirty="0" err="1" smtClean="0"/>
              <a:t>yellow_ranger</a:t>
            </a:r>
            <a:r>
              <a:rPr kumimoji="1" lang="en-US" altLang="zh-TW" dirty="0" smtClean="0"/>
              <a:t> = “</a:t>
            </a:r>
            <a:r>
              <a:rPr kumimoji="1" lang="zh-TW" altLang="en-US" dirty="0" smtClean="0"/>
              <a:t>張三</a:t>
            </a:r>
            <a:r>
              <a:rPr kumimoji="1" lang="en-US" altLang="zh-TW" dirty="0" smtClean="0"/>
              <a:t>”</a:t>
            </a:r>
            <a:endParaRPr kumimoji="1" lang="en-US" altLang="zh-TW" dirty="0"/>
          </a:p>
          <a:p>
            <a:pPr marL="0" indent="0">
              <a:buNone/>
            </a:pPr>
            <a:r>
              <a:rPr kumimoji="1" lang="en-US" altLang="zh-TW" dirty="0"/>
              <a:t>	</a:t>
            </a:r>
            <a:r>
              <a:rPr kumimoji="1" lang="en-US" altLang="zh-TW" dirty="0" err="1" smtClean="0"/>
              <a:t>pink_ranger</a:t>
            </a:r>
            <a:r>
              <a:rPr kumimoji="1" lang="en-US" altLang="zh-TW" dirty="0" smtClean="0"/>
              <a:t> </a:t>
            </a:r>
            <a:r>
              <a:rPr kumimoji="1" lang="en-US" altLang="zh-TW" dirty="0"/>
              <a:t>= </a:t>
            </a:r>
            <a:r>
              <a:rPr kumimoji="1" lang="en-US" altLang="zh-TW" dirty="0" smtClean="0"/>
              <a:t>“</a:t>
            </a:r>
            <a:r>
              <a:rPr kumimoji="1" lang="zh-TW" altLang="en-US" dirty="0"/>
              <a:t>張三</a:t>
            </a:r>
            <a:r>
              <a:rPr kumimoji="1" lang="en-US" altLang="zh-TW" dirty="0" smtClean="0"/>
              <a:t>”</a:t>
            </a:r>
            <a:endParaRPr kumimoji="1" lang="en-US" altLang="zh-TW" dirty="0"/>
          </a:p>
          <a:p>
            <a:pPr marL="0" indent="0">
              <a:buNone/>
            </a:pPr>
            <a:r>
              <a:rPr kumimoji="1" lang="en-US" altLang="zh-TW" dirty="0"/>
              <a:t>	</a:t>
            </a:r>
            <a:r>
              <a:rPr kumimoji="1" lang="en-US" altLang="zh-TW" dirty="0" err="1" smtClean="0"/>
              <a:t>black_ranger</a:t>
            </a:r>
            <a:r>
              <a:rPr kumimoji="1" lang="en-US" altLang="zh-TW" dirty="0" smtClean="0"/>
              <a:t>  </a:t>
            </a:r>
            <a:r>
              <a:rPr kumimoji="1" lang="en-US" altLang="zh-TW" dirty="0"/>
              <a:t>= </a:t>
            </a:r>
            <a:r>
              <a:rPr kumimoji="1" lang="en-US" altLang="zh-TW" dirty="0" smtClean="0"/>
              <a:t>“</a:t>
            </a:r>
            <a:r>
              <a:rPr kumimoji="1" lang="zh-TW" altLang="en-US" dirty="0" smtClean="0"/>
              <a:t>張三</a:t>
            </a:r>
            <a:r>
              <a:rPr kumimoji="1" lang="en-US" altLang="zh-TW" dirty="0" smtClean="0"/>
              <a:t>”</a:t>
            </a:r>
            <a:endParaRPr kumimoji="1" lang="en-US" altLang="zh-TW" dirty="0"/>
          </a:p>
          <a:p>
            <a:r>
              <a:rPr kumimoji="1" lang="en-US" altLang="zh-TW" dirty="0" err="1" smtClean="0"/>
              <a:t>setRangers</a:t>
            </a:r>
            <a:r>
              <a:rPr kumimoji="1" lang="en-US" altLang="zh-TW" dirty="0"/>
              <a:t>(blah blah…);</a:t>
            </a:r>
          </a:p>
          <a:p>
            <a:endParaRPr kumimoji="1" lang="zh-TW" altLang="en-US" dirty="0"/>
          </a:p>
        </p:txBody>
      </p:sp>
    </p:spTree>
    <p:extLst>
      <p:ext uri="{BB962C8B-B14F-4D97-AF65-F5344CB8AC3E}">
        <p14:creationId xmlns:p14="http://schemas.microsoft.com/office/powerpoint/2010/main" xmlns="" val="864073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zh-TW" dirty="0" smtClean="0"/>
              <a:t>An OO example</a:t>
            </a:r>
            <a:endParaRPr kumimoji="1"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zh-TW" dirty="0" smtClean="0"/>
              <a:t>You want to know who is in first generation Power Rangers.</a:t>
            </a:r>
          </a:p>
          <a:p>
            <a:endParaRPr kumimoji="1" lang="en-US" altLang="zh-TW" dirty="0"/>
          </a:p>
          <a:p>
            <a:endParaRPr kumimoji="1" lang="en-US" altLang="zh-TW" dirty="0" smtClean="0"/>
          </a:p>
          <a:p>
            <a:r>
              <a:rPr kumimoji="1" lang="en-US" altLang="zh-TW" dirty="0" err="1" smtClean="0"/>
              <a:t>first_generation.getRangers</a:t>
            </a:r>
            <a:r>
              <a:rPr kumimoji="1" lang="en-US" altLang="zh-TW" dirty="0" smtClean="0"/>
              <a:t>();</a:t>
            </a:r>
            <a:endParaRPr kumimoji="1" lang="zh-TW" altLang="en-US" dirty="0"/>
          </a:p>
        </p:txBody>
      </p:sp>
    </p:spTree>
    <p:extLst>
      <p:ext uri="{BB962C8B-B14F-4D97-AF65-F5344CB8AC3E}">
        <p14:creationId xmlns:p14="http://schemas.microsoft.com/office/powerpoint/2010/main" xmlns="" val="1157908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zh-TW" dirty="0" smtClean="0"/>
              <a:t>An OO example</a:t>
            </a:r>
            <a:endParaRPr kumimoji="1"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zh-TW" dirty="0" smtClean="0"/>
              <a:t>MONSTER IS COMINGGGGGG!!!!!!!</a:t>
            </a:r>
          </a:p>
          <a:p>
            <a:pPr marL="0" indent="0">
              <a:buNone/>
            </a:pPr>
            <a:endParaRPr kumimoji="1" lang="en-US" altLang="zh-TW" dirty="0"/>
          </a:p>
          <a:p>
            <a:pPr marL="0" indent="0">
              <a:buNone/>
            </a:pPr>
            <a:endParaRPr kumimoji="1" lang="en-US" altLang="zh-TW" dirty="0"/>
          </a:p>
          <a:p>
            <a:r>
              <a:rPr kumimoji="1" lang="en-US" altLang="zh-TW" dirty="0" smtClean="0"/>
              <a:t>Don’t worry! Just call the function!!</a:t>
            </a:r>
          </a:p>
          <a:p>
            <a:endParaRPr kumimoji="1" lang="en-US" altLang="zh-TW" dirty="0" smtClean="0"/>
          </a:p>
          <a:p>
            <a:pPr marL="0" indent="0" algn="ctr">
              <a:buNone/>
            </a:pPr>
            <a:r>
              <a:rPr kumimoji="1" lang="en-US" altLang="zh-TW" dirty="0" err="1" smtClean="0"/>
              <a:t>second_generation.henshin</a:t>
            </a:r>
            <a:r>
              <a:rPr kumimoji="1" lang="en-US" altLang="zh-TW" dirty="0" smtClean="0"/>
              <a:t>();   //!!!!!!!!!!!!!!</a:t>
            </a:r>
          </a:p>
          <a:p>
            <a:pPr marL="0" indent="0" algn="ctr">
              <a:buNone/>
            </a:pPr>
            <a:endParaRPr kumimoji="1" lang="en-US" altLang="zh-TW" dirty="0" smtClean="0"/>
          </a:p>
          <a:p>
            <a:r>
              <a:rPr kumimoji="1" lang="en-US" altLang="zh-TW" dirty="0" smtClean="0"/>
              <a:t>You don’t even know how he/she does that!!</a:t>
            </a:r>
            <a:endParaRPr kumimoji="1" lang="en-US" altLang="zh-TW" dirty="0"/>
          </a:p>
        </p:txBody>
      </p:sp>
    </p:spTree>
    <p:extLst>
      <p:ext uri="{BB962C8B-B14F-4D97-AF65-F5344CB8AC3E}">
        <p14:creationId xmlns:p14="http://schemas.microsoft.com/office/powerpoint/2010/main" xmlns="" val="400016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zh-TW" dirty="0" smtClean="0"/>
              <a:t>P</a:t>
            </a:r>
            <a:r>
              <a:rPr kumimoji="1" lang="zh-TW" altLang="zh-TW" dirty="0" smtClean="0"/>
              <a:t>r</a:t>
            </a:r>
            <a:r>
              <a:rPr kumimoji="1" lang="en-US" altLang="zh-TW" dirty="0" err="1" smtClean="0"/>
              <a:t>actice</a:t>
            </a:r>
            <a:endParaRPr kumimoji="1"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zh-TW" dirty="0" smtClean="0">
                <a:latin typeface="+mj-ea"/>
                <a:ea typeface="+mj-ea"/>
              </a:rPr>
              <a:t>LAB005</a:t>
            </a:r>
          </a:p>
          <a:p>
            <a:endParaRPr kumimoji="1" lang="en-US" altLang="zh-TW" dirty="0">
              <a:latin typeface="+mj-ea"/>
              <a:ea typeface="+mj-ea"/>
            </a:endParaRPr>
          </a:p>
          <a:p>
            <a:r>
              <a:rPr kumimoji="1" lang="en-US" altLang="zh-TW" dirty="0" smtClean="0">
                <a:latin typeface="+mj-ea"/>
                <a:ea typeface="+mj-ea"/>
              </a:rPr>
              <a:t>Hint:</a:t>
            </a:r>
            <a:r>
              <a:rPr kumimoji="1" lang="zh-TW" altLang="en-US" dirty="0" smtClean="0">
                <a:latin typeface="+mj-ea"/>
                <a:ea typeface="+mj-ea"/>
              </a:rPr>
              <a:t> </a:t>
            </a:r>
            <a:endParaRPr kumimoji="1" lang="en-US" altLang="zh-TW" dirty="0" smtClean="0">
              <a:latin typeface="+mj-ea"/>
              <a:ea typeface="+mj-ea"/>
            </a:endParaRPr>
          </a:p>
          <a:p>
            <a:pPr lvl="1"/>
            <a:r>
              <a:rPr kumimoji="1" lang="en-US" altLang="zh-TW" dirty="0" smtClean="0">
                <a:latin typeface="+mj-ea"/>
                <a:ea typeface="+mj-ea"/>
              </a:rPr>
              <a:t>Us</a:t>
            </a:r>
            <a:r>
              <a:rPr kumimoji="1" lang="zh-TW" altLang="en-US" dirty="0" smtClean="0">
                <a:latin typeface="+mj-ea"/>
                <a:ea typeface="+mj-ea"/>
              </a:rPr>
              <a:t>e </a:t>
            </a:r>
            <a:r>
              <a:rPr kumimoji="1" lang="en-US" altLang="zh-TW" dirty="0" smtClean="0">
                <a:latin typeface="+mj-ea"/>
                <a:ea typeface="+mj-ea"/>
              </a:rPr>
              <a:t>a</a:t>
            </a:r>
            <a:r>
              <a:rPr kumimoji="1" lang="zh-TW" altLang="en-US" dirty="0" smtClean="0">
                <a:latin typeface="+mj-ea"/>
                <a:ea typeface="+mj-ea"/>
              </a:rPr>
              <a:t> </a:t>
            </a:r>
            <a:r>
              <a:rPr kumimoji="1" lang="zh-TW" altLang="zh-TW" dirty="0" smtClean="0">
                <a:latin typeface="+mj-ea"/>
                <a:ea typeface="+mj-ea"/>
              </a:rPr>
              <a:t>S</a:t>
            </a:r>
            <a:r>
              <a:rPr kumimoji="1" lang="en-US" altLang="zh-TW" dirty="0" err="1" smtClean="0">
                <a:latin typeface="+mj-ea"/>
                <a:ea typeface="+mj-ea"/>
              </a:rPr>
              <a:t>truct</a:t>
            </a:r>
            <a:r>
              <a:rPr kumimoji="1" lang="zh-TW" altLang="en-US" dirty="0" smtClean="0">
                <a:latin typeface="+mj-ea"/>
                <a:ea typeface="+mj-ea"/>
              </a:rPr>
              <a:t> </a:t>
            </a:r>
            <a:r>
              <a:rPr kumimoji="1" lang="en-US" altLang="zh-TW" dirty="0" smtClean="0">
                <a:latin typeface="+mj-ea"/>
                <a:ea typeface="+mj-ea"/>
              </a:rPr>
              <a:t>path</a:t>
            </a:r>
            <a:r>
              <a:rPr kumimoji="1" lang="zh-TW" altLang="en-US" dirty="0" smtClean="0">
                <a:latin typeface="+mj-ea"/>
                <a:ea typeface="+mj-ea"/>
              </a:rPr>
              <a:t> </a:t>
            </a:r>
            <a:r>
              <a:rPr kumimoji="1" lang="en-US" altLang="zh-TW" dirty="0" smtClean="0">
                <a:latin typeface="+mj-ea"/>
                <a:ea typeface="+mj-ea"/>
              </a:rPr>
              <a:t>to</a:t>
            </a:r>
            <a:r>
              <a:rPr kumimoji="1" lang="zh-TW" altLang="en-US" dirty="0" smtClean="0">
                <a:latin typeface="+mj-ea"/>
                <a:ea typeface="+mj-ea"/>
              </a:rPr>
              <a:t> </a:t>
            </a:r>
            <a:r>
              <a:rPr kumimoji="1" lang="en-US" altLang="zh-TW" dirty="0" smtClean="0">
                <a:latin typeface="+mj-ea"/>
                <a:ea typeface="+mj-ea"/>
              </a:rPr>
              <a:t>represent</a:t>
            </a:r>
            <a:r>
              <a:rPr kumimoji="1" lang="zh-TW" altLang="en-US" dirty="0" smtClean="0">
                <a:latin typeface="+mj-ea"/>
                <a:ea typeface="+mj-ea"/>
              </a:rPr>
              <a:t> </a:t>
            </a:r>
            <a:r>
              <a:rPr kumimoji="1" lang="en-US" altLang="zh-TW" dirty="0" smtClean="0">
                <a:latin typeface="+mj-ea"/>
                <a:ea typeface="+mj-ea"/>
              </a:rPr>
              <a:t>a</a:t>
            </a:r>
            <a:r>
              <a:rPr kumimoji="1" lang="zh-TW" altLang="en-US" dirty="0" smtClean="0">
                <a:latin typeface="+mj-ea"/>
                <a:ea typeface="+mj-ea"/>
              </a:rPr>
              <a:t> </a:t>
            </a:r>
            <a:r>
              <a:rPr kumimoji="1" lang="en-US" altLang="zh-TW" dirty="0" smtClean="0">
                <a:latin typeface="+mj-ea"/>
                <a:ea typeface="+mj-ea"/>
              </a:rPr>
              <a:t>single</a:t>
            </a:r>
            <a:r>
              <a:rPr kumimoji="1" lang="zh-TW" altLang="en-US" dirty="0" smtClean="0">
                <a:latin typeface="+mj-ea"/>
                <a:ea typeface="+mj-ea"/>
              </a:rPr>
              <a:t> </a:t>
            </a:r>
            <a:r>
              <a:rPr kumimoji="1" lang="en-US" altLang="zh-TW" dirty="0" smtClean="0">
                <a:latin typeface="+mj-ea"/>
                <a:ea typeface="+mj-ea"/>
              </a:rPr>
              <a:t>path.</a:t>
            </a:r>
          </a:p>
          <a:p>
            <a:pPr lvl="1"/>
            <a:r>
              <a:rPr kumimoji="1" lang="en-US" altLang="zh-TW" dirty="0" smtClean="0">
                <a:latin typeface="+mj-ea"/>
                <a:ea typeface="+mj-ea"/>
              </a:rPr>
              <a:t>because</a:t>
            </a:r>
            <a:r>
              <a:rPr kumimoji="1" lang="zh-TW" altLang="en-US" dirty="0" smtClean="0">
                <a:latin typeface="+mj-ea"/>
                <a:ea typeface="+mj-ea"/>
              </a:rPr>
              <a:t> </a:t>
            </a:r>
            <a:r>
              <a:rPr kumimoji="1" lang="en-US" altLang="zh-TW" dirty="0" smtClean="0">
                <a:latin typeface="+mj-ea"/>
                <a:ea typeface="+mj-ea"/>
              </a:rPr>
              <a:t>the total paths are </a:t>
            </a:r>
            <a:r>
              <a:rPr kumimoji="1" lang="zh-TW" altLang="zh-TW" dirty="0" smtClean="0">
                <a:latin typeface="+mj-ea"/>
                <a:ea typeface="+mj-ea"/>
              </a:rPr>
              <a:t>l</a:t>
            </a:r>
            <a:r>
              <a:rPr kumimoji="1" lang="en-US" altLang="zh-TW" dirty="0" err="1" smtClean="0">
                <a:latin typeface="+mj-ea"/>
                <a:ea typeface="+mj-ea"/>
              </a:rPr>
              <a:t>ess</a:t>
            </a:r>
            <a:r>
              <a:rPr kumimoji="1" lang="zh-TW" altLang="en-US" dirty="0" smtClean="0">
                <a:latin typeface="+mj-ea"/>
                <a:ea typeface="+mj-ea"/>
              </a:rPr>
              <a:t> </a:t>
            </a:r>
            <a:r>
              <a:rPr kumimoji="1" lang="en-US" altLang="zh-TW" dirty="0" smtClean="0">
                <a:latin typeface="+mj-ea"/>
                <a:ea typeface="+mj-ea"/>
              </a:rPr>
              <a:t>than</a:t>
            </a:r>
            <a:r>
              <a:rPr kumimoji="1" lang="zh-TW" altLang="en-US" dirty="0" smtClean="0">
                <a:latin typeface="+mj-ea"/>
                <a:ea typeface="+mj-ea"/>
              </a:rPr>
              <a:t> </a:t>
            </a:r>
            <a:r>
              <a:rPr kumimoji="1" lang="en-US" altLang="zh-TW" dirty="0" smtClean="0">
                <a:latin typeface="+mj-ea"/>
                <a:ea typeface="+mj-ea"/>
              </a:rPr>
              <a:t>20, you can just have an path array which size is 20.</a:t>
            </a:r>
          </a:p>
          <a:p>
            <a:pPr lvl="1"/>
            <a:endParaRPr kumimoji="1" lang="en-US" altLang="zh-TW" dirty="0">
              <a:latin typeface="+mj-ea"/>
              <a:ea typeface="+mj-ea"/>
            </a:endParaRPr>
          </a:p>
          <a:p>
            <a:endParaRPr kumimoji="1" lang="zh-TW" altLang="en-US" dirty="0"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39709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zh-TW" dirty="0" smtClean="0"/>
              <a:t>Homework</a:t>
            </a:r>
            <a:r>
              <a:rPr kumimoji="1" lang="zh-TW" altLang="en-US" dirty="0"/>
              <a:t> </a:t>
            </a:r>
            <a:r>
              <a:rPr kumimoji="1" lang="en-US" altLang="zh-TW" dirty="0" smtClean="0"/>
              <a:t>–</a:t>
            </a:r>
            <a:r>
              <a:rPr kumimoji="1" lang="zh-TW" altLang="en-US" dirty="0" smtClean="0"/>
              <a:t> </a:t>
            </a:r>
            <a:r>
              <a:rPr kumimoji="1" lang="en-US" altLang="zh-TW" dirty="0" smtClean="0"/>
              <a:t>PD008</a:t>
            </a:r>
            <a:endParaRPr kumimoji="1"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zh-TW" dirty="0" smtClean="0"/>
              <a:t>Using </a:t>
            </a:r>
            <a:r>
              <a:rPr kumimoji="1" lang="en-US" altLang="zh-TW" dirty="0" err="1" smtClean="0"/>
              <a:t>struct</a:t>
            </a:r>
            <a:r>
              <a:rPr kumimoji="1" lang="en-US" altLang="zh-TW" dirty="0" smtClean="0"/>
              <a:t> to save the three information. Sex, height, weight.</a:t>
            </a:r>
          </a:p>
          <a:p>
            <a:endParaRPr kumimoji="1" lang="en-US" altLang="zh-TW" dirty="0"/>
          </a:p>
          <a:p>
            <a:r>
              <a:rPr kumimoji="1" lang="en-US" altLang="zh-TW" dirty="0" smtClean="0"/>
              <a:t>How to sort the contacts’ information?</a:t>
            </a:r>
          </a:p>
          <a:p>
            <a:pPr lvl="1"/>
            <a:r>
              <a:rPr kumimoji="1" lang="en-US" altLang="zh-TW" dirty="0"/>
              <a:t>W</a:t>
            </a:r>
            <a:r>
              <a:rPr kumimoji="1" lang="en-US" altLang="zh-TW" dirty="0" smtClean="0"/>
              <a:t>hen you insert one contact’s information into array, which contacts’ information should be moved? How?</a:t>
            </a:r>
          </a:p>
          <a:p>
            <a:pPr lvl="1"/>
            <a:endParaRPr kumimoji="1" lang="en-US" altLang="zh-TW" dirty="0" smtClean="0"/>
          </a:p>
          <a:p>
            <a:endParaRPr kumimoji="1" lang="en-US" altLang="zh-TW" dirty="0" smtClean="0"/>
          </a:p>
        </p:txBody>
      </p:sp>
    </p:spTree>
    <p:extLst>
      <p:ext uri="{BB962C8B-B14F-4D97-AF65-F5344CB8AC3E}">
        <p14:creationId xmlns:p14="http://schemas.microsoft.com/office/powerpoint/2010/main" xmlns="" val="418417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564904"/>
            <a:ext cx="8229600" cy="1143000"/>
          </a:xfrm>
        </p:spPr>
        <p:txBody>
          <a:bodyPr/>
          <a:lstStyle/>
          <a:p>
            <a:pPr algn="ctr"/>
            <a:r>
              <a:rPr kumimoji="1" lang="en-US" altLang="zh-TW" dirty="0" smtClean="0"/>
              <a:t>Any questions?</a:t>
            </a:r>
            <a:endParaRPr kumimoji="1"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zh-TW" altLang="en-US"/>
          </a:p>
        </p:txBody>
      </p:sp>
    </p:spTree>
    <p:extLst>
      <p:ext uri="{BB962C8B-B14F-4D97-AF65-F5344CB8AC3E}">
        <p14:creationId xmlns:p14="http://schemas.microsoft.com/office/powerpoint/2010/main" xmlns="" val="562930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zh-TW" dirty="0" smtClean="0"/>
              <a:t>Recall</a:t>
            </a:r>
            <a:r>
              <a:rPr kumimoji="1" lang="zh-TW" altLang="en-US" dirty="0" smtClean="0"/>
              <a:t> </a:t>
            </a:r>
            <a:r>
              <a:rPr kumimoji="1" lang="en-US" altLang="zh-TW" dirty="0" err="1" smtClean="0"/>
              <a:t>Struct</a:t>
            </a:r>
            <a:endParaRPr kumimoji="1"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kumimoji="1" lang="en-US" altLang="zh-TW" dirty="0" smtClean="0"/>
              <a:t>Usually has two type members</a:t>
            </a:r>
          </a:p>
          <a:p>
            <a:pPr lvl="1"/>
            <a:r>
              <a:rPr kumimoji="1" lang="en-US" altLang="zh-TW" dirty="0"/>
              <a:t>Data</a:t>
            </a:r>
            <a:r>
              <a:rPr kumimoji="1" lang="zh-TW" altLang="en-US" dirty="0"/>
              <a:t> </a:t>
            </a:r>
            <a:r>
              <a:rPr kumimoji="1" lang="en-US" altLang="zh-TW" dirty="0"/>
              <a:t>member</a:t>
            </a:r>
          </a:p>
          <a:p>
            <a:pPr lvl="1"/>
            <a:r>
              <a:rPr kumimoji="1" lang="en-US" altLang="zh-TW" dirty="0"/>
              <a:t>Member function</a:t>
            </a:r>
          </a:p>
          <a:p>
            <a:endParaRPr kumimoji="1" lang="en-US" altLang="zh-TW" dirty="0" smtClean="0"/>
          </a:p>
          <a:p>
            <a:endParaRPr kumimoji="1" lang="en-US" altLang="zh-TW" dirty="0" smtClean="0"/>
          </a:p>
        </p:txBody>
      </p:sp>
    </p:spTree>
    <p:extLst>
      <p:ext uri="{BB962C8B-B14F-4D97-AF65-F5344CB8AC3E}">
        <p14:creationId xmlns:p14="http://schemas.microsoft.com/office/powerpoint/2010/main" xmlns="" val="1594375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zh-TW" dirty="0" smtClean="0"/>
              <a:t>Recall</a:t>
            </a:r>
            <a:r>
              <a:rPr kumimoji="1" lang="zh-TW" altLang="en-US" dirty="0" smtClean="0"/>
              <a:t> </a:t>
            </a:r>
            <a:r>
              <a:rPr kumimoji="1" lang="en-US" altLang="zh-TW" dirty="0" err="1" smtClean="0"/>
              <a:t>Struct</a:t>
            </a:r>
            <a:endParaRPr kumimoji="1"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kumimoji="1" lang="en-US" altLang="zh-TW" dirty="0"/>
              <a:t>Ex. </a:t>
            </a:r>
          </a:p>
          <a:p>
            <a:r>
              <a:rPr kumimoji="1" lang="en-US" altLang="zh-TW" dirty="0" err="1"/>
              <a:t>struct</a:t>
            </a:r>
            <a:r>
              <a:rPr kumimoji="1" lang="en-US" altLang="zh-TW" dirty="0"/>
              <a:t> Point</a:t>
            </a:r>
          </a:p>
          <a:p>
            <a:pPr marL="0" indent="0">
              <a:buNone/>
            </a:pPr>
            <a:r>
              <a:rPr kumimoji="1" lang="en-US" altLang="zh-TW" dirty="0"/>
              <a:t>    {</a:t>
            </a:r>
          </a:p>
          <a:p>
            <a:pPr marL="393192" lvl="1" indent="0">
              <a:buNone/>
            </a:pPr>
            <a:r>
              <a:rPr kumimoji="1" lang="en-US" altLang="zh-TW" dirty="0"/>
              <a:t>    </a:t>
            </a:r>
            <a:r>
              <a:rPr kumimoji="1" lang="en-US" altLang="zh-TW" dirty="0" err="1"/>
              <a:t>int</a:t>
            </a:r>
            <a:r>
              <a:rPr kumimoji="1" lang="en-US" altLang="zh-TW" dirty="0"/>
              <a:t> x</a:t>
            </a:r>
            <a:r>
              <a:rPr kumimoji="1" lang="en-US" altLang="zh-TW" dirty="0" smtClean="0"/>
              <a:t>;    //data member (data field)</a:t>
            </a:r>
            <a:endParaRPr kumimoji="1" lang="en-US" altLang="zh-TW" dirty="0"/>
          </a:p>
          <a:p>
            <a:pPr marL="393192" lvl="1" indent="0">
              <a:buNone/>
            </a:pPr>
            <a:r>
              <a:rPr kumimoji="1" lang="en-US" altLang="zh-TW" dirty="0"/>
              <a:t>    </a:t>
            </a:r>
            <a:r>
              <a:rPr kumimoji="1" lang="en-US" altLang="zh-TW" dirty="0" err="1"/>
              <a:t>int</a:t>
            </a:r>
            <a:r>
              <a:rPr kumimoji="1" lang="en-US" altLang="zh-TW" dirty="0"/>
              <a:t> y</a:t>
            </a:r>
            <a:r>
              <a:rPr kumimoji="1" lang="en-US" altLang="zh-TW" dirty="0" smtClean="0"/>
              <a:t>;    //</a:t>
            </a:r>
            <a:r>
              <a:rPr kumimoji="1" lang="en-US" altLang="zh-TW" dirty="0"/>
              <a:t>data member (data field</a:t>
            </a:r>
            <a:r>
              <a:rPr kumimoji="1" lang="en-US" altLang="zh-TW" dirty="0" smtClean="0"/>
              <a:t>)</a:t>
            </a:r>
            <a:endParaRPr kumimoji="1" lang="en-US" altLang="zh-TW" dirty="0"/>
          </a:p>
          <a:p>
            <a:pPr marL="0" indent="0">
              <a:buNone/>
            </a:pPr>
            <a:r>
              <a:rPr kumimoji="1" lang="en-US" altLang="zh-TW" dirty="0"/>
              <a:t>          double </a:t>
            </a:r>
            <a:r>
              <a:rPr kumimoji="1" lang="en-US" altLang="zh-TW" dirty="0" err="1"/>
              <a:t>distOri</a:t>
            </a:r>
            <a:r>
              <a:rPr kumimoji="1" lang="en-US" altLang="zh-TW" dirty="0"/>
              <a:t> (</a:t>
            </a:r>
            <a:r>
              <a:rPr kumimoji="1" lang="en-US" altLang="zh-TW" dirty="0" smtClean="0"/>
              <a:t>)     // member function (method)</a:t>
            </a:r>
            <a:endParaRPr kumimoji="1" lang="en-US" altLang="zh-TW" dirty="0"/>
          </a:p>
          <a:p>
            <a:pPr marL="0" indent="0">
              <a:buNone/>
            </a:pPr>
            <a:r>
              <a:rPr kumimoji="1" lang="en-US" altLang="zh-TW" dirty="0"/>
              <a:t>          {</a:t>
            </a:r>
          </a:p>
          <a:p>
            <a:pPr marL="0" indent="0">
              <a:buNone/>
            </a:pPr>
            <a:r>
              <a:rPr kumimoji="1" lang="en-US" altLang="zh-TW" dirty="0"/>
              <a:t>                double </a:t>
            </a:r>
            <a:r>
              <a:rPr kumimoji="1" lang="en-US" altLang="zh-TW" dirty="0" err="1"/>
              <a:t>dist</a:t>
            </a:r>
            <a:r>
              <a:rPr kumimoji="1" lang="en-US" altLang="zh-TW" dirty="0"/>
              <a:t> = </a:t>
            </a:r>
            <a:r>
              <a:rPr kumimoji="1" lang="en-US" altLang="zh-TW" dirty="0" err="1"/>
              <a:t>sqrt</a:t>
            </a:r>
            <a:r>
              <a:rPr kumimoji="1" lang="en-US" altLang="zh-TW" dirty="0"/>
              <a:t> (</a:t>
            </a:r>
            <a:r>
              <a:rPr kumimoji="1" lang="en-US" altLang="zh-TW" dirty="0" err="1"/>
              <a:t>pow</a:t>
            </a:r>
            <a:r>
              <a:rPr kumimoji="1" lang="en-US" altLang="zh-TW" dirty="0"/>
              <a:t> (x, 2) + </a:t>
            </a:r>
            <a:r>
              <a:rPr kumimoji="1" lang="en-US" altLang="zh-TW" dirty="0" err="1"/>
              <a:t>pow</a:t>
            </a:r>
            <a:r>
              <a:rPr kumimoji="1" lang="en-US" altLang="zh-TW" dirty="0"/>
              <a:t> (y, 2));</a:t>
            </a:r>
          </a:p>
          <a:p>
            <a:pPr marL="0" indent="0">
              <a:buNone/>
            </a:pPr>
            <a:r>
              <a:rPr kumimoji="1" lang="en-US" altLang="zh-TW" dirty="0"/>
              <a:t>                 return </a:t>
            </a:r>
            <a:r>
              <a:rPr kumimoji="1" lang="en-US" altLang="zh-TW" dirty="0" err="1"/>
              <a:t>dist</a:t>
            </a:r>
            <a:r>
              <a:rPr kumimoji="1" lang="en-US" altLang="zh-TW" dirty="0"/>
              <a:t>;</a:t>
            </a:r>
          </a:p>
          <a:p>
            <a:pPr marL="0" indent="0">
              <a:buNone/>
            </a:pPr>
            <a:r>
              <a:rPr kumimoji="1" lang="en-US" altLang="zh-TW" dirty="0"/>
              <a:t>          }</a:t>
            </a:r>
          </a:p>
          <a:p>
            <a:pPr marL="0" indent="0">
              <a:buNone/>
            </a:pPr>
            <a:r>
              <a:rPr kumimoji="1" lang="en-US" altLang="zh-TW" dirty="0"/>
              <a:t>     };</a:t>
            </a:r>
          </a:p>
          <a:p>
            <a:endParaRPr kumimoji="1" lang="zh-TW" altLang="en-US" dirty="0"/>
          </a:p>
        </p:txBody>
      </p:sp>
    </p:spTree>
    <p:extLst>
      <p:ext uri="{BB962C8B-B14F-4D97-AF65-F5344CB8AC3E}">
        <p14:creationId xmlns:p14="http://schemas.microsoft.com/office/powerpoint/2010/main" xmlns="" val="2698580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zh-TW" dirty="0" smtClean="0"/>
              <a:t>Recall</a:t>
            </a:r>
            <a:r>
              <a:rPr kumimoji="1" lang="zh-TW" altLang="en-US" dirty="0" smtClean="0"/>
              <a:t> </a:t>
            </a:r>
            <a:r>
              <a:rPr kumimoji="1" lang="en-US" altLang="zh-TW" dirty="0" err="1" smtClean="0"/>
              <a:t>Struct</a:t>
            </a:r>
            <a:endParaRPr kumimoji="1"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zh-TW" dirty="0" smtClean="0"/>
              <a:t>Don’t forget </a:t>
            </a:r>
            <a:r>
              <a:rPr kumimoji="1" lang="en-US" altLang="zh-TW" dirty="0"/>
              <a:t>the semicolon</a:t>
            </a:r>
            <a:endParaRPr kumimoji="1" lang="en-US" altLang="zh-TW" dirty="0" smtClean="0"/>
          </a:p>
          <a:p>
            <a:endParaRPr kumimoji="1" lang="en-US" altLang="zh-TW" dirty="0" smtClean="0"/>
          </a:p>
          <a:p>
            <a:r>
              <a:rPr kumimoji="1" lang="en-US" altLang="zh-TW" dirty="0" smtClean="0"/>
              <a:t>Separate</a:t>
            </a:r>
            <a:r>
              <a:rPr kumimoji="1" lang="zh-TW" altLang="en-US" dirty="0" smtClean="0"/>
              <a:t> </a:t>
            </a:r>
            <a:r>
              <a:rPr kumimoji="1" lang="en-US" altLang="zh-TW" dirty="0" smtClean="0"/>
              <a:t>the declaration of</a:t>
            </a:r>
            <a:r>
              <a:rPr kumimoji="1" lang="zh-TW" altLang="en-US" dirty="0" smtClean="0"/>
              <a:t> </a:t>
            </a:r>
            <a:r>
              <a:rPr kumimoji="1" lang="en-US" altLang="zh-TW" dirty="0" smtClean="0"/>
              <a:t>data</a:t>
            </a:r>
            <a:r>
              <a:rPr kumimoji="1" lang="zh-TW" altLang="en-US" dirty="0" smtClean="0"/>
              <a:t> </a:t>
            </a:r>
            <a:r>
              <a:rPr kumimoji="1" lang="en-US" altLang="zh-TW" dirty="0" smtClean="0"/>
              <a:t>members</a:t>
            </a:r>
            <a:r>
              <a:rPr kumimoji="1" lang="zh-TW" altLang="en-US" dirty="0" smtClean="0"/>
              <a:t> </a:t>
            </a:r>
            <a:r>
              <a:rPr kumimoji="1" lang="en-US" altLang="zh-TW" dirty="0" smtClean="0"/>
              <a:t>and</a:t>
            </a:r>
            <a:r>
              <a:rPr kumimoji="1" lang="zh-TW" altLang="en-US" dirty="0" smtClean="0"/>
              <a:t> </a:t>
            </a:r>
            <a:r>
              <a:rPr kumimoji="1" lang="en-US" altLang="zh-TW" dirty="0" smtClean="0"/>
              <a:t>member</a:t>
            </a:r>
            <a:r>
              <a:rPr kumimoji="1" lang="zh-TW" altLang="en-US" dirty="0" smtClean="0"/>
              <a:t> </a:t>
            </a:r>
            <a:r>
              <a:rPr kumimoji="1" lang="en-US" altLang="zh-TW" dirty="0" smtClean="0"/>
              <a:t>functions</a:t>
            </a:r>
            <a:endParaRPr kumimoji="1" lang="zh-TW" altLang="en-US" dirty="0"/>
          </a:p>
        </p:txBody>
      </p:sp>
    </p:spTree>
    <p:extLst>
      <p:ext uri="{BB962C8B-B14F-4D97-AF65-F5344CB8AC3E}">
        <p14:creationId xmlns:p14="http://schemas.microsoft.com/office/powerpoint/2010/main" xmlns="" val="3345503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zh-TW" dirty="0" smtClean="0"/>
              <a:t>Why do we need this?</a:t>
            </a:r>
            <a:endParaRPr kumimoji="1"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zh-TW" altLang="en-US"/>
          </a:p>
        </p:txBody>
      </p:sp>
    </p:spTree>
    <p:extLst>
      <p:ext uri="{BB962C8B-B14F-4D97-AF65-F5344CB8AC3E}">
        <p14:creationId xmlns:p14="http://schemas.microsoft.com/office/powerpoint/2010/main" xmlns="" val="2447055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zh-TW" dirty="0" smtClean="0"/>
              <a:t>brief</a:t>
            </a:r>
            <a:r>
              <a:rPr kumimoji="1" lang="zh-TW" altLang="en-US" dirty="0" smtClean="0"/>
              <a:t> </a:t>
            </a:r>
            <a:r>
              <a:rPr kumimoji="1" lang="en-US" altLang="zh-TW" dirty="0" smtClean="0"/>
              <a:t>introduction</a:t>
            </a:r>
            <a:r>
              <a:rPr kumimoji="1" lang="zh-TW" altLang="en-US" dirty="0" smtClean="0"/>
              <a:t> </a:t>
            </a:r>
            <a:r>
              <a:rPr kumimoji="1" lang="en-US" altLang="zh-TW" dirty="0" smtClean="0"/>
              <a:t>to</a:t>
            </a:r>
            <a:r>
              <a:rPr kumimoji="1" lang="zh-TW" altLang="en-US" dirty="0" smtClean="0"/>
              <a:t> </a:t>
            </a:r>
            <a:r>
              <a:rPr kumimoji="1" lang="en-US" altLang="zh-TW" dirty="0" smtClean="0"/>
              <a:t>OO</a:t>
            </a:r>
            <a:endParaRPr kumimoji="1"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zh-TW" dirty="0" smtClean="0"/>
              <a:t>What</a:t>
            </a:r>
            <a:r>
              <a:rPr kumimoji="1" lang="zh-TW" altLang="en-US" dirty="0" smtClean="0"/>
              <a:t> </a:t>
            </a:r>
            <a:r>
              <a:rPr kumimoji="1" lang="en-US" altLang="zh-TW" dirty="0" smtClean="0"/>
              <a:t>is</a:t>
            </a:r>
            <a:r>
              <a:rPr kumimoji="1" lang="zh-TW" altLang="en-US" dirty="0" smtClean="0"/>
              <a:t> </a:t>
            </a:r>
            <a:r>
              <a:rPr kumimoji="1" lang="en-US" altLang="zh-TW" dirty="0" smtClean="0"/>
              <a:t>OO</a:t>
            </a:r>
          </a:p>
          <a:p>
            <a:pPr lvl="1"/>
            <a:r>
              <a:rPr kumimoji="1" lang="zh-TW" altLang="zh-TW" dirty="0"/>
              <a:t> </a:t>
            </a:r>
            <a:r>
              <a:rPr kumimoji="1" lang="en-US" altLang="zh-TW" dirty="0" smtClean="0"/>
              <a:t>OO</a:t>
            </a:r>
            <a:r>
              <a:rPr kumimoji="1" lang="zh-TW" altLang="en-US" dirty="0" smtClean="0"/>
              <a:t> </a:t>
            </a:r>
            <a:r>
              <a:rPr kumimoji="1" lang="zh-TW" altLang="zh-TW" dirty="0"/>
              <a:t>:</a:t>
            </a:r>
            <a:r>
              <a:rPr kumimoji="1" lang="zh-TW" altLang="en-US" dirty="0" smtClean="0"/>
              <a:t> </a:t>
            </a:r>
            <a:r>
              <a:rPr kumimoji="1" lang="en-US" altLang="zh-TW" dirty="0" smtClean="0"/>
              <a:t>object</a:t>
            </a:r>
            <a:r>
              <a:rPr kumimoji="1" lang="zh-TW" altLang="en-US" dirty="0" smtClean="0"/>
              <a:t> </a:t>
            </a:r>
            <a:r>
              <a:rPr kumimoji="1" lang="en-US" altLang="zh-TW" dirty="0" smtClean="0"/>
              <a:t>oriented</a:t>
            </a:r>
            <a:endParaRPr kumimoji="1" lang="en-US" altLang="zh-TW" dirty="0"/>
          </a:p>
          <a:p>
            <a:pPr lvl="1"/>
            <a:r>
              <a:rPr kumimoji="1" lang="en-US" altLang="zh-TW" dirty="0"/>
              <a:t>represents concepts as "objects" that have data fields (attributes that describe the object) and associated procedures known as methods</a:t>
            </a:r>
            <a:endParaRPr kumimoji="1" lang="en-US" altLang="zh-TW" dirty="0" smtClean="0"/>
          </a:p>
          <a:p>
            <a:pPr lvl="1"/>
            <a:r>
              <a:rPr kumimoji="1" lang="en-US" altLang="zh-TW" dirty="0" smtClean="0"/>
              <a:t>Hiding components and handling object by methods</a:t>
            </a:r>
          </a:p>
          <a:p>
            <a:pPr lvl="1"/>
            <a:r>
              <a:rPr kumimoji="1" lang="en-US" altLang="zh-TW" dirty="0" smtClean="0"/>
              <a:t>You don’t need to know how the methods implement.</a:t>
            </a:r>
          </a:p>
          <a:p>
            <a:pPr lvl="1"/>
            <a:r>
              <a:rPr kumimoji="1" lang="en-US" altLang="zh-TW" dirty="0" smtClean="0"/>
              <a:t>Re-use, easy to maintain and modify.</a:t>
            </a:r>
          </a:p>
          <a:p>
            <a:pPr lvl="1"/>
            <a:endParaRPr kumimoji="1" lang="zh-TW" altLang="en-US" dirty="0"/>
          </a:p>
        </p:txBody>
      </p:sp>
    </p:spTree>
    <p:extLst>
      <p:ext uri="{BB962C8B-B14F-4D97-AF65-F5344CB8AC3E}">
        <p14:creationId xmlns:p14="http://schemas.microsoft.com/office/powerpoint/2010/main" xmlns="" val="2887317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zh-TW" dirty="0" smtClean="0"/>
              <a:t>An</a:t>
            </a:r>
            <a:r>
              <a:rPr kumimoji="1" lang="zh-TW" altLang="en-US" dirty="0" smtClean="0"/>
              <a:t> </a:t>
            </a:r>
            <a:r>
              <a:rPr kumimoji="1" lang="en-US" altLang="zh-TW" dirty="0" smtClean="0"/>
              <a:t>OO</a:t>
            </a:r>
            <a:r>
              <a:rPr kumimoji="1" lang="zh-TW" altLang="en-US" dirty="0" smtClean="0"/>
              <a:t> </a:t>
            </a:r>
            <a:r>
              <a:rPr kumimoji="1" lang="zh-TW" altLang="zh-TW" dirty="0" smtClean="0"/>
              <a:t>e</a:t>
            </a:r>
            <a:r>
              <a:rPr kumimoji="1" lang="en-US" altLang="zh-TW" dirty="0" err="1" smtClean="0"/>
              <a:t>xample</a:t>
            </a:r>
            <a:endParaRPr kumimoji="1"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zh-TW" dirty="0" smtClean="0"/>
              <a:t>Power</a:t>
            </a:r>
            <a:r>
              <a:rPr kumimoji="1" lang="zh-TW" altLang="en-US" dirty="0" smtClean="0"/>
              <a:t> </a:t>
            </a:r>
            <a:r>
              <a:rPr kumimoji="1" lang="en-US" altLang="zh-TW" dirty="0" smtClean="0"/>
              <a:t>rangers(</a:t>
            </a:r>
            <a:r>
              <a:rPr kumimoji="1" lang="zh-TW" altLang="en-US" dirty="0" smtClean="0"/>
              <a:t>金剛戰士</a:t>
            </a:r>
            <a:r>
              <a:rPr kumimoji="1" lang="en-US" altLang="zh-TW" dirty="0" smtClean="0"/>
              <a:t>) or</a:t>
            </a:r>
            <a:r>
              <a:rPr kumimoji="1" lang="zh-TW" altLang="en-US" dirty="0" smtClean="0"/>
              <a:t> 日本戰隊系列</a:t>
            </a:r>
            <a:endParaRPr kumimoji="1" lang="zh-TW" altLang="en-US" dirty="0"/>
          </a:p>
        </p:txBody>
      </p:sp>
      <p:pic>
        <p:nvPicPr>
          <p:cNvPr id="4" name="圖片 3" descr="MMPR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123728" y="2852936"/>
            <a:ext cx="4149080" cy="3757222"/>
          </a:xfrm>
          <a:prstGeom prst="rect">
            <a:avLst/>
          </a:prstGeom>
        </p:spPr>
      </p:pic>
      <p:pic>
        <p:nvPicPr>
          <p:cNvPr id="5" name="圖片 4" descr="power-rangers-kids-tv-movie127-g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95536" y="2780928"/>
            <a:ext cx="3361139" cy="2506850"/>
          </a:xfrm>
          <a:prstGeom prst="rect">
            <a:avLst/>
          </a:prstGeom>
        </p:spPr>
      </p:pic>
      <p:pic>
        <p:nvPicPr>
          <p:cNvPr id="6" name="圖片 5" descr="tumblr_me5zy36BC21r0j0yso1_500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427984" y="3861048"/>
            <a:ext cx="4200252" cy="2793875"/>
          </a:xfrm>
          <a:prstGeom prst="rect">
            <a:avLst/>
          </a:prstGeom>
        </p:spPr>
      </p:pic>
      <p:pic>
        <p:nvPicPr>
          <p:cNvPr id="7" name="圖片 6" descr="121440b_Jetix-PowerRanger-visore.jp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475656" y="2564904"/>
            <a:ext cx="6076280" cy="34721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9953226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zh-TW" dirty="0"/>
              <a:t>An</a:t>
            </a:r>
            <a:r>
              <a:rPr kumimoji="1" lang="zh-TW" altLang="en-US" dirty="0"/>
              <a:t> </a:t>
            </a:r>
            <a:r>
              <a:rPr kumimoji="1" lang="en-US" altLang="zh-TW" dirty="0" smtClean="0"/>
              <a:t>OO</a:t>
            </a:r>
            <a:r>
              <a:rPr kumimoji="1" lang="zh-TW" altLang="en-US" dirty="0" smtClean="0"/>
              <a:t> </a:t>
            </a:r>
            <a:r>
              <a:rPr kumimoji="1" lang="zh-TW" altLang="zh-TW" dirty="0"/>
              <a:t>e</a:t>
            </a:r>
            <a:r>
              <a:rPr kumimoji="1" lang="en-US" altLang="zh-TW" dirty="0" err="1"/>
              <a:t>xample</a:t>
            </a:r>
            <a:endParaRPr kumimoji="1"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kumimoji="1" lang="en-US" altLang="zh-TW" dirty="0"/>
              <a:t>c</a:t>
            </a:r>
            <a:r>
              <a:rPr kumimoji="1" lang="en-US" altLang="zh-TW" dirty="0" smtClean="0"/>
              <a:t>lass </a:t>
            </a:r>
            <a:r>
              <a:rPr kumimoji="1" lang="en-US" altLang="zh-TW" dirty="0" err="1" smtClean="0"/>
              <a:t>Power_rangers</a:t>
            </a:r>
            <a:endParaRPr kumimoji="1" lang="en-US" altLang="zh-TW" dirty="0" smtClean="0"/>
          </a:p>
          <a:p>
            <a:pPr marL="0" indent="0">
              <a:buNone/>
            </a:pPr>
            <a:r>
              <a:rPr kumimoji="1" lang="en-US" altLang="zh-TW" dirty="0" smtClean="0"/>
              <a:t>{</a:t>
            </a:r>
          </a:p>
          <a:p>
            <a:pPr marL="0" indent="0">
              <a:buNone/>
            </a:pPr>
            <a:r>
              <a:rPr kumimoji="1" lang="en-US" altLang="zh-TW" dirty="0" smtClean="0"/>
              <a:t>        private:</a:t>
            </a:r>
          </a:p>
          <a:p>
            <a:pPr marL="0" indent="0">
              <a:buNone/>
            </a:pPr>
            <a:r>
              <a:rPr kumimoji="1" lang="en-US" altLang="zh-TW" dirty="0"/>
              <a:t>	</a:t>
            </a:r>
            <a:r>
              <a:rPr kumimoji="1" lang="en-US" altLang="zh-TW" dirty="0" smtClean="0"/>
              <a:t>string </a:t>
            </a:r>
            <a:r>
              <a:rPr kumimoji="1" lang="en-US" altLang="zh-TW" dirty="0" err="1" smtClean="0"/>
              <a:t>red_ranger</a:t>
            </a:r>
            <a:r>
              <a:rPr kumimoji="1" lang="en-US" altLang="zh-TW" dirty="0" smtClean="0"/>
              <a:t>;</a:t>
            </a:r>
          </a:p>
          <a:p>
            <a:pPr marL="0" indent="0">
              <a:buNone/>
            </a:pPr>
            <a:r>
              <a:rPr kumimoji="1" lang="en-US" altLang="zh-TW" dirty="0"/>
              <a:t>	string </a:t>
            </a:r>
            <a:r>
              <a:rPr kumimoji="1" lang="en-US" altLang="zh-TW" dirty="0" err="1" smtClean="0"/>
              <a:t>blue_ranger</a:t>
            </a:r>
            <a:r>
              <a:rPr kumimoji="1" lang="en-US" altLang="zh-TW" dirty="0"/>
              <a:t>;</a:t>
            </a:r>
          </a:p>
          <a:p>
            <a:pPr marL="0" indent="0">
              <a:buNone/>
            </a:pPr>
            <a:r>
              <a:rPr kumimoji="1" lang="en-US" altLang="zh-TW" dirty="0"/>
              <a:t>	string </a:t>
            </a:r>
            <a:r>
              <a:rPr kumimoji="1" lang="en-US" altLang="zh-TW" dirty="0" err="1" smtClean="0"/>
              <a:t>yellow_ranger</a:t>
            </a:r>
            <a:r>
              <a:rPr kumimoji="1" lang="en-US" altLang="zh-TW" dirty="0"/>
              <a:t>;</a:t>
            </a:r>
          </a:p>
          <a:p>
            <a:pPr marL="0" indent="0">
              <a:buNone/>
            </a:pPr>
            <a:r>
              <a:rPr kumimoji="1" lang="en-US" altLang="zh-TW" dirty="0"/>
              <a:t>	string </a:t>
            </a:r>
            <a:r>
              <a:rPr kumimoji="1" lang="en-US" altLang="zh-TW" dirty="0" err="1" smtClean="0"/>
              <a:t>pink_ranger</a:t>
            </a:r>
            <a:r>
              <a:rPr kumimoji="1" lang="en-US" altLang="zh-TW" dirty="0"/>
              <a:t>;</a:t>
            </a:r>
          </a:p>
          <a:p>
            <a:pPr marL="0" indent="0">
              <a:buNone/>
            </a:pPr>
            <a:r>
              <a:rPr kumimoji="1" lang="en-US" altLang="zh-TW" dirty="0"/>
              <a:t>	string </a:t>
            </a:r>
            <a:r>
              <a:rPr kumimoji="1" lang="en-US" altLang="zh-TW" dirty="0" err="1" smtClean="0"/>
              <a:t>black_ranger</a:t>
            </a:r>
            <a:r>
              <a:rPr kumimoji="1" lang="en-US" altLang="zh-TW" dirty="0" smtClean="0"/>
              <a:t>;</a:t>
            </a:r>
          </a:p>
          <a:p>
            <a:pPr marL="0" indent="0">
              <a:buNone/>
            </a:pPr>
            <a:r>
              <a:rPr kumimoji="1" lang="en-US" altLang="zh-TW" dirty="0"/>
              <a:t> </a:t>
            </a:r>
            <a:r>
              <a:rPr kumimoji="1" lang="en-US" altLang="zh-TW" dirty="0" smtClean="0"/>
              <a:t>       public:</a:t>
            </a:r>
          </a:p>
          <a:p>
            <a:pPr marL="0" indent="0">
              <a:buNone/>
            </a:pPr>
            <a:r>
              <a:rPr kumimoji="1" lang="en-US" altLang="zh-TW" dirty="0" smtClean="0"/>
              <a:t>	</a:t>
            </a:r>
            <a:r>
              <a:rPr kumimoji="1" lang="en-US" altLang="zh-TW" dirty="0" err="1" smtClean="0"/>
              <a:t>Bool</a:t>
            </a:r>
            <a:r>
              <a:rPr kumimoji="1" lang="en-US" altLang="zh-TW" dirty="0" smtClean="0"/>
              <a:t> </a:t>
            </a:r>
            <a:r>
              <a:rPr kumimoji="1" lang="en-US" altLang="zh-TW" dirty="0" err="1" smtClean="0"/>
              <a:t>setRangers</a:t>
            </a:r>
            <a:r>
              <a:rPr kumimoji="1" lang="en-US" altLang="zh-TW" dirty="0" smtClean="0"/>
              <a:t>(blah</a:t>
            </a:r>
            <a:r>
              <a:rPr kumimoji="1" lang="zh-TW" altLang="en-US" dirty="0" smtClean="0"/>
              <a:t> </a:t>
            </a:r>
            <a:r>
              <a:rPr kumimoji="1" lang="en-US" altLang="zh-TW" dirty="0" smtClean="0"/>
              <a:t>blah…);</a:t>
            </a:r>
          </a:p>
          <a:p>
            <a:pPr marL="0" indent="0">
              <a:buNone/>
            </a:pPr>
            <a:r>
              <a:rPr kumimoji="1" lang="en-US" altLang="zh-TW" dirty="0"/>
              <a:t>	</a:t>
            </a:r>
            <a:r>
              <a:rPr kumimoji="1" lang="en-US" altLang="zh-TW" dirty="0" err="1" smtClean="0"/>
              <a:t>Bool</a:t>
            </a:r>
            <a:r>
              <a:rPr kumimoji="1" lang="en-US" altLang="zh-TW" dirty="0" smtClean="0"/>
              <a:t> </a:t>
            </a:r>
            <a:r>
              <a:rPr kumimoji="1" lang="en-US" altLang="zh-TW" dirty="0" err="1" smtClean="0"/>
              <a:t>getRangers</a:t>
            </a:r>
            <a:r>
              <a:rPr kumimoji="1" lang="en-US" altLang="zh-TW" dirty="0" smtClean="0"/>
              <a:t>();</a:t>
            </a:r>
          </a:p>
          <a:p>
            <a:pPr marL="0" indent="0">
              <a:buNone/>
            </a:pPr>
            <a:r>
              <a:rPr kumimoji="1" lang="en-US" altLang="zh-TW" dirty="0"/>
              <a:t>	</a:t>
            </a:r>
            <a:r>
              <a:rPr kumimoji="1" lang="en-US" altLang="zh-TW" dirty="0" smtClean="0"/>
              <a:t>void </a:t>
            </a:r>
            <a:r>
              <a:rPr kumimoji="1" lang="en-US" altLang="zh-TW" dirty="0" err="1" smtClean="0"/>
              <a:t>henshin</a:t>
            </a:r>
            <a:r>
              <a:rPr kumimoji="1" lang="en-US" altLang="zh-TW" dirty="0" smtClean="0"/>
              <a:t>()</a:t>
            </a:r>
          </a:p>
          <a:p>
            <a:pPr marL="0" indent="0">
              <a:buNone/>
            </a:pPr>
            <a:r>
              <a:rPr kumimoji="1" lang="en-US" altLang="zh-TW" dirty="0"/>
              <a:t>	</a:t>
            </a:r>
            <a:r>
              <a:rPr kumimoji="1" lang="en-US" altLang="zh-TW" dirty="0" smtClean="0"/>
              <a:t>{</a:t>
            </a:r>
          </a:p>
          <a:p>
            <a:pPr marL="0" indent="0">
              <a:buNone/>
            </a:pPr>
            <a:r>
              <a:rPr kumimoji="1" lang="en-US" altLang="zh-TW" dirty="0"/>
              <a:t>	</a:t>
            </a:r>
            <a:r>
              <a:rPr kumimoji="1" lang="zh-TW" altLang="en-US" dirty="0" smtClean="0"/>
              <a:t>       </a:t>
            </a:r>
            <a:r>
              <a:rPr kumimoji="1" lang="en-US" altLang="zh-TW" dirty="0" smtClean="0"/>
              <a:t>//do</a:t>
            </a:r>
            <a:r>
              <a:rPr kumimoji="1" lang="zh-TW" altLang="en-US" dirty="0" smtClean="0"/>
              <a:t> </a:t>
            </a:r>
            <a:r>
              <a:rPr kumimoji="1" lang="en-US" altLang="zh-TW" dirty="0" smtClean="0"/>
              <a:t>blah</a:t>
            </a:r>
            <a:r>
              <a:rPr kumimoji="1" lang="zh-TW" altLang="en-US" dirty="0" smtClean="0"/>
              <a:t> </a:t>
            </a:r>
            <a:r>
              <a:rPr kumimoji="1" lang="en-US" altLang="zh-TW" dirty="0" smtClean="0"/>
              <a:t>blah…</a:t>
            </a:r>
          </a:p>
          <a:p>
            <a:pPr marL="0" indent="0">
              <a:buNone/>
            </a:pPr>
            <a:r>
              <a:rPr kumimoji="1" lang="en-US" altLang="zh-TW" dirty="0"/>
              <a:t>	</a:t>
            </a:r>
            <a:r>
              <a:rPr kumimoji="1" lang="en-US" altLang="zh-TW" dirty="0" smtClean="0"/>
              <a:t>};</a:t>
            </a:r>
          </a:p>
          <a:p>
            <a:pPr marL="0" indent="0">
              <a:buNone/>
            </a:pPr>
            <a:r>
              <a:rPr kumimoji="1" lang="en-US" altLang="zh-TW" dirty="0" smtClean="0"/>
              <a:t>};</a:t>
            </a:r>
          </a:p>
        </p:txBody>
      </p:sp>
    </p:spTree>
    <p:extLst>
      <p:ext uri="{BB962C8B-B14F-4D97-AF65-F5344CB8AC3E}">
        <p14:creationId xmlns:p14="http://schemas.microsoft.com/office/powerpoint/2010/main" xmlns="" val="2206225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zh-TW" dirty="0" smtClean="0"/>
              <a:t>An OO example</a:t>
            </a:r>
            <a:endParaRPr kumimoji="1"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zh-TW" dirty="0" err="1" smtClean="0"/>
              <a:t>Power_rangers</a:t>
            </a:r>
            <a:r>
              <a:rPr kumimoji="1" lang="zh-TW" altLang="en-US" dirty="0" smtClean="0"/>
              <a:t> </a:t>
            </a:r>
            <a:r>
              <a:rPr kumimoji="1" lang="en-US" altLang="zh-TW" dirty="0" err="1" smtClean="0"/>
              <a:t>first_generation</a:t>
            </a:r>
            <a:r>
              <a:rPr kumimoji="1" lang="zh-TW" altLang="zh-TW" dirty="0" smtClean="0"/>
              <a:t>;</a:t>
            </a:r>
            <a:endParaRPr kumimoji="1" lang="en-US" altLang="zh-TW" dirty="0" smtClean="0"/>
          </a:p>
          <a:p>
            <a:r>
              <a:rPr kumimoji="1" lang="en-US" altLang="zh-TW" dirty="0" smtClean="0"/>
              <a:t>Let</a:t>
            </a:r>
          </a:p>
          <a:p>
            <a:pPr marL="0" indent="0">
              <a:buNone/>
            </a:pPr>
            <a:r>
              <a:rPr kumimoji="1" lang="en-US" altLang="zh-TW" dirty="0" smtClean="0"/>
              <a:t>	</a:t>
            </a:r>
            <a:r>
              <a:rPr kumimoji="1" lang="en-US" altLang="zh-TW" dirty="0" err="1" smtClean="0"/>
              <a:t>red_ranger</a:t>
            </a:r>
            <a:r>
              <a:rPr kumimoji="1" lang="en-US" altLang="zh-TW" dirty="0" smtClean="0"/>
              <a:t> = “</a:t>
            </a:r>
            <a:r>
              <a:rPr kumimoji="1" lang="zh-TW" altLang="en-US" dirty="0" smtClean="0"/>
              <a:t>張三</a:t>
            </a:r>
            <a:r>
              <a:rPr kumimoji="1" lang="en-US" altLang="zh-TW" dirty="0" smtClean="0"/>
              <a:t>”</a:t>
            </a:r>
            <a:endParaRPr kumimoji="1" lang="en-US" altLang="zh-TW" dirty="0"/>
          </a:p>
          <a:p>
            <a:pPr marL="0" indent="0">
              <a:buNone/>
            </a:pPr>
            <a:r>
              <a:rPr kumimoji="1" lang="en-US" altLang="zh-TW" dirty="0"/>
              <a:t>	</a:t>
            </a:r>
            <a:r>
              <a:rPr kumimoji="1" lang="en-US" altLang="zh-TW" dirty="0" err="1" smtClean="0"/>
              <a:t>blue_ranger</a:t>
            </a:r>
            <a:r>
              <a:rPr kumimoji="1" lang="en-US" altLang="zh-TW" dirty="0"/>
              <a:t> = </a:t>
            </a:r>
            <a:r>
              <a:rPr kumimoji="1" lang="en-US" altLang="zh-TW" dirty="0" smtClean="0"/>
              <a:t>“</a:t>
            </a:r>
            <a:r>
              <a:rPr kumimoji="1" lang="zh-TW" altLang="en-US" dirty="0" smtClean="0"/>
              <a:t>李四</a:t>
            </a:r>
            <a:r>
              <a:rPr kumimoji="1" lang="en-US" altLang="zh-TW" dirty="0" smtClean="0"/>
              <a:t>”</a:t>
            </a:r>
            <a:endParaRPr kumimoji="1" lang="en-US" altLang="zh-TW" dirty="0"/>
          </a:p>
          <a:p>
            <a:pPr marL="0" indent="0">
              <a:buNone/>
            </a:pPr>
            <a:r>
              <a:rPr kumimoji="1" lang="en-US" altLang="zh-TW" dirty="0"/>
              <a:t>	</a:t>
            </a:r>
            <a:r>
              <a:rPr kumimoji="1" lang="en-US" altLang="zh-TW" dirty="0" err="1" smtClean="0"/>
              <a:t>yellow_ranger</a:t>
            </a:r>
            <a:r>
              <a:rPr kumimoji="1" lang="en-US" altLang="zh-TW" dirty="0" smtClean="0"/>
              <a:t> = “</a:t>
            </a:r>
            <a:r>
              <a:rPr kumimoji="1" lang="zh-TW" altLang="en-US" dirty="0" smtClean="0"/>
              <a:t>隔壁老王</a:t>
            </a:r>
            <a:r>
              <a:rPr kumimoji="1" lang="en-US" altLang="zh-TW" dirty="0" smtClean="0"/>
              <a:t>”</a:t>
            </a:r>
            <a:endParaRPr kumimoji="1" lang="en-US" altLang="zh-TW" dirty="0"/>
          </a:p>
          <a:p>
            <a:pPr marL="0" indent="0">
              <a:buNone/>
            </a:pPr>
            <a:r>
              <a:rPr kumimoji="1" lang="en-US" altLang="zh-TW" dirty="0"/>
              <a:t>	</a:t>
            </a:r>
            <a:r>
              <a:rPr kumimoji="1" lang="en-US" altLang="zh-TW" dirty="0" err="1" smtClean="0"/>
              <a:t>pink_ranger</a:t>
            </a:r>
            <a:r>
              <a:rPr kumimoji="1" lang="en-US" altLang="zh-TW" dirty="0" smtClean="0"/>
              <a:t> </a:t>
            </a:r>
            <a:r>
              <a:rPr kumimoji="1" lang="en-US" altLang="zh-TW" dirty="0"/>
              <a:t>= </a:t>
            </a:r>
            <a:r>
              <a:rPr kumimoji="1" lang="en-US" altLang="zh-TW" dirty="0" smtClean="0"/>
              <a:t>“</a:t>
            </a:r>
            <a:r>
              <a:rPr kumimoji="1" lang="zh-TW" altLang="en-US" dirty="0" smtClean="0"/>
              <a:t>樓下逼山</a:t>
            </a:r>
            <a:r>
              <a:rPr kumimoji="1" lang="en-US" altLang="zh-TW" dirty="0" smtClean="0"/>
              <a:t>”</a:t>
            </a:r>
            <a:endParaRPr kumimoji="1" lang="en-US" altLang="zh-TW" dirty="0"/>
          </a:p>
          <a:p>
            <a:pPr marL="0" indent="0">
              <a:buNone/>
            </a:pPr>
            <a:r>
              <a:rPr kumimoji="1" lang="en-US" altLang="zh-TW" dirty="0"/>
              <a:t>	</a:t>
            </a:r>
            <a:r>
              <a:rPr kumimoji="1" lang="en-US" altLang="zh-TW" dirty="0" err="1" smtClean="0"/>
              <a:t>black_ranger</a:t>
            </a:r>
            <a:r>
              <a:rPr kumimoji="1" lang="en-US" altLang="zh-TW" dirty="0" smtClean="0"/>
              <a:t>  </a:t>
            </a:r>
            <a:r>
              <a:rPr kumimoji="1" lang="en-US" altLang="zh-TW" dirty="0"/>
              <a:t>= </a:t>
            </a:r>
            <a:r>
              <a:rPr kumimoji="1" lang="en-US" altLang="zh-TW" dirty="0" smtClean="0"/>
              <a:t>“</a:t>
            </a:r>
            <a:r>
              <a:rPr kumimoji="1" lang="zh-TW" altLang="en-US" dirty="0" smtClean="0"/>
              <a:t>樓上逼萬</a:t>
            </a:r>
            <a:r>
              <a:rPr kumimoji="1" lang="en-US" altLang="zh-TW" dirty="0" smtClean="0"/>
              <a:t>”</a:t>
            </a:r>
          </a:p>
          <a:p>
            <a:r>
              <a:rPr kumimoji="1" lang="en-US" altLang="zh-TW" dirty="0" err="1" smtClean="0"/>
              <a:t>setRangers</a:t>
            </a:r>
            <a:r>
              <a:rPr kumimoji="1" lang="en-US" altLang="zh-TW" dirty="0" smtClean="0"/>
              <a:t>(blah blah…);</a:t>
            </a:r>
            <a:endParaRPr kumimoji="1" lang="en-US" altLang="zh-TW" dirty="0"/>
          </a:p>
          <a:p>
            <a:pPr marL="0" indent="0">
              <a:buNone/>
            </a:pPr>
            <a:r>
              <a:rPr kumimoji="1" lang="en-US" altLang="zh-TW" dirty="0" smtClean="0"/>
              <a:t> </a:t>
            </a:r>
            <a:endParaRPr kumimoji="1" lang="zh-TW" altLang="en-US" dirty="0"/>
          </a:p>
        </p:txBody>
      </p:sp>
    </p:spTree>
    <p:extLst>
      <p:ext uri="{BB962C8B-B14F-4D97-AF65-F5344CB8AC3E}">
        <p14:creationId xmlns:p14="http://schemas.microsoft.com/office/powerpoint/2010/main" xmlns="" val="955260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流線">
  <a:themeElements>
    <a:clrScheme name="流線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流線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流線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1560</TotalTime>
  <Words>341</Words>
  <Application>Microsoft Office PowerPoint</Application>
  <PresentationFormat>On-screen Show (4:3)</PresentationFormat>
  <Paragraphs>94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流線</vt:lpstr>
      <vt:lpstr>Lab #07</vt:lpstr>
      <vt:lpstr>Recall Struct</vt:lpstr>
      <vt:lpstr>Recall Struct</vt:lpstr>
      <vt:lpstr>Recall Struct</vt:lpstr>
      <vt:lpstr>Why do we need this?</vt:lpstr>
      <vt:lpstr>brief introduction to OO</vt:lpstr>
      <vt:lpstr>An OO example</vt:lpstr>
      <vt:lpstr>An OO example</vt:lpstr>
      <vt:lpstr>An OO example</vt:lpstr>
      <vt:lpstr>An OO example</vt:lpstr>
      <vt:lpstr>An OO example</vt:lpstr>
      <vt:lpstr>An OO example</vt:lpstr>
      <vt:lpstr>Practice</vt:lpstr>
      <vt:lpstr>Homework – PD008</vt:lpstr>
      <vt:lpstr>Any questions?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Lab #02</dc:title>
  <dc:creator>Illeanore</dc:creator>
  <cp:lastModifiedBy>Ling-Chieh Kung</cp:lastModifiedBy>
  <cp:revision>99</cp:revision>
  <dcterms:created xsi:type="dcterms:W3CDTF">2013-02-27T03:12:46Z</dcterms:created>
  <dcterms:modified xsi:type="dcterms:W3CDTF">2013-04-30T03:08:34Z</dcterms:modified>
</cp:coreProperties>
</file>