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6" r:id="rId3"/>
    <p:sldId id="258" r:id="rId4"/>
    <p:sldId id="260" r:id="rId5"/>
    <p:sldId id="264" r:id="rId6"/>
    <p:sldId id="259" r:id="rId7"/>
    <p:sldId id="261" r:id="rId8"/>
    <p:sldId id="265" r:id="rId9"/>
    <p:sldId id="263" r:id="rId10"/>
    <p:sldId id="262" r:id="rId1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22D435-04AE-423A-8690-D27BCAA04F4D}" type="datetimeFigureOut">
              <a:rPr lang="zh-TW" altLang="en-US" smtClean="0"/>
              <a:t>2013/5/1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1431D-0916-4A93-B876-CE8E9E2A068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1603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97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4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82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312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0012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8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0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75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356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025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2013/5/1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576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Lab #08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Date: 2013/05/01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051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LAB007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Sorting , or searching ?</a:t>
            </a:r>
          </a:p>
          <a:p>
            <a:endParaRPr lang="en-US" altLang="zh-TW" dirty="0"/>
          </a:p>
          <a:p>
            <a:r>
              <a:rPr lang="en-US" altLang="zh-TW" dirty="0" smtClean="0"/>
              <a:t>Consider </a:t>
            </a:r>
            <a:r>
              <a:rPr lang="en-US" altLang="zh-TW" dirty="0" smtClean="0">
                <a:latin typeface="+mj-lt"/>
              </a:rPr>
              <a:t>PD008</a:t>
            </a:r>
            <a:r>
              <a:rPr lang="en-US" altLang="zh-TW" dirty="0" smtClean="0"/>
              <a:t> &amp; </a:t>
            </a:r>
            <a:r>
              <a:rPr lang="en-US" altLang="zh-TW" dirty="0" smtClean="0">
                <a:latin typeface="+mj-lt"/>
              </a:rPr>
              <a:t>LAB007</a:t>
            </a:r>
          </a:p>
          <a:p>
            <a:pPr lvl="1"/>
            <a:r>
              <a:rPr lang="en-US" altLang="zh-TW" dirty="0" smtClean="0">
                <a:latin typeface="+mj-lt"/>
              </a:rPr>
              <a:t>In PD008, you need every element in array sorted.</a:t>
            </a:r>
          </a:p>
          <a:p>
            <a:pPr lvl="1"/>
            <a:r>
              <a:rPr lang="en-US" altLang="zh-TW" dirty="0" smtClean="0">
                <a:latin typeface="+mj-lt"/>
              </a:rPr>
              <a:t>But in LAB007, you only need the top 3.</a:t>
            </a:r>
          </a:p>
          <a:p>
            <a:pPr lvl="1"/>
            <a:r>
              <a:rPr lang="en-US" altLang="zh-TW" dirty="0" smtClean="0">
                <a:latin typeface="+mj-lt"/>
              </a:rPr>
              <a:t>Using bubble sort or insertion sort, worst n*n</a:t>
            </a:r>
          </a:p>
          <a:p>
            <a:pPr lvl="1"/>
            <a:r>
              <a:rPr lang="en-US" altLang="zh-TW" dirty="0" smtClean="0">
                <a:latin typeface="+mj-lt"/>
              </a:rPr>
              <a:t>Using linear search: 3*n</a:t>
            </a:r>
          </a:p>
        </p:txBody>
      </p:sp>
    </p:spTree>
    <p:extLst>
      <p:ext uri="{BB962C8B-B14F-4D97-AF65-F5344CB8AC3E}">
        <p14:creationId xmlns:p14="http://schemas.microsoft.com/office/powerpoint/2010/main" val="3552728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+mj-ea"/>
              </a:rPr>
              <a:t>http://goo.gl/I5NI0</a:t>
            </a:r>
            <a:endParaRPr lang="zh-TW" altLang="en-US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88190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Recall what we learn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data types </a:t>
            </a:r>
            <a:endParaRPr lang="en-US" altLang="zh-TW" dirty="0" smtClean="0"/>
          </a:p>
          <a:p>
            <a:r>
              <a:rPr lang="en-US" altLang="zh-TW" dirty="0" smtClean="0"/>
              <a:t>if else, switch, for loops, while loops</a:t>
            </a:r>
          </a:p>
          <a:p>
            <a:r>
              <a:rPr lang="en-US" altLang="zh-TW" dirty="0" smtClean="0"/>
              <a:t>C++ standard library</a:t>
            </a:r>
          </a:p>
          <a:p>
            <a:r>
              <a:rPr lang="en-US" altLang="zh-TW" dirty="0" smtClean="0"/>
              <a:t>Arrays</a:t>
            </a:r>
          </a:p>
          <a:p>
            <a:r>
              <a:rPr lang="en-US" altLang="zh-TW" dirty="0" smtClean="0"/>
              <a:t>Functions</a:t>
            </a:r>
          </a:p>
          <a:p>
            <a:r>
              <a:rPr lang="en-US" altLang="zh-TW" dirty="0" smtClean="0"/>
              <a:t>Recursion, searching, sorting </a:t>
            </a:r>
          </a:p>
          <a:p>
            <a:r>
              <a:rPr lang="en-US" altLang="zh-TW" dirty="0" err="1" smtClean="0"/>
              <a:t>struct</a:t>
            </a:r>
            <a:r>
              <a:rPr lang="en-US" altLang="zh-TW" dirty="0" smtClean="0"/>
              <a:t>, class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96675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Dynamic memory allocation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* a = new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[5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] ;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  <a:latin typeface="Consolas" pitchFamily="49" charset="0"/>
                <a:cs typeface="Consolas" pitchFamily="49" charset="0"/>
              </a:rPr>
              <a:t>// allocate 20 bytes (5 integers). a points to the first integer. </a:t>
            </a:r>
            <a:endParaRPr lang="en-US" altLang="zh-TW" dirty="0" smtClean="0">
              <a:solidFill>
                <a:schemeClr val="bg1">
                  <a:lumMod val="65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zh-TW" dirty="0">
                <a:latin typeface="Consolas" pitchFamily="49" charset="0"/>
                <a:cs typeface="Consolas" pitchFamily="49" charset="0"/>
              </a:rPr>
              <a:t>for (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0;i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&lt; size;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++)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 	{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 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a[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]=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 	}</a:t>
            </a:r>
            <a:endParaRPr lang="zh-TW" altLang="en-US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655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Dynamic memory allocation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struct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student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char sex;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id;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student*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 = new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student[5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] ;</a:t>
            </a:r>
          </a:p>
          <a:p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for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= 0;i &lt; size;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++)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 	{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 	  a[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].id=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 	}</a:t>
            </a:r>
            <a:endParaRPr lang="zh-TW" altLang="en-US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13041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LAB006-Beauty Contest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 easy one~~ </a:t>
            </a:r>
          </a:p>
          <a:p>
            <a:r>
              <a:rPr lang="en-US" altLang="zh-TW" dirty="0" smtClean="0"/>
              <a:t>Go to PDOGS =&gt; problem set.</a:t>
            </a:r>
          </a:p>
          <a:p>
            <a:endParaRPr lang="zh-TW" altLang="en-US" dirty="0"/>
          </a:p>
        </p:txBody>
      </p:sp>
      <p:pic>
        <p:nvPicPr>
          <p:cNvPr id="1026" name="Picture 2" descr="http://life.xiancity.cn/upload/news/201304/20130427103023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95331"/>
            <a:ext cx="3178324" cy="340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933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Beauty Contest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/>
              <a:t>struct</a:t>
            </a:r>
            <a:r>
              <a:rPr lang="en-US" altLang="zh-TW" dirty="0"/>
              <a:t> beauty</a:t>
            </a:r>
          </a:p>
          <a:p>
            <a:pPr marL="0" indent="0">
              <a:buNone/>
            </a:pPr>
            <a:r>
              <a:rPr lang="en-US" altLang="zh-TW" dirty="0" smtClean="0"/>
              <a:t>{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  	double </a:t>
            </a:r>
            <a:r>
              <a:rPr lang="en-US" altLang="zh-TW" dirty="0" err="1"/>
              <a:t>talentScore</a:t>
            </a:r>
            <a:r>
              <a:rPr lang="en-US" altLang="zh-TW" dirty="0"/>
              <a:t>;</a:t>
            </a:r>
          </a:p>
          <a:p>
            <a:pPr marL="0" indent="0">
              <a:buNone/>
            </a:pPr>
            <a:r>
              <a:rPr lang="en-US" altLang="zh-TW" dirty="0" smtClean="0"/>
              <a:t>	double </a:t>
            </a:r>
            <a:r>
              <a:rPr lang="en-US" altLang="zh-TW" dirty="0" err="1"/>
              <a:t>intelligenceScore</a:t>
            </a:r>
            <a:r>
              <a:rPr lang="en-US" altLang="zh-TW" dirty="0"/>
              <a:t>;</a:t>
            </a:r>
          </a:p>
          <a:p>
            <a:pPr marL="0" indent="0">
              <a:buNone/>
            </a:pPr>
            <a:r>
              <a:rPr lang="en-US" altLang="zh-TW" dirty="0" smtClean="0"/>
              <a:t>	double </a:t>
            </a:r>
            <a:r>
              <a:rPr lang="en-US" altLang="zh-TW" dirty="0" err="1"/>
              <a:t>beautyScore</a:t>
            </a:r>
            <a:r>
              <a:rPr lang="en-US" altLang="zh-TW" dirty="0"/>
              <a:t>;</a:t>
            </a:r>
          </a:p>
          <a:p>
            <a:pPr marL="0" indent="0">
              <a:buNone/>
            </a:pPr>
            <a:r>
              <a:rPr lang="en-US" altLang="zh-TW" dirty="0" smtClean="0"/>
              <a:t>	double </a:t>
            </a:r>
            <a:r>
              <a:rPr lang="en-US" altLang="zh-TW" dirty="0" err="1"/>
              <a:t>totalScore</a:t>
            </a:r>
            <a:r>
              <a:rPr lang="en-US" altLang="zh-TW" dirty="0"/>
              <a:t>;</a:t>
            </a:r>
          </a:p>
          <a:p>
            <a:pPr marL="0" indent="0">
              <a:buNone/>
            </a:pPr>
            <a:r>
              <a:rPr lang="en-US" altLang="zh-TW" dirty="0" smtClean="0"/>
              <a:t>	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/>
              <a:t>index</a:t>
            </a:r>
            <a:r>
              <a:rPr lang="en-US" altLang="zh-TW" dirty="0" smtClean="0"/>
              <a:t>;</a:t>
            </a:r>
          </a:p>
          <a:p>
            <a:pPr marL="0" indent="0">
              <a:buNone/>
            </a:pPr>
            <a:r>
              <a:rPr lang="en-US" altLang="zh-TW" dirty="0" smtClean="0"/>
              <a:t>};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89391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Beauty Contest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class </a:t>
            </a:r>
            <a:r>
              <a:rPr lang="en-US" altLang="zh-TW" dirty="0"/>
              <a:t>beauty</a:t>
            </a:r>
          </a:p>
          <a:p>
            <a:pPr marL="0" indent="0">
              <a:buNone/>
            </a:pPr>
            <a:r>
              <a:rPr lang="en-US" altLang="zh-TW" dirty="0" smtClean="0"/>
              <a:t>{</a:t>
            </a:r>
          </a:p>
          <a:p>
            <a:pPr marL="0" indent="0">
              <a:buNone/>
            </a:pPr>
            <a:r>
              <a:rPr lang="en-US" altLang="zh-TW" dirty="0" smtClean="0"/>
              <a:t>   </a:t>
            </a:r>
            <a:r>
              <a:rPr lang="en-US" altLang="zh-TW" dirty="0" smtClean="0">
                <a:solidFill>
                  <a:srgbClr val="FF0000"/>
                </a:solidFill>
              </a:rPr>
              <a:t>public:</a:t>
            </a:r>
            <a:endParaRPr lang="en-US" altLang="zh-TW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zh-TW" dirty="0"/>
              <a:t>  	double </a:t>
            </a:r>
            <a:r>
              <a:rPr lang="en-US" altLang="zh-TW" dirty="0" err="1"/>
              <a:t>talentScore</a:t>
            </a:r>
            <a:r>
              <a:rPr lang="en-US" altLang="zh-TW" dirty="0"/>
              <a:t>;</a:t>
            </a:r>
          </a:p>
          <a:p>
            <a:pPr marL="0" indent="0">
              <a:buNone/>
            </a:pPr>
            <a:r>
              <a:rPr lang="en-US" altLang="zh-TW" dirty="0"/>
              <a:t>	double </a:t>
            </a:r>
            <a:r>
              <a:rPr lang="en-US" altLang="zh-TW" dirty="0" err="1"/>
              <a:t>intelligenceScore</a:t>
            </a:r>
            <a:r>
              <a:rPr lang="en-US" altLang="zh-TW" dirty="0"/>
              <a:t>;</a:t>
            </a:r>
          </a:p>
          <a:p>
            <a:pPr marL="0" indent="0">
              <a:buNone/>
            </a:pPr>
            <a:r>
              <a:rPr lang="en-US" altLang="zh-TW" dirty="0"/>
              <a:t>	double </a:t>
            </a:r>
            <a:r>
              <a:rPr lang="en-US" altLang="zh-TW" dirty="0" err="1"/>
              <a:t>beautyScore</a:t>
            </a:r>
            <a:r>
              <a:rPr lang="en-US" altLang="zh-TW" dirty="0"/>
              <a:t>;</a:t>
            </a:r>
          </a:p>
          <a:p>
            <a:pPr marL="0" indent="0">
              <a:buNone/>
            </a:pPr>
            <a:r>
              <a:rPr lang="en-US" altLang="zh-TW" dirty="0"/>
              <a:t>	double </a:t>
            </a:r>
            <a:r>
              <a:rPr lang="en-US" altLang="zh-TW" dirty="0" err="1"/>
              <a:t>totalScore</a:t>
            </a:r>
            <a:r>
              <a:rPr lang="en-US" altLang="zh-TW" dirty="0"/>
              <a:t>;</a:t>
            </a:r>
          </a:p>
          <a:p>
            <a:pPr marL="0" indent="0">
              <a:buNone/>
            </a:pPr>
            <a:r>
              <a:rPr lang="en-US" altLang="zh-TW" dirty="0"/>
              <a:t>	</a:t>
            </a:r>
            <a:r>
              <a:rPr lang="en-US" altLang="zh-TW" dirty="0" err="1"/>
              <a:t>int</a:t>
            </a:r>
            <a:r>
              <a:rPr lang="en-US" altLang="zh-TW" dirty="0"/>
              <a:t> index;</a:t>
            </a:r>
          </a:p>
          <a:p>
            <a:pPr marL="0" indent="0">
              <a:buNone/>
            </a:pPr>
            <a:r>
              <a:rPr lang="en-US" altLang="zh-TW" dirty="0"/>
              <a:t>};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09924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LAB007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 harder one, but still familiar…</a:t>
            </a:r>
          </a:p>
          <a:p>
            <a:r>
              <a:rPr lang="en-US" altLang="zh-TW" dirty="0"/>
              <a:t>Go to PDOGS =&gt; problem set.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118333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149</Words>
  <Application>Microsoft Office PowerPoint</Application>
  <PresentationFormat>如螢幕大小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流線</vt:lpstr>
      <vt:lpstr>Lab #08</vt:lpstr>
      <vt:lpstr>http://goo.gl/I5NI0</vt:lpstr>
      <vt:lpstr>Recall what we learn</vt:lpstr>
      <vt:lpstr>Dynamic memory allocation</vt:lpstr>
      <vt:lpstr>Dynamic memory allocation</vt:lpstr>
      <vt:lpstr>LAB006-Beauty Contest</vt:lpstr>
      <vt:lpstr>Beauty Contest</vt:lpstr>
      <vt:lpstr>Beauty Contest</vt:lpstr>
      <vt:lpstr>LAB007</vt:lpstr>
      <vt:lpstr>LAB007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#08</dc:title>
  <dc:creator>Elinore</dc:creator>
  <cp:lastModifiedBy>Elinore</cp:lastModifiedBy>
  <cp:revision>12</cp:revision>
  <dcterms:created xsi:type="dcterms:W3CDTF">2013-05-01T05:20:38Z</dcterms:created>
  <dcterms:modified xsi:type="dcterms:W3CDTF">2013-05-01T10:24:22Z</dcterms:modified>
</cp:coreProperties>
</file>