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handoutMasterIdLst>
    <p:handoutMasterId r:id="rId14"/>
  </p:handoutMasterIdLst>
  <p:sldIdLst>
    <p:sldId id="258" r:id="rId2"/>
    <p:sldId id="259" r:id="rId3"/>
    <p:sldId id="261" r:id="rId4"/>
    <p:sldId id="257" r:id="rId5"/>
    <p:sldId id="265" r:id="rId6"/>
    <p:sldId id="260" r:id="rId7"/>
    <p:sldId id="262" r:id="rId8"/>
    <p:sldId id="264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>
      <p:cViewPr varScale="1">
        <p:scale>
          <a:sx n="81" d="100"/>
          <a:sy n="81" d="100"/>
        </p:scale>
        <p:origin x="180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2" d="100"/>
          <a:sy n="62" d="100"/>
        </p:scale>
        <p:origin x="1812" y="3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9C9656-18C8-48EB-BB14-B827949A51D5}" type="datetimeFigureOut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638C35-AEA2-4433-A6B3-9C26D45A1776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45994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907BF9-CE4D-4914-8377-2A3CB9FD26DC}" type="datetimeFigureOut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161978-2286-4BB5-9B3F-0CC1DAA7D312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60871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61978-2286-4BB5-9B3F-0CC1DAA7D312}" type="slidenum">
              <a:rPr lang="zh-TW" altLang="en-US" smtClean="0"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79513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161978-2286-4BB5-9B3F-0CC1DAA7D312}" type="slidenum">
              <a:rPr lang="zh-TW" altLang="en-US" smtClean="0"/>
              <a:t>9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9384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18F54-B1D1-45BD-89EE-CED0B5072B61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8434557" y="6411595"/>
            <a:ext cx="5864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l" defTabSz="914400" rtl="0" eaLnBrk="1" latinLnBrk="0" hangingPunct="1"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C3A999-2A12-4F29-BA5B-29EDC349325A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433471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2471-B32A-4FA1-ADC3-31E9EC9A7F6C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fld id="{AFC3A999-2A12-4F29-BA5B-29EDC3493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793700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DA8F6-E689-4CB3-8D65-E7A7353266DA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fld id="{AFC3A999-2A12-4F29-BA5B-29EDC3493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73081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83AADE-A3E3-48AF-AB79-F5580BE10B01}" type="datetime1">
              <a:rPr lang="zh-TW" altLang="en-US" smtClean="0"/>
              <a:t>2015/3/12</a:t>
            </a:fld>
            <a:endParaRPr lang="zh-TW" altLang="en-US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10" name="Slide Number Placeholder 5"/>
          <p:cNvSpPr txBox="1">
            <a:spLocks/>
          </p:cNvSpPr>
          <p:nvPr userDrawn="1"/>
        </p:nvSpPr>
        <p:spPr>
          <a:xfrm>
            <a:off x="8414701" y="6411595"/>
            <a:ext cx="5864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l" defTabSz="914400" rtl="0" eaLnBrk="1" latinLnBrk="0" hangingPunct="1"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C3A999-2A12-4F29-BA5B-29EDC349325A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858391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56199-CCE8-4D6B-BF37-5051419DEFC1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fld id="{AFC3A999-2A12-4F29-BA5B-29EDC349325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031151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E1E94C-EA95-4BC0-9C8A-D8764046AC81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fld id="{AFC3A999-2A12-4F29-BA5B-29EDC3493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353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52EEFF-F2BF-454B-B631-76A5BA1FAA5C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fld id="{AFC3A999-2A12-4F29-BA5B-29EDC3493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8523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57DBE7-9DD9-4EEA-A724-60148B7B8886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fld id="{AFC3A999-2A12-4F29-BA5B-29EDC3493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721591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653E41-DC4A-4149-8E03-ABF02CA8F833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fld id="{AFC3A999-2A12-4F29-BA5B-29EDC349325A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11894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BE716-DFBB-4B05-BB0B-D845DBEA5F49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/>
          <a:p>
            <a:fld id="{AFC3A999-2A12-4F29-BA5B-29EDC349325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8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91F87F-4B79-44CE-A87D-F2BB516366CD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FC3A999-2A12-4F29-BA5B-29EDC349325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606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8C87D81-BC07-476E-8B3E-71588CAB6F2C}" type="datetime1">
              <a:rPr lang="zh-TW" altLang="en-US" smtClean="0"/>
              <a:t>2015/3/12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TW" altLang="en-US" dirty="0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14701" y="6411595"/>
            <a:ext cx="5864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TW"/>
            </a:defPPr>
            <a:lvl1pPr marL="0" algn="l" defTabSz="914400" rtl="0" eaLnBrk="1" latinLnBrk="0" hangingPunct="1"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FC3A999-2A12-4F29-BA5B-29EDC349325A}" type="slidenum">
              <a:rPr lang="zh-TW" altLang="en-US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56241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#02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2015/03/11</a:t>
            </a:r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 err="1" smtClean="0"/>
              <a:t>wei</a:t>
            </a:r>
            <a:r>
              <a:rPr kumimoji="1" lang="en-US" altLang="zh-TW" dirty="0" smtClean="0"/>
              <a:t> hung </a:t>
            </a:r>
            <a:r>
              <a:rPr kumimoji="1" lang="en-US" altLang="zh-TW" dirty="0" err="1" smtClean="0"/>
              <a:t>liao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73311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Practice 3b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/>
              <a:t>Print a Multiplication table (</a:t>
            </a:r>
            <a:r>
              <a:rPr lang="zh-TW" altLang="en-US" dirty="0"/>
              <a:t>九九乘法表</a:t>
            </a:r>
            <a:r>
              <a:rPr lang="en-US" altLang="zh-TW" dirty="0"/>
              <a:t>) from 0 to 9. </a:t>
            </a:r>
          </a:p>
          <a:p>
            <a:r>
              <a:rPr lang="en-US" altLang="zh-TW" dirty="0"/>
              <a:t>Separate each column with a tab</a:t>
            </a:r>
            <a:r>
              <a:rPr lang="en-US" altLang="zh-TW" dirty="0" smtClean="0"/>
              <a:t>.</a:t>
            </a:r>
          </a:p>
          <a:p>
            <a:r>
              <a:rPr lang="en-US" altLang="zh-TW" dirty="0" smtClean="0"/>
              <a:t>Just print the upper right side.</a:t>
            </a:r>
            <a:endParaRPr lang="en-US" altLang="zh-TW" dirty="0"/>
          </a:p>
          <a:p>
            <a:r>
              <a:rPr lang="en-US" altLang="zh-TW" dirty="0"/>
              <a:t>Looks like</a:t>
            </a:r>
          </a:p>
          <a:p>
            <a:r>
              <a:rPr lang="en-US" altLang="zh-TW" dirty="0"/>
              <a:t>0*0=0	0*1=0	0*2=0…</a:t>
            </a:r>
          </a:p>
          <a:p>
            <a:r>
              <a:rPr lang="en-US" altLang="zh-TW" dirty="0"/>
              <a:t>	1*1=1	1*2=2…</a:t>
            </a:r>
          </a:p>
          <a:p>
            <a:r>
              <a:rPr lang="en-US" altLang="zh-TW" dirty="0" smtClean="0"/>
              <a:t>		2*2=4…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97280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Practice 3c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Print a Multiplication table (</a:t>
            </a:r>
            <a:r>
              <a:rPr lang="zh-TW" altLang="en-US" dirty="0"/>
              <a:t>九九乘法表</a:t>
            </a:r>
            <a:r>
              <a:rPr lang="en-US" altLang="zh-TW" dirty="0"/>
              <a:t>) from </a:t>
            </a:r>
            <a:r>
              <a:rPr lang="en-US" altLang="zh-TW" dirty="0" smtClean="0"/>
              <a:t>m </a:t>
            </a:r>
            <a:r>
              <a:rPr lang="en-US" altLang="zh-TW" dirty="0"/>
              <a:t>to </a:t>
            </a:r>
            <a:r>
              <a:rPr lang="en-US" altLang="zh-TW" dirty="0" smtClean="0"/>
              <a:t>n.</a:t>
            </a:r>
          </a:p>
          <a:p>
            <a:r>
              <a:rPr lang="en-US" altLang="zh-TW" dirty="0" smtClean="0"/>
              <a:t>Let user input m and n. (make sure m and n are correct)</a:t>
            </a:r>
            <a:endParaRPr lang="en-US" altLang="zh-TW" dirty="0"/>
          </a:p>
          <a:p>
            <a:r>
              <a:rPr lang="en-US" altLang="zh-TW" dirty="0"/>
              <a:t>Separate each column with a tab</a:t>
            </a:r>
            <a:r>
              <a:rPr lang="en-US" altLang="zh-TW" dirty="0" smtClean="0"/>
              <a:t>.</a:t>
            </a:r>
          </a:p>
          <a:p>
            <a:r>
              <a:rPr lang="en-US" altLang="zh-TW" dirty="0"/>
              <a:t>Just print the upper right side</a:t>
            </a:r>
            <a:r>
              <a:rPr lang="en-US" altLang="zh-TW" dirty="0" smtClean="0"/>
              <a:t>.</a:t>
            </a:r>
            <a:endParaRPr lang="en-US" altLang="zh-TW" dirty="0"/>
          </a:p>
          <a:p>
            <a:endParaRPr lang="en-US" altLang="zh-TW" dirty="0" smtClean="0"/>
          </a:p>
          <a:p>
            <a:r>
              <a:rPr lang="en-US" altLang="zh-TW" dirty="0" smtClean="0"/>
              <a:t>If m=3</a:t>
            </a:r>
            <a:r>
              <a:rPr lang="en-US" altLang="zh-TW" dirty="0"/>
              <a:t> </a:t>
            </a:r>
            <a:r>
              <a:rPr lang="en-US" altLang="zh-TW" dirty="0" smtClean="0"/>
              <a:t>and n=5, it looks </a:t>
            </a:r>
            <a:r>
              <a:rPr lang="en-US" altLang="zh-TW" dirty="0"/>
              <a:t>like</a:t>
            </a:r>
          </a:p>
          <a:p>
            <a:r>
              <a:rPr lang="en-US" altLang="zh-TW" dirty="0" smtClean="0"/>
              <a:t>3*3=9	3*4=12	3*5=15</a:t>
            </a:r>
          </a:p>
          <a:p>
            <a:r>
              <a:rPr lang="en-US" altLang="zh-TW" dirty="0"/>
              <a:t>	</a:t>
            </a:r>
            <a:r>
              <a:rPr lang="en-US" altLang="zh-TW" dirty="0" smtClean="0"/>
              <a:t>4*4=16	4*5=20</a:t>
            </a:r>
          </a:p>
          <a:p>
            <a:r>
              <a:rPr lang="en-US" altLang="zh-TW" dirty="0"/>
              <a:t>	</a:t>
            </a:r>
            <a:r>
              <a:rPr lang="en-US" altLang="zh-TW" dirty="0" smtClean="0"/>
              <a:t>	5*5=25</a:t>
            </a:r>
          </a:p>
          <a:p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354916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b="1" dirty="0" smtClean="0">
                <a:latin typeface="+mj-ea"/>
              </a:rPr>
              <a:t>Agenda</a:t>
            </a:r>
            <a:endParaRPr kumimoji="1" lang="zh-TW" altLang="en-US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Practice #1 – variable type: character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PDOGS</a:t>
            </a:r>
            <a:r>
              <a:rPr kumimoji="1" lang="zh-TW" altLang="en-US" sz="2800" b="0" dirty="0" smtClean="0">
                <a:latin typeface="+mn-ea"/>
              </a:rPr>
              <a:t> </a:t>
            </a:r>
            <a:r>
              <a:rPr kumimoji="1" lang="en-US" altLang="zh-TW" sz="2800" b="0" dirty="0" smtClean="0">
                <a:latin typeface="+mn-ea"/>
              </a:rPr>
              <a:t>GUIDE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</a:t>
            </a:r>
            <a:r>
              <a:rPr kumimoji="1" lang="en-US" altLang="zh-TW" sz="2800" dirty="0" smtClean="0">
                <a:solidFill>
                  <a:srgbClr val="D1282E"/>
                </a:solidFill>
                <a:latin typeface="Courier New"/>
                <a:cs typeface="Courier New"/>
              </a:rPr>
              <a:t>do while </a:t>
            </a:r>
            <a:r>
              <a:rPr kumimoji="1" lang="en-US" altLang="zh-TW" sz="2800" b="0" dirty="0" smtClean="0">
                <a:latin typeface="+mn-ea"/>
              </a:rPr>
              <a:t>statement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</a:t>
            </a:r>
            <a:r>
              <a:rPr kumimoji="1" lang="en-US" altLang="zh-TW" sz="2800" dirty="0" smtClean="0">
                <a:solidFill>
                  <a:srgbClr val="D1282E"/>
                </a:solidFill>
                <a:latin typeface="Courier New"/>
                <a:cs typeface="Courier New"/>
              </a:rPr>
              <a:t>for</a:t>
            </a:r>
            <a:r>
              <a:rPr kumimoji="1" lang="en-US" altLang="zh-TW" sz="2800" b="0" dirty="0" smtClean="0">
                <a:latin typeface="+mn-ea"/>
              </a:rPr>
              <a:t> statement</a:t>
            </a:r>
          </a:p>
        </p:txBody>
      </p:sp>
    </p:spTree>
    <p:extLst>
      <p:ext uri="{BB962C8B-B14F-4D97-AF65-F5344CB8AC3E}">
        <p14:creationId xmlns:p14="http://schemas.microsoft.com/office/powerpoint/2010/main" val="1600676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err="1" smtClean="0"/>
              <a:t>Ascii</a:t>
            </a:r>
            <a:r>
              <a:rPr lang="en-US" altLang="zh-TW" dirty="0" smtClean="0"/>
              <a:t> code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600" dirty="0" smtClean="0"/>
              <a:t>Character is also an integer.</a:t>
            </a:r>
          </a:p>
          <a:p>
            <a:endParaRPr lang="en-US" altLang="zh-TW" sz="2600" dirty="0" smtClean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805769"/>
            <a:ext cx="8489731" cy="1434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15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Practice #1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600" dirty="0" smtClean="0"/>
              <a:t>Let user input a character.</a:t>
            </a:r>
          </a:p>
          <a:p>
            <a:r>
              <a:rPr lang="en-US" altLang="zh-TW" sz="2600" dirty="0" smtClean="0"/>
              <a:t>If it is a capital letter, print “capital letter” to screen.</a:t>
            </a:r>
          </a:p>
          <a:p>
            <a:r>
              <a:rPr lang="en-US" altLang="zh-TW" sz="2600" dirty="0" smtClean="0"/>
              <a:t>If it is a lowercase letter, print “lowercase letter” to screen.</a:t>
            </a:r>
          </a:p>
          <a:p>
            <a:r>
              <a:rPr lang="en-US" altLang="zh-TW" sz="2600" dirty="0" smtClean="0"/>
              <a:t>If it is neither, print “not a letter”.</a:t>
            </a:r>
          </a:p>
        </p:txBody>
      </p:sp>
    </p:spTree>
    <p:extLst>
      <p:ext uri="{BB962C8B-B14F-4D97-AF65-F5344CB8AC3E}">
        <p14:creationId xmlns:p14="http://schemas.microsoft.com/office/powerpoint/2010/main" val="2403991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PDOGS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TW" smtClean="0"/>
              <a:t>pdogs.ntu.im/judge</a:t>
            </a:r>
            <a:endParaRPr lang="en-US" altLang="zh-TW" dirty="0" smtClean="0"/>
          </a:p>
          <a:p>
            <a:endParaRPr lang="en-US" altLang="zh-TW" dirty="0"/>
          </a:p>
          <a:p>
            <a:r>
              <a:rPr lang="en-US" altLang="zh-TW" dirty="0" smtClean="0"/>
              <a:t>Sign </a:t>
            </a:r>
            <a:r>
              <a:rPr lang="en-US" altLang="zh-TW" dirty="0" smtClean="0"/>
              <a:t>up. You can use any character you want, like Chinese, symbols and so on.</a:t>
            </a:r>
          </a:p>
          <a:p>
            <a:endParaRPr lang="en-US" altLang="zh-TW" dirty="0" smtClean="0"/>
          </a:p>
          <a:p>
            <a:r>
              <a:rPr lang="en-US" altLang="zh-TW" dirty="0"/>
              <a:t>You can submit in problem page</a:t>
            </a:r>
            <a:r>
              <a:rPr lang="en-US" altLang="zh-TW" dirty="0" smtClean="0"/>
              <a:t>.</a:t>
            </a:r>
          </a:p>
          <a:p>
            <a:endParaRPr lang="en-US" altLang="zh-TW" dirty="0"/>
          </a:p>
          <a:p>
            <a:r>
              <a:rPr lang="en-US" altLang="zh-TW" dirty="0" smtClean="0"/>
              <a:t>Paste your code. Don’t use system(“pause”).</a:t>
            </a:r>
            <a:endParaRPr lang="en-US" altLang="zh-TW" dirty="0"/>
          </a:p>
          <a:p>
            <a:endParaRPr lang="en-US" altLang="zh-TW" dirty="0"/>
          </a:p>
          <a:p>
            <a:r>
              <a:rPr lang="en-US" altLang="zh-TW" dirty="0" smtClean="0"/>
              <a:t>You can click submit ID to get the Information of that submit.</a:t>
            </a:r>
          </a:p>
          <a:p>
            <a:endParaRPr lang="en-US" altLang="zh-TW" dirty="0"/>
          </a:p>
          <a:p>
            <a:r>
              <a:rPr lang="en-US" altLang="zh-TW" dirty="0" smtClean="0"/>
              <a:t>Be careful of the space.</a:t>
            </a:r>
          </a:p>
          <a:p>
            <a:endParaRPr lang="en-US" altLang="zh-TW" dirty="0"/>
          </a:p>
          <a:p>
            <a:r>
              <a:rPr lang="en-US" altLang="zh-TW" dirty="0" smtClean="0"/>
              <a:t>Go use it.</a:t>
            </a:r>
          </a:p>
        </p:txBody>
      </p:sp>
    </p:spTree>
    <p:extLst>
      <p:ext uri="{BB962C8B-B14F-4D97-AF65-F5344CB8AC3E}">
        <p14:creationId xmlns:p14="http://schemas.microsoft.com/office/powerpoint/2010/main" val="360094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Do while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0070C0"/>
                </a:solidFill>
                <a:latin typeface="Courier New" charset="0"/>
              </a:rPr>
              <a:t>do</a:t>
            </a:r>
            <a:endParaRPr lang="en-US" altLang="zh-TW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dirty="0">
                <a:solidFill>
                  <a:srgbClr val="000000"/>
                </a:solidFill>
                <a:latin typeface="Courier New" charset="0"/>
              </a:rPr>
              <a:t>{</a:t>
            </a:r>
          </a:p>
          <a:p>
            <a:r>
              <a:rPr lang="en-US" altLang="zh-TW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lang="en-US" altLang="zh-TW" dirty="0" smtClean="0">
                <a:solidFill>
                  <a:srgbClr val="000000"/>
                </a:solidFill>
                <a:latin typeface="Courier New" charset="0"/>
              </a:rPr>
              <a:t>} </a:t>
            </a:r>
            <a:r>
              <a:rPr lang="en-US" altLang="zh-TW" dirty="0" smtClean="0">
                <a:solidFill>
                  <a:srgbClr val="0070C0"/>
                </a:solidFill>
                <a:latin typeface="Courier New" charset="0"/>
              </a:rPr>
              <a:t>while</a:t>
            </a:r>
            <a:r>
              <a:rPr lang="zh-TW" altLang="en-US" dirty="0" smtClean="0"/>
              <a:t> </a:t>
            </a:r>
            <a:r>
              <a:rPr lang="en-US" altLang="zh-TW" dirty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i="1" u="sng" dirty="0">
                <a:solidFill>
                  <a:srgbClr val="000000"/>
                </a:solidFill>
                <a:latin typeface="Courier New" charset="0"/>
              </a:rPr>
              <a:t>condition</a:t>
            </a:r>
            <a:r>
              <a:rPr lang="en-US" altLang="zh-TW" dirty="0" smtClean="0">
                <a:solidFill>
                  <a:srgbClr val="000000"/>
                </a:solidFill>
                <a:latin typeface="Courier New" charset="0"/>
              </a:rPr>
              <a:t>)</a:t>
            </a:r>
          </a:p>
          <a:p>
            <a:endParaRPr lang="en-US" altLang="zh-TW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dirty="0" smtClean="0">
                <a:solidFill>
                  <a:srgbClr val="000000"/>
                </a:solidFill>
              </a:rPr>
              <a:t>Use it when you need to run the statement in the loop once before the loop.</a:t>
            </a:r>
            <a:endParaRPr lang="en-US" altLang="zh-TW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63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Practice #2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TW" dirty="0" smtClean="0"/>
              <a:t>Previous lab practice 3B:</a:t>
            </a:r>
          </a:p>
          <a:p>
            <a:endParaRPr lang="en-US" altLang="zh-TW" dirty="0" smtClean="0"/>
          </a:p>
          <a:p>
            <a:r>
              <a:rPr lang="en-US" altLang="zh-TW" dirty="0" smtClean="0"/>
              <a:t>Keep user inserting two integers until they are the same or 3 times.</a:t>
            </a:r>
          </a:p>
          <a:p>
            <a:endParaRPr lang="en-US" altLang="zh-TW" dirty="0"/>
          </a:p>
          <a:p>
            <a:r>
              <a:rPr lang="en-US" altLang="zh-TW" dirty="0" smtClean="0"/>
              <a:t>Don’t need to display message.</a:t>
            </a:r>
          </a:p>
          <a:p>
            <a:endParaRPr lang="en-US" altLang="zh-TW" dirty="0"/>
          </a:p>
          <a:p>
            <a:r>
              <a:rPr lang="en-US" altLang="zh-TW" dirty="0" smtClean="0"/>
              <a:t>When they are the same, print “correct”.</a:t>
            </a:r>
          </a:p>
          <a:p>
            <a:r>
              <a:rPr lang="en-US" altLang="zh-TW" dirty="0" smtClean="0"/>
              <a:t>Else, print “fail”.</a:t>
            </a:r>
          </a:p>
          <a:p>
            <a:endParaRPr lang="en-US" altLang="zh-TW" dirty="0"/>
          </a:p>
          <a:p>
            <a:r>
              <a:rPr lang="en-US" altLang="zh-TW" dirty="0" smtClean="0"/>
              <a:t>  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1427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for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0070C0"/>
                </a:solidFill>
                <a:latin typeface="Courier New" charset="0"/>
              </a:rPr>
              <a:t>f</a:t>
            </a:r>
            <a:r>
              <a:rPr lang="en-US" altLang="zh-TW" dirty="0" smtClean="0">
                <a:solidFill>
                  <a:srgbClr val="0070C0"/>
                </a:solidFill>
                <a:latin typeface="Courier New" charset="0"/>
              </a:rPr>
              <a:t>or </a:t>
            </a:r>
            <a:r>
              <a:rPr lang="en-US" altLang="zh-TW" dirty="0" smtClean="0">
                <a:solidFill>
                  <a:srgbClr val="000000"/>
                </a:solidFill>
                <a:latin typeface="Courier New" charset="0"/>
              </a:rPr>
              <a:t>(</a:t>
            </a:r>
            <a:r>
              <a:rPr lang="en-US" altLang="zh-TW" i="1" u="sng" dirty="0" err="1" smtClean="0">
                <a:solidFill>
                  <a:srgbClr val="000000"/>
                </a:solidFill>
                <a:latin typeface="Courier New" charset="0"/>
              </a:rPr>
              <a:t>init</a:t>
            </a:r>
            <a:r>
              <a:rPr lang="en-US" altLang="zh-TW" dirty="0" smtClean="0">
                <a:solidFill>
                  <a:srgbClr val="000000"/>
                </a:solidFill>
                <a:latin typeface="Courier New" charset="0"/>
              </a:rPr>
              <a:t>; </a:t>
            </a:r>
            <a:r>
              <a:rPr lang="en-US" altLang="zh-TW" i="1" u="sng" dirty="0" err="1" smtClean="0">
                <a:solidFill>
                  <a:srgbClr val="000000"/>
                </a:solidFill>
                <a:latin typeface="Courier New" charset="0"/>
              </a:rPr>
              <a:t>cond</a:t>
            </a:r>
            <a:r>
              <a:rPr lang="en-US" altLang="zh-TW" i="1" dirty="0" smtClean="0">
                <a:solidFill>
                  <a:srgbClr val="000000"/>
                </a:solidFill>
                <a:latin typeface="Courier New" charset="0"/>
              </a:rPr>
              <a:t>; </a:t>
            </a:r>
            <a:r>
              <a:rPr lang="en-US" altLang="zh-TW" i="1" u="sng" dirty="0" smtClean="0">
                <a:solidFill>
                  <a:srgbClr val="000000"/>
                </a:solidFill>
                <a:latin typeface="Courier New" charset="0"/>
              </a:rPr>
              <a:t>some</a:t>
            </a:r>
            <a:r>
              <a:rPr lang="en-US" altLang="zh-TW" dirty="0" smtClean="0">
                <a:solidFill>
                  <a:srgbClr val="000000"/>
                </a:solidFill>
                <a:latin typeface="Courier New" charset="0"/>
              </a:rPr>
              <a:t>)</a:t>
            </a:r>
            <a:endParaRPr lang="en-US" altLang="zh-TW" dirty="0">
              <a:solidFill>
                <a:srgbClr val="000000"/>
              </a:solidFill>
              <a:latin typeface="Courier New" charset="0"/>
            </a:endParaRPr>
          </a:p>
          <a:p>
            <a:r>
              <a:rPr lang="en-US" altLang="zh-TW" dirty="0">
                <a:solidFill>
                  <a:srgbClr val="000000"/>
                </a:solidFill>
                <a:latin typeface="Courier New" charset="0"/>
              </a:rPr>
              <a:t>{</a:t>
            </a:r>
          </a:p>
          <a:p>
            <a:r>
              <a:rPr lang="en-US" altLang="zh-TW" dirty="0">
                <a:solidFill>
                  <a:srgbClr val="F79646"/>
                </a:solidFill>
                <a:latin typeface="Courier New" charset="0"/>
              </a:rPr>
              <a:t>  </a:t>
            </a:r>
            <a:r>
              <a:rPr lang="en-US" altLang="zh-TW" i="1" u="sng" dirty="0">
                <a:solidFill>
                  <a:srgbClr val="000000"/>
                </a:solidFill>
                <a:latin typeface="Courier New" charset="0"/>
              </a:rPr>
              <a:t>statements</a:t>
            </a:r>
          </a:p>
          <a:p>
            <a:r>
              <a:rPr lang="en-US" altLang="zh-TW" dirty="0" smtClean="0">
                <a:solidFill>
                  <a:srgbClr val="000000"/>
                </a:solidFill>
                <a:latin typeface="Courier New" charset="0"/>
              </a:rPr>
              <a:t>}</a:t>
            </a:r>
            <a:endParaRPr lang="en-US" altLang="zh-TW" dirty="0">
              <a:solidFill>
                <a:srgbClr val="000000"/>
              </a:solidFill>
              <a:latin typeface="Courier New" charset="0"/>
            </a:endParaRPr>
          </a:p>
          <a:p>
            <a:endParaRPr lang="en-US" altLang="zh-TW" dirty="0" smtClean="0"/>
          </a:p>
          <a:p>
            <a:r>
              <a:rPr lang="en-US" altLang="zh-TW" dirty="0" smtClean="0"/>
              <a:t>Use it when you know the number of iterations.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5611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Practice #3a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Print a </a:t>
            </a:r>
            <a:r>
              <a:rPr lang="en-US" altLang="zh-TW" dirty="0"/>
              <a:t>Multiplication </a:t>
            </a:r>
            <a:r>
              <a:rPr lang="en-US" altLang="zh-TW" dirty="0" smtClean="0"/>
              <a:t>table (</a:t>
            </a:r>
            <a:r>
              <a:rPr lang="zh-TW" altLang="en-US" dirty="0" smtClean="0"/>
              <a:t>九九乘法表</a:t>
            </a:r>
            <a:r>
              <a:rPr lang="en-US" altLang="zh-TW" dirty="0" smtClean="0"/>
              <a:t>) from 0 to 9. </a:t>
            </a:r>
          </a:p>
          <a:p>
            <a:r>
              <a:rPr lang="en-US" altLang="zh-TW" dirty="0" smtClean="0"/>
              <a:t>Separate each column with a tab.</a:t>
            </a:r>
          </a:p>
          <a:p>
            <a:r>
              <a:rPr lang="en-US" altLang="zh-TW" dirty="0" smtClean="0"/>
              <a:t>Looks like</a:t>
            </a:r>
          </a:p>
          <a:p>
            <a:r>
              <a:rPr lang="en-US" altLang="zh-TW" dirty="0" smtClean="0"/>
              <a:t>0*0=0	0*1=0	0*2=0…</a:t>
            </a:r>
          </a:p>
          <a:p>
            <a:r>
              <a:rPr lang="en-US" altLang="zh-TW" dirty="0" smtClean="0"/>
              <a:t>1*0=0	1*1=1	1*2=2…</a:t>
            </a:r>
          </a:p>
          <a:p>
            <a:endParaRPr lang="en-US" altLang="zh-TW" dirty="0" smtClean="0"/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8683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2015程設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2015程設" id="{7BBA63BA-58E8-4BDE-8869-C5810988F58B}" vid="{663D5B9A-986E-4539-95E6-767058D0EEA8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2015程設</Template>
  <TotalTime>325</TotalTime>
  <Words>361</Words>
  <Application>Microsoft Office PowerPoint</Application>
  <PresentationFormat>如螢幕大小 (4:3)</PresentationFormat>
  <Paragraphs>80</Paragraphs>
  <Slides>11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11</vt:i4>
      </vt:variant>
    </vt:vector>
  </HeadingPairs>
  <TitlesOfParts>
    <vt:vector size="18" baseType="lpstr">
      <vt:lpstr>微軟正黑體</vt:lpstr>
      <vt:lpstr>新細明體</vt:lpstr>
      <vt:lpstr>Arial</vt:lpstr>
      <vt:lpstr>Arial Black</vt:lpstr>
      <vt:lpstr>Calibri</vt:lpstr>
      <vt:lpstr>Courier New</vt:lpstr>
      <vt:lpstr>2015程設</vt:lpstr>
      <vt:lpstr>Lab #02</vt:lpstr>
      <vt:lpstr>Agenda</vt:lpstr>
      <vt:lpstr>Ascii code</vt:lpstr>
      <vt:lpstr>Practice #1</vt:lpstr>
      <vt:lpstr>PDOGS</vt:lpstr>
      <vt:lpstr>Do while</vt:lpstr>
      <vt:lpstr>Practice #2</vt:lpstr>
      <vt:lpstr>for</vt:lpstr>
      <vt:lpstr>Practice #3a</vt:lpstr>
      <vt:lpstr>Practice 3b</vt:lpstr>
      <vt:lpstr>Practice 3c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#02</dc:title>
  <dc:creator>zxcal</dc:creator>
  <cp:lastModifiedBy>zxcal</cp:lastModifiedBy>
  <cp:revision>35</cp:revision>
  <dcterms:created xsi:type="dcterms:W3CDTF">2015-03-09T07:57:36Z</dcterms:created>
  <dcterms:modified xsi:type="dcterms:W3CDTF">2015-03-12T03:03:21Z</dcterms:modified>
</cp:coreProperties>
</file>