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5"/>
  </p:notesMasterIdLst>
  <p:sldIdLst>
    <p:sldId id="256" r:id="rId2"/>
    <p:sldId id="304" r:id="rId3"/>
    <p:sldId id="299" r:id="rId4"/>
    <p:sldId id="282" r:id="rId5"/>
    <p:sldId id="301" r:id="rId6"/>
    <p:sldId id="302" r:id="rId7"/>
    <p:sldId id="305" r:id="rId8"/>
    <p:sldId id="309" r:id="rId9"/>
    <p:sldId id="306" r:id="rId10"/>
    <p:sldId id="307" r:id="rId11"/>
    <p:sldId id="308" r:id="rId12"/>
    <p:sldId id="310" r:id="rId13"/>
    <p:sldId id="311" r:id="rId14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9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5B2F-5B99-48A7-A268-4E11C32C7454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59DE-C93B-483D-8488-E176DE56FD26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D58C1-289C-4482-B248-E6183418C61D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CCC-221C-4644-92D3-15C29BC04425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1EA6-4618-4664-963E-F087C0AE0F58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5441-456E-4406-8C31-E5EC17687653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D208-53D0-4CEC-9D67-B1A2B318D9ED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C44-A14F-401B-9949-BD8D856C6792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EA77-CF11-4405-BC3D-92F48E7FBF7C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89906-879E-41F7-9874-178E05F72B25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517B-B65A-4A4F-9F3F-3F652F01A258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A48EC6A-2899-4D97-A17B-299CD329D11D}" type="datetime1">
              <a:rPr kumimoji="1" lang="zh-TW" altLang="en-US" smtClean="0"/>
              <a:t>2015/6/15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</a:t>
            </a:r>
            <a:r>
              <a:rPr kumimoji="1" lang="en-US" altLang="zh-TW" dirty="0" smtClean="0"/>
              <a:t>#</a:t>
            </a:r>
            <a:r>
              <a:rPr kumimoji="1" lang="en-US" altLang="zh-TW" dirty="0" smtClean="0"/>
              <a:t>17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2015/06/17</a:t>
            </a:r>
            <a:endParaRPr kumimoji="1" lang="en-US" altLang="zh-TW" dirty="0" smtClean="0"/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Willy </a:t>
            </a:r>
            <a:r>
              <a:rPr kumimoji="1" lang="en-US" altLang="zh-TW" dirty="0" err="1" smtClean="0"/>
              <a:t>liao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</a:t>
            </a:r>
            <a:r>
              <a:rPr kumimoji="1" lang="en-US" altLang="zh-TW" sz="4000" b="1" dirty="0" smtClean="0">
                <a:latin typeface="+mj-ea"/>
              </a:rPr>
              <a:t>2/4)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296425" y="1524318"/>
            <a:ext cx="8339560" cy="4968141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zh-TW" sz="2800" b="0" dirty="0" err="1">
                <a:latin typeface="+mn-ea"/>
              </a:rPr>
              <a:t>s</a:t>
            </a:r>
            <a:r>
              <a:rPr kumimoji="1" lang="en-US" altLang="zh-TW" sz="2800" b="0" dirty="0" err="1" smtClean="0">
                <a:latin typeface="+mn-ea"/>
              </a:rPr>
              <a:t>truct</a:t>
            </a:r>
            <a:r>
              <a:rPr kumimoji="1" lang="en-US" altLang="zh-TW" sz="2800" b="0" dirty="0" smtClean="0">
                <a:latin typeface="+mn-ea"/>
              </a:rPr>
              <a:t> Word {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string word;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Word* left;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Word</a:t>
            </a:r>
            <a:r>
              <a:rPr kumimoji="1" lang="en-US" altLang="zh-TW" sz="2800" b="0" dirty="0">
                <a:latin typeface="+mn-ea"/>
              </a:rPr>
              <a:t>* </a:t>
            </a:r>
            <a:r>
              <a:rPr kumimoji="1" lang="en-US" altLang="zh-TW" sz="2800" b="0" dirty="0" smtClean="0">
                <a:latin typeface="+mn-ea"/>
              </a:rPr>
              <a:t>right;</a:t>
            </a:r>
          </a:p>
          <a:p>
            <a:r>
              <a:rPr kumimoji="1" lang="en-US" altLang="zh-TW" sz="2800" b="0" dirty="0">
                <a:latin typeface="+mn-ea"/>
              </a:rPr>
              <a:t>}</a:t>
            </a:r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>
                <a:latin typeface="+mn-ea"/>
              </a:rPr>
              <a:t>c</a:t>
            </a:r>
            <a:r>
              <a:rPr kumimoji="1" lang="en-US" altLang="zh-TW" sz="2800" b="0" dirty="0" smtClean="0">
                <a:latin typeface="+mn-ea"/>
              </a:rPr>
              <a:t>lass Dictionary {</a:t>
            </a:r>
          </a:p>
          <a:p>
            <a:r>
              <a:rPr kumimoji="1" lang="en-US" altLang="zh-TW" sz="2800" b="0" dirty="0" smtClean="0">
                <a:latin typeface="+mn-ea"/>
              </a:rPr>
              <a:t>	private: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	Word* root;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public: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	bool insert(string word);</a:t>
            </a:r>
          </a:p>
          <a:p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	bool remove(string word);</a:t>
            </a:r>
          </a:p>
          <a:p>
            <a:r>
              <a:rPr kumimoji="1" lang="en-US" altLang="zh-TW" sz="2800" b="0" dirty="0" smtClean="0">
                <a:latin typeface="+mn-ea"/>
              </a:rPr>
              <a:t> </a:t>
            </a:r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</a:rPr>
              <a:t>	void print();</a:t>
            </a:r>
          </a:p>
          <a:p>
            <a:r>
              <a:rPr kumimoji="1" lang="en-US" altLang="zh-TW" sz="2800" b="0" dirty="0">
                <a:latin typeface="+mn-ea"/>
              </a:rPr>
              <a:t>}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548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</a:t>
            </a:r>
            <a:r>
              <a:rPr kumimoji="1" lang="en-US" altLang="zh-TW" sz="4000" b="1" dirty="0" smtClean="0">
                <a:latin typeface="+mj-ea"/>
              </a:rPr>
              <a:t>3/4)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insert function should insert the word to the proper place and return true. If the word is already in the tree, return false.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find function should return true if the word exists in the list. This function can be useful in the remove function.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print function should print all the words which are well sorted by alphabet.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018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</a:t>
            </a:r>
            <a:r>
              <a:rPr kumimoji="1" lang="en-US" altLang="zh-TW" sz="4000" b="1" dirty="0" smtClean="0">
                <a:latin typeface="+mj-ea"/>
              </a:rPr>
              <a:t>(</a:t>
            </a:r>
            <a:r>
              <a:rPr kumimoji="1" lang="en-US" altLang="zh-TW" sz="4000" b="1" dirty="0">
                <a:latin typeface="+mj-ea"/>
              </a:rPr>
              <a:t>4</a:t>
            </a:r>
            <a:r>
              <a:rPr kumimoji="1" lang="en-US" altLang="zh-TW" sz="4000" b="1" dirty="0" smtClean="0">
                <a:latin typeface="+mj-ea"/>
              </a:rPr>
              <a:t>/4)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Suppose the input is.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bee, </a:t>
            </a:r>
            <a:r>
              <a:rPr kumimoji="1" lang="en-US" altLang="zh-TW" sz="2800" b="0" dirty="0">
                <a:latin typeface="+mn-ea"/>
              </a:rPr>
              <a:t>apple</a:t>
            </a:r>
            <a:r>
              <a:rPr kumimoji="1" lang="en-US" altLang="zh-TW" sz="2800" b="0" dirty="0" smtClean="0">
                <a:latin typeface="+mn-ea"/>
              </a:rPr>
              <a:t>, dog, </a:t>
            </a:r>
            <a:r>
              <a:rPr kumimoji="1" lang="en-US" altLang="zh-TW" sz="2800" b="0" dirty="0">
                <a:latin typeface="+mn-ea"/>
              </a:rPr>
              <a:t>cat</a:t>
            </a:r>
            <a:r>
              <a:rPr kumimoji="1" lang="en-US" altLang="zh-TW" sz="2800" b="0" dirty="0" smtClean="0">
                <a:latin typeface="+mn-ea"/>
              </a:rPr>
              <a:t>, </a:t>
            </a:r>
            <a:r>
              <a:rPr kumimoji="1" lang="en-US" altLang="zh-TW" sz="2800" b="0" dirty="0">
                <a:latin typeface="+mn-ea"/>
              </a:rPr>
              <a:t>elephant 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2280" y="2984361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bee</a:t>
            </a:r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6074" y="4252128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apple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4253708" y="4252127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dog</a:t>
            </a:r>
            <a:endParaRPr lang="zh-TW" altLang="en-US" dirty="0"/>
          </a:p>
        </p:txBody>
      </p:sp>
      <p:cxnSp>
        <p:nvCxnSpPr>
          <p:cNvPr id="8" name="直線單箭頭接點 7"/>
          <p:cNvCxnSpPr>
            <a:endCxn id="6" idx="0"/>
          </p:cNvCxnSpPr>
          <p:nvPr/>
        </p:nvCxnSpPr>
        <p:spPr>
          <a:xfrm flipH="1">
            <a:off x="2046514" y="3476730"/>
            <a:ext cx="1440263" cy="7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>
            <a:endCxn id="7" idx="0"/>
          </p:cNvCxnSpPr>
          <p:nvPr/>
        </p:nvCxnSpPr>
        <p:spPr>
          <a:xfrm>
            <a:off x="3898760" y="3476730"/>
            <a:ext cx="1485388" cy="775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797927" y="5542093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cat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011233" y="5552569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elephant</a:t>
            </a:r>
            <a:endParaRPr lang="zh-TW" altLang="en-US" dirty="0"/>
          </a:p>
        </p:txBody>
      </p:sp>
      <p:cxnSp>
        <p:nvCxnSpPr>
          <p:cNvPr id="12" name="直線單箭頭接點 11"/>
          <p:cNvCxnSpPr/>
          <p:nvPr/>
        </p:nvCxnSpPr>
        <p:spPr>
          <a:xfrm flipH="1">
            <a:off x="3680949" y="4769217"/>
            <a:ext cx="1440263" cy="7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>
            <a:off x="5656285" y="4777172"/>
            <a:ext cx="1485388" cy="775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9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Hint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Recursive may be a smart way to implement </a:t>
            </a:r>
            <a:r>
              <a:rPr kumimoji="1" lang="en-US" altLang="zh-TW" sz="2800" b="0" dirty="0" smtClean="0">
                <a:latin typeface="+mn-ea"/>
              </a:rPr>
              <a:t>them.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Declare another function you need for recursive.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730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Review </a:t>
            </a:r>
            <a:r>
              <a:rPr kumimoji="1" lang="en-US" altLang="zh-TW" sz="2800" b="0" dirty="0" smtClean="0">
                <a:latin typeface="+mn-ea"/>
              </a:rPr>
              <a:t>– </a:t>
            </a:r>
            <a:r>
              <a:rPr kumimoji="1" lang="en-US" altLang="zh-TW" sz="2800" b="0" dirty="0" smtClean="0">
                <a:latin typeface="+mn-ea"/>
              </a:rPr>
              <a:t>List and </a:t>
            </a:r>
            <a:r>
              <a:rPr kumimoji="1" lang="en-US" altLang="zh-TW" sz="2800" b="0" dirty="0">
                <a:latin typeface="+mn-ea"/>
              </a:rPr>
              <a:t>Linked </a:t>
            </a:r>
            <a:r>
              <a:rPr kumimoji="1" lang="en-US" altLang="zh-TW" sz="2800" b="0" dirty="0" smtClean="0">
                <a:latin typeface="+mn-ea"/>
              </a:rPr>
              <a:t>List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</a:t>
            </a:r>
            <a:r>
              <a:rPr kumimoji="1" lang="en-US" altLang="zh-TW" sz="2800" b="0" dirty="0" smtClean="0">
                <a:latin typeface="+mn-ea"/>
              </a:rPr>
              <a:t>– </a:t>
            </a:r>
            <a:r>
              <a:rPr kumimoji="1" lang="en-US" altLang="zh-TW" sz="2800" b="0" dirty="0" smtClean="0">
                <a:latin typeface="+mn-ea"/>
              </a:rPr>
              <a:t>Binary </a:t>
            </a:r>
            <a:r>
              <a:rPr kumimoji="1" lang="en-US" altLang="zh-TW" sz="2800" b="0" dirty="0" smtClean="0">
                <a:latin typeface="+mn-ea"/>
              </a:rPr>
              <a:t>Tree and Binary </a:t>
            </a:r>
            <a:r>
              <a:rPr kumimoji="1" lang="en-US" altLang="zh-TW" sz="2800" b="0" dirty="0">
                <a:latin typeface="+mn-ea"/>
              </a:rPr>
              <a:t>S</a:t>
            </a:r>
            <a:r>
              <a:rPr kumimoji="1" lang="en-US" altLang="zh-TW" sz="2800" b="0" dirty="0" smtClean="0">
                <a:latin typeface="+mn-ea"/>
              </a:rPr>
              <a:t>earch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58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</a:t>
            </a:r>
            <a:r>
              <a:rPr kumimoji="1" lang="en-US" altLang="zh-TW" sz="2800" b="0" dirty="0" smtClean="0">
                <a:latin typeface="+mn-ea"/>
              </a:rPr>
              <a:t>List and </a:t>
            </a:r>
            <a:r>
              <a:rPr kumimoji="1" lang="en-US" altLang="zh-TW" sz="2800" b="0" dirty="0">
                <a:latin typeface="+mn-ea"/>
              </a:rPr>
              <a:t>Linked </a:t>
            </a:r>
            <a:r>
              <a:rPr kumimoji="1" lang="en-US" altLang="zh-TW" sz="2800" b="0" dirty="0" smtClean="0">
                <a:latin typeface="+mn-ea"/>
              </a:rPr>
              <a:t>List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Binary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Tree and Binary </a:t>
            </a:r>
            <a:r>
              <a:rPr kumimoji="1" lang="en-US" altLang="zh-TW" sz="2800" b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earch</a:t>
            </a:r>
            <a:endParaRPr kumimoji="1" lang="en-US" altLang="zh-TW" sz="2800" b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0210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lang="en-US" altLang="zh-TW" sz="2800" b="0" dirty="0">
                <a:latin typeface="+mn-ea"/>
              </a:rPr>
              <a:t>A list is a linear data structure. It stores items in a </a:t>
            </a:r>
            <a:r>
              <a:rPr lang="en-US" altLang="zh-TW" sz="2800" b="0" dirty="0" smtClean="0">
                <a:latin typeface="+mn-ea"/>
              </a:rPr>
              <a:t>line. Like dictionary.</a:t>
            </a:r>
          </a:p>
          <a:p>
            <a:endParaRPr kumimoji="1" lang="en-US" altLang="zh-TW" sz="2800" b="0" dirty="0">
              <a:latin typeface="+mn-ea"/>
            </a:endParaRPr>
          </a:p>
          <a:p>
            <a:r>
              <a:rPr kumimoji="1" lang="en-US" altLang="zh-TW" sz="2800" b="0" dirty="0">
                <a:latin typeface="+mn-ea"/>
              </a:rPr>
              <a:t>a</a:t>
            </a:r>
            <a:r>
              <a:rPr kumimoji="1" lang="en-US" altLang="zh-TW" sz="2800" b="0" dirty="0" smtClean="0">
                <a:latin typeface="+mn-ea"/>
              </a:rPr>
              <a:t>pple, bee, cat, dog, elephant </a:t>
            </a:r>
            <a:endParaRPr kumimoji="1" lang="en-US" altLang="zh-TW" sz="2800" b="0" dirty="0">
              <a:latin typeface="+mn-ea"/>
            </a:endParaRPr>
          </a:p>
          <a:p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lang="en-US" altLang="zh-TW" sz="2800" b="0" dirty="0">
                <a:latin typeface="+mn-ea"/>
              </a:rPr>
              <a:t>A linked list is a list implemented by </a:t>
            </a:r>
            <a:r>
              <a:rPr lang="en-US" altLang="zh-TW" sz="2800" b="0" dirty="0" smtClean="0">
                <a:latin typeface="+mn-ea"/>
              </a:rPr>
              <a:t>using pointers </a:t>
            </a:r>
            <a:r>
              <a:rPr lang="en-US" altLang="zh-TW" sz="2800" b="0" dirty="0">
                <a:latin typeface="+mn-ea"/>
              </a:rPr>
              <a:t>so that “each element has a pointer pointing to the next element”. </a:t>
            </a:r>
            <a:endParaRPr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apple, pointer </a:t>
            </a:r>
            <a:r>
              <a:rPr kumimoji="1" lang="en-US" altLang="zh-TW" sz="2800" b="0" dirty="0" smtClean="0">
                <a:latin typeface="+mn-ea"/>
                <a:sym typeface="Wingdings" panose="05000000000000000000" pitchFamily="2" charset="2"/>
              </a:rPr>
              <a:t> </a:t>
            </a:r>
            <a:r>
              <a:rPr kumimoji="1" lang="en-US" altLang="zh-TW" sz="2800" b="0" dirty="0" smtClean="0">
                <a:latin typeface="+mn-ea"/>
              </a:rPr>
              <a:t>bee, pointer </a:t>
            </a:r>
            <a:r>
              <a:rPr kumimoji="1" lang="en-US" altLang="zh-TW" sz="2800" b="0" dirty="0" smtClean="0">
                <a:latin typeface="+mn-ea"/>
                <a:sym typeface="Wingdings" panose="05000000000000000000" pitchFamily="2" charset="2"/>
              </a:rPr>
              <a:t> </a:t>
            </a:r>
            <a:r>
              <a:rPr kumimoji="1" lang="en-US" altLang="zh-TW" sz="2800" b="0" dirty="0" smtClean="0">
                <a:latin typeface="+mn-ea"/>
              </a:rPr>
              <a:t>cat, pointer </a:t>
            </a:r>
            <a:r>
              <a:rPr kumimoji="1" lang="en-US" altLang="zh-TW" sz="2800" b="0" dirty="0" smtClean="0">
                <a:latin typeface="+mn-ea"/>
                <a:sym typeface="Wingdings" panose="05000000000000000000" pitchFamily="2" charset="2"/>
              </a:rPr>
              <a:t> NULL</a:t>
            </a:r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1934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List and </a:t>
            </a:r>
            <a:r>
              <a:rPr kumimoji="1" lang="en-US" altLang="zh-TW" sz="2800" b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Linked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List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</a:t>
            </a:r>
            <a:r>
              <a:rPr kumimoji="1" lang="en-US" altLang="zh-TW" sz="2800" b="0" dirty="0" smtClean="0">
                <a:latin typeface="+mn-ea"/>
              </a:rPr>
              <a:t>– </a:t>
            </a:r>
            <a:r>
              <a:rPr kumimoji="1" lang="en-US" altLang="zh-TW" sz="2800" b="0" dirty="0" smtClean="0">
                <a:latin typeface="+mn-ea"/>
              </a:rPr>
              <a:t>Binary </a:t>
            </a:r>
            <a:r>
              <a:rPr kumimoji="1" lang="en-US" altLang="zh-TW" sz="2800" b="0" dirty="0" smtClean="0">
                <a:latin typeface="+mn-ea"/>
              </a:rPr>
              <a:t>Tree and Binary </a:t>
            </a:r>
            <a:r>
              <a:rPr kumimoji="1" lang="en-US" altLang="zh-TW" sz="2800" b="0" dirty="0">
                <a:latin typeface="+mn-ea"/>
              </a:rPr>
              <a:t>S</a:t>
            </a:r>
            <a:r>
              <a:rPr kumimoji="1" lang="en-US" altLang="zh-TW" sz="2800" b="0" dirty="0" smtClean="0">
                <a:latin typeface="+mn-ea"/>
              </a:rPr>
              <a:t>earch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794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lang="en-US" altLang="zh-TW" sz="2800" b="0" dirty="0">
                <a:latin typeface="+mn-ea"/>
              </a:rPr>
              <a:t>A binary tree is a useful two-dimensional data structure</a:t>
            </a:r>
            <a:r>
              <a:rPr lang="en-US" altLang="zh-TW" sz="2800" b="0" dirty="0" smtClean="0">
                <a:latin typeface="+mn-ea"/>
              </a:rPr>
              <a:t>.</a:t>
            </a: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zh-TW" altLang="en-US" sz="2800" b="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14505" y="2853732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root</a:t>
            </a:r>
            <a:endParaRPr lang="zh-TW" altLang="en-US" dirty="0"/>
          </a:p>
        </p:txBody>
      </p:sp>
      <p:sp>
        <p:nvSpPr>
          <p:cNvPr id="6" name="矩形 5"/>
          <p:cNvSpPr/>
          <p:nvPr/>
        </p:nvSpPr>
        <p:spPr>
          <a:xfrm>
            <a:off x="1378299" y="4121499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4715933" y="4121498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" name="直線單箭頭接點 8"/>
          <p:cNvCxnSpPr>
            <a:endCxn id="6" idx="0"/>
          </p:cNvCxnSpPr>
          <p:nvPr/>
        </p:nvCxnSpPr>
        <p:spPr>
          <a:xfrm flipH="1">
            <a:off x="2508739" y="3346101"/>
            <a:ext cx="1440263" cy="7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>
            <a:endCxn id="7" idx="0"/>
          </p:cNvCxnSpPr>
          <p:nvPr/>
        </p:nvCxnSpPr>
        <p:spPr>
          <a:xfrm>
            <a:off x="4360985" y="3346101"/>
            <a:ext cx="1485388" cy="775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6846" y="5400988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leaf</a:t>
            </a:r>
            <a:endParaRPr lang="zh-TW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260152" y="5411464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leaf</a:t>
            </a:r>
            <a:endParaRPr lang="zh-TW" altLang="en-US" dirty="0"/>
          </a:p>
        </p:txBody>
      </p:sp>
      <p:cxnSp>
        <p:nvCxnSpPr>
          <p:cNvPr id="14" name="直線單箭頭接點 13"/>
          <p:cNvCxnSpPr/>
          <p:nvPr/>
        </p:nvCxnSpPr>
        <p:spPr>
          <a:xfrm flipH="1">
            <a:off x="929868" y="4628112"/>
            <a:ext cx="1440263" cy="7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>
            <a:off x="2905204" y="4636067"/>
            <a:ext cx="1485388" cy="775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2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lang="en-US" altLang="zh-TW" sz="2800" b="0" dirty="0">
                <a:latin typeface="+mn-ea"/>
              </a:rPr>
              <a:t>A</a:t>
            </a:r>
            <a:r>
              <a:rPr lang="en-US" altLang="zh-TW" sz="2800" b="0" dirty="0" smtClean="0">
                <a:latin typeface="+mn-ea"/>
              </a:rPr>
              <a:t> well sorted binary tree: </a:t>
            </a:r>
          </a:p>
          <a:p>
            <a:r>
              <a:rPr lang="en-US" altLang="zh-TW" sz="2800" b="0" dirty="0" smtClean="0">
                <a:latin typeface="+mn-ea"/>
              </a:rPr>
              <a:t>All the elements in the left side of a node are all smaller than the value of the node. And right side elements are all larger. </a:t>
            </a: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zh-TW" altLang="en-US" sz="2800" b="0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93063" y="3476730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5</a:t>
            </a:r>
            <a:endParaRPr lang="zh-TW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156857" y="4744497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3</a:t>
            </a:r>
            <a:endParaRPr lang="zh-TW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494491" y="4744496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7</a:t>
            </a:r>
            <a:endParaRPr lang="zh-TW" altLang="en-US" dirty="0"/>
          </a:p>
        </p:txBody>
      </p:sp>
      <p:cxnSp>
        <p:nvCxnSpPr>
          <p:cNvPr id="19" name="直線單箭頭接點 18"/>
          <p:cNvCxnSpPr>
            <a:endCxn id="17" idx="0"/>
          </p:cNvCxnSpPr>
          <p:nvPr/>
        </p:nvCxnSpPr>
        <p:spPr>
          <a:xfrm flipH="1">
            <a:off x="4287297" y="3969099"/>
            <a:ext cx="1440263" cy="7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endCxn id="18" idx="0"/>
          </p:cNvCxnSpPr>
          <p:nvPr/>
        </p:nvCxnSpPr>
        <p:spPr>
          <a:xfrm>
            <a:off x="6139543" y="3969099"/>
            <a:ext cx="1485388" cy="775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825404" y="6023986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038710" y="6034462"/>
            <a:ext cx="2260880" cy="4923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4</a:t>
            </a:r>
            <a:endParaRPr lang="zh-TW" altLang="en-US" dirty="0"/>
          </a:p>
        </p:txBody>
      </p:sp>
      <p:cxnSp>
        <p:nvCxnSpPr>
          <p:cNvPr id="23" name="直線單箭頭接點 22"/>
          <p:cNvCxnSpPr/>
          <p:nvPr/>
        </p:nvCxnSpPr>
        <p:spPr>
          <a:xfrm flipH="1">
            <a:off x="2708426" y="5251110"/>
            <a:ext cx="1440263" cy="77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/>
          <p:cNvCxnSpPr/>
          <p:nvPr/>
        </p:nvCxnSpPr>
        <p:spPr>
          <a:xfrm>
            <a:off x="4683762" y="5259065"/>
            <a:ext cx="1485388" cy="775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</a:t>
            </a:r>
            <a:r>
              <a:rPr kumimoji="1" lang="en-US" altLang="zh-TW" sz="4000" b="1" dirty="0" smtClean="0">
                <a:latin typeface="+mj-ea"/>
              </a:rPr>
              <a:t>1/4)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Implement a tree which store </a:t>
            </a:r>
            <a:r>
              <a:rPr kumimoji="1" lang="en-US" altLang="zh-TW" sz="2800" b="0" dirty="0">
                <a:latin typeface="+mn-ea"/>
              </a:rPr>
              <a:t>E</a:t>
            </a:r>
            <a:r>
              <a:rPr kumimoji="1" lang="en-US" altLang="zh-TW" sz="2800" b="0" dirty="0" smtClean="0">
                <a:latin typeface="+mn-ea"/>
              </a:rPr>
              <a:t>nglish words sorted by alphabets.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class should contain 3 </a:t>
            </a:r>
            <a:r>
              <a:rPr kumimoji="1" lang="en-US" altLang="zh-TW" sz="2800" b="0" dirty="0">
                <a:latin typeface="+mn-ea"/>
              </a:rPr>
              <a:t>functions </a:t>
            </a:r>
            <a:r>
              <a:rPr kumimoji="1" lang="en-US" altLang="zh-TW" sz="2800" b="0" dirty="0" smtClean="0">
                <a:latin typeface="+mn-ea"/>
              </a:rPr>
              <a:t>which are insert, find, and print.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6083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1571</TotalTime>
  <Words>339</Words>
  <Application>Microsoft Office PowerPoint</Application>
  <PresentationFormat>如螢幕大小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20" baseType="lpstr">
      <vt:lpstr>微軟正黑體</vt:lpstr>
      <vt:lpstr>新細明體</vt:lpstr>
      <vt:lpstr>Arial</vt:lpstr>
      <vt:lpstr>Arial Black</vt:lpstr>
      <vt:lpstr>Calibri</vt:lpstr>
      <vt:lpstr>Wingdings</vt:lpstr>
      <vt:lpstr>基礎</vt:lpstr>
      <vt:lpstr>Lab #17</vt:lpstr>
      <vt:lpstr>Agenda</vt:lpstr>
      <vt:lpstr>Agenda</vt:lpstr>
      <vt:lpstr>Review</vt:lpstr>
      <vt:lpstr>Review</vt:lpstr>
      <vt:lpstr>Agenda</vt:lpstr>
      <vt:lpstr>Review</vt:lpstr>
      <vt:lpstr>Review</vt:lpstr>
      <vt:lpstr>Practice #1 (1/4)</vt:lpstr>
      <vt:lpstr>Practice #1 (2/4)</vt:lpstr>
      <vt:lpstr>Practice #1 (3/4)</vt:lpstr>
      <vt:lpstr>Practice #1 (4/4)</vt:lpstr>
      <vt:lpstr>Hint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User</cp:lastModifiedBy>
  <cp:revision>182</cp:revision>
  <dcterms:created xsi:type="dcterms:W3CDTF">2015-03-03T01:58:10Z</dcterms:created>
  <dcterms:modified xsi:type="dcterms:W3CDTF">2015-06-15T17:10:54Z</dcterms:modified>
</cp:coreProperties>
</file>