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70" autoAdjust="0"/>
  </p:normalViewPr>
  <p:slideViewPr>
    <p:cSldViewPr>
      <p:cViewPr>
        <p:scale>
          <a:sx n="110" d="100"/>
          <a:sy n="110" d="100"/>
        </p:scale>
        <p:origin x="-7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441CC5-AC2B-431C-9AB4-23CFFA12EA2A}" type="datetimeFigureOut">
              <a:rPr lang="zh-TW" altLang="en-US" smtClean="0"/>
              <a:t>2012/12/19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5B72DE5-8195-4A7E-A58A-49B9CF675B9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Statistics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2012/12/19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94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解題注意事項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r>
              <a:rPr lang="zh-TW" altLang="en-US" dirty="0" smtClean="0"/>
              <a:t>用什麼分配</a:t>
            </a:r>
            <a:endParaRPr lang="en-US" altLang="zh-TW" dirty="0" smtClean="0"/>
          </a:p>
          <a:p>
            <a:r>
              <a:rPr lang="zh-TW" altLang="en-US" dirty="0"/>
              <a:t>用此分配的理由</a:t>
            </a:r>
            <a:r>
              <a:rPr lang="zh-TW" altLang="en-US" dirty="0" smtClean="0"/>
              <a:t>為何</a:t>
            </a:r>
            <a:endParaRPr lang="en-US" altLang="zh-TW" dirty="0" smtClean="0"/>
          </a:p>
          <a:p>
            <a:pPr marL="365760" lvl="1" indent="0">
              <a:buNone/>
            </a:pPr>
            <a:r>
              <a:rPr lang="en-US" altLang="zh-TW" sz="2400" dirty="0" smtClean="0"/>
              <a:t>ex. Population is normal distributed, and population variance is unknown =&gt; use t distribution to estimate population mean </a:t>
            </a:r>
          </a:p>
          <a:p>
            <a:r>
              <a:rPr lang="zh-TW" altLang="en-US" dirty="0"/>
              <a:t>算出預測的</a:t>
            </a:r>
            <a:r>
              <a:rPr lang="zh-TW" altLang="en-US" dirty="0" smtClean="0"/>
              <a:t>區間</a:t>
            </a:r>
            <a:endParaRPr lang="en-US" altLang="zh-TW" dirty="0"/>
          </a:p>
          <a:p>
            <a:r>
              <a:rPr lang="zh-TW" altLang="en-US" dirty="0"/>
              <a:t>寫</a:t>
            </a:r>
            <a:r>
              <a:rPr lang="zh-TW" altLang="en-US" dirty="0" smtClean="0"/>
              <a:t>結論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486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用 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 找 </a:t>
            </a:r>
            <a:r>
              <a:rPr lang="en-US" altLang="zh-TW" dirty="0" smtClean="0"/>
              <a:t>critical value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87375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假設 </a:t>
            </a:r>
            <a:r>
              <a:rPr lang="en-US" altLang="zh-TW" dirty="0" smtClean="0"/>
              <a:t>confidence level </a:t>
            </a:r>
            <a:r>
              <a:rPr lang="zh-TW" altLang="en-US" dirty="0" smtClean="0"/>
              <a:t>為 </a:t>
            </a:r>
            <a:r>
              <a:rPr lang="en-US" altLang="zh-TW" dirty="0" smtClean="0"/>
              <a:t>1-</a:t>
            </a:r>
            <a:r>
              <a:rPr lang="el-GR" altLang="zh-TW" dirty="0" smtClean="0"/>
              <a:t>α</a:t>
            </a:r>
            <a:endParaRPr lang="en-US" altLang="zh-TW" dirty="0" smtClean="0"/>
          </a:p>
          <a:p>
            <a:r>
              <a:rPr lang="en-US" altLang="zh-TW" dirty="0"/>
              <a:t>critical </a:t>
            </a:r>
            <a:r>
              <a:rPr lang="en-US" altLang="zh-TW" dirty="0" smtClean="0"/>
              <a:t>value of z </a:t>
            </a:r>
            <a:r>
              <a:rPr lang="en-US" altLang="zh-TW" dirty="0"/>
              <a:t>distribution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= 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en-US" altLang="zh-TW" dirty="0" smtClean="0"/>
              <a:t> NORMSINV(</a:t>
            </a:r>
            <a:r>
              <a:rPr lang="el-GR" altLang="zh-TW" dirty="0" smtClean="0"/>
              <a:t>α</a:t>
            </a:r>
            <a:r>
              <a:rPr lang="en-US" altLang="zh-TW" dirty="0" smtClean="0"/>
              <a:t>/2)</a:t>
            </a:r>
          </a:p>
          <a:p>
            <a:r>
              <a:rPr lang="en-US" altLang="zh-TW" dirty="0"/>
              <a:t>critical value of t distribution 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= TINV(</a:t>
            </a:r>
            <a:r>
              <a:rPr lang="el-GR" altLang="zh-TW" b="1" dirty="0">
                <a:solidFill>
                  <a:srgbClr val="FF0000"/>
                </a:solidFill>
              </a:rPr>
              <a:t>α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deg_freedom</a:t>
            </a:r>
            <a:r>
              <a:rPr lang="en-US" altLang="zh-TW" dirty="0" smtClean="0"/>
              <a:t>)     </a:t>
            </a:r>
            <a:r>
              <a:rPr lang="en-US" altLang="zh-TW" dirty="0" smtClean="0">
                <a:solidFill>
                  <a:srgbClr val="FF0000"/>
                </a:solidFill>
              </a:rPr>
              <a:t>TINV </a:t>
            </a:r>
            <a:r>
              <a:rPr lang="zh-TW" altLang="en-US" dirty="0">
                <a:solidFill>
                  <a:srgbClr val="FF0000"/>
                </a:solidFill>
              </a:rPr>
              <a:t>算雙尾的</a:t>
            </a:r>
            <a:r>
              <a:rPr lang="en-US" altLang="zh-TW" dirty="0" smtClean="0">
                <a:solidFill>
                  <a:srgbClr val="FF0000"/>
                </a:solidFill>
              </a:rPr>
              <a:t>!!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	= T.INV.2T(</a:t>
            </a:r>
            <a:r>
              <a:rPr lang="el-GR" altLang="zh-TW" b="1" dirty="0">
                <a:solidFill>
                  <a:srgbClr val="FF0000"/>
                </a:solidFill>
              </a:rPr>
              <a:t>α</a:t>
            </a:r>
            <a:r>
              <a:rPr lang="en-US" altLang="zh-TW" dirty="0"/>
              <a:t>, </a:t>
            </a:r>
            <a:r>
              <a:rPr lang="en-US" altLang="zh-TW" dirty="0" err="1"/>
              <a:t>deg_freedom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    	= 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en-US" altLang="zh-TW" dirty="0" smtClean="0"/>
              <a:t> T.INV(</a:t>
            </a:r>
            <a:r>
              <a:rPr lang="el-GR" altLang="zh-TW" dirty="0">
                <a:solidFill>
                  <a:srgbClr val="FF0000"/>
                </a:solidFill>
              </a:rPr>
              <a:t>α</a:t>
            </a:r>
            <a:r>
              <a:rPr lang="en-US" altLang="zh-TW" dirty="0">
                <a:solidFill>
                  <a:srgbClr val="FF0000"/>
                </a:solidFill>
              </a:rPr>
              <a:t>/2</a:t>
            </a:r>
            <a:r>
              <a:rPr lang="en-US" altLang="zh-TW" dirty="0" smtClean="0"/>
              <a:t>,</a:t>
            </a:r>
            <a:r>
              <a:rPr lang="en-US" altLang="zh-TW" dirty="0"/>
              <a:t> </a:t>
            </a:r>
            <a:r>
              <a:rPr lang="en-US" altLang="zh-TW" dirty="0" err="1"/>
              <a:t>deg_freedom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critical value of chi-square distribution </a:t>
            </a:r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en-US" altLang="zh-TW" sz="2000" dirty="0" smtClean="0"/>
              <a:t>=CHIINV(</a:t>
            </a:r>
            <a:r>
              <a:rPr lang="en-US" altLang="zh-TW" sz="2000" dirty="0" smtClean="0">
                <a:solidFill>
                  <a:srgbClr val="FF0000"/>
                </a:solidFill>
              </a:rPr>
              <a:t>1-</a:t>
            </a:r>
            <a:r>
              <a:rPr lang="el-GR" altLang="zh-TW" sz="2000" dirty="0" smtClean="0">
                <a:solidFill>
                  <a:srgbClr val="FF0000"/>
                </a:solidFill>
              </a:rPr>
              <a:t>α</a:t>
            </a:r>
            <a:r>
              <a:rPr lang="en-US" altLang="zh-TW" sz="2000" dirty="0" smtClean="0">
                <a:solidFill>
                  <a:srgbClr val="FF0000"/>
                </a:solidFill>
              </a:rPr>
              <a:t>/2</a:t>
            </a:r>
            <a:r>
              <a:rPr lang="en-US" altLang="zh-TW" sz="2000" dirty="0" smtClean="0"/>
              <a:t>, </a:t>
            </a:r>
            <a:r>
              <a:rPr lang="en-US" altLang="zh-TW" sz="2000" dirty="0" err="1"/>
              <a:t>deg_freedom</a:t>
            </a:r>
            <a:r>
              <a:rPr lang="en-US" altLang="zh-TW" sz="2000" dirty="0" smtClean="0"/>
              <a:t>) </a:t>
            </a:r>
            <a:r>
              <a:rPr lang="zh-TW" altLang="en-US" sz="2000" dirty="0" smtClean="0"/>
              <a:t>和 </a:t>
            </a:r>
            <a:r>
              <a:rPr lang="en-US" altLang="zh-TW" sz="2000" dirty="0" smtClean="0"/>
              <a:t>=</a:t>
            </a:r>
            <a:r>
              <a:rPr lang="en-US" altLang="zh-TW" sz="2000" dirty="0"/>
              <a:t>CHIINV(</a:t>
            </a:r>
            <a:r>
              <a:rPr lang="el-GR" altLang="zh-TW" sz="2000" dirty="0">
                <a:solidFill>
                  <a:srgbClr val="FF0000"/>
                </a:solidFill>
              </a:rPr>
              <a:t>α</a:t>
            </a:r>
            <a:r>
              <a:rPr lang="en-US" altLang="zh-TW" sz="2000" dirty="0" smtClean="0">
                <a:solidFill>
                  <a:srgbClr val="FF0000"/>
                </a:solidFill>
              </a:rPr>
              <a:t>/2</a:t>
            </a:r>
            <a:r>
              <a:rPr lang="en-US" altLang="zh-TW" sz="2000" dirty="0" smtClean="0"/>
              <a:t>, </a:t>
            </a:r>
            <a:r>
              <a:rPr lang="en-US" altLang="zh-TW" sz="2000" dirty="0" err="1"/>
              <a:t>deg_freedom</a:t>
            </a:r>
            <a:r>
              <a:rPr lang="en-US" altLang="zh-TW" sz="2000" dirty="0"/>
              <a:t>) 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	=CHISQ.INV(</a:t>
            </a:r>
            <a:r>
              <a:rPr lang="el-GR" altLang="zh-TW" sz="2000" dirty="0">
                <a:solidFill>
                  <a:srgbClr val="FF0000"/>
                </a:solidFill>
              </a:rPr>
              <a:t>α</a:t>
            </a:r>
            <a:r>
              <a:rPr lang="en-US" altLang="zh-TW" sz="2000" dirty="0" smtClean="0">
                <a:solidFill>
                  <a:srgbClr val="FF0000"/>
                </a:solidFill>
              </a:rPr>
              <a:t>/2</a:t>
            </a:r>
            <a:r>
              <a:rPr lang="en-US" altLang="zh-TW" sz="2000" dirty="0" smtClean="0"/>
              <a:t>, </a:t>
            </a:r>
            <a:r>
              <a:rPr lang="en-US" altLang="zh-TW" sz="2000" dirty="0" err="1"/>
              <a:t>deg_freedom</a:t>
            </a:r>
            <a:r>
              <a:rPr lang="en-US" altLang="zh-TW" sz="2000" dirty="0" smtClean="0"/>
              <a:t>) </a:t>
            </a:r>
            <a:r>
              <a:rPr lang="zh-TW" altLang="en-US" sz="2000" dirty="0" smtClean="0"/>
              <a:t>和 </a:t>
            </a:r>
            <a:r>
              <a:rPr lang="en-US" altLang="zh-TW" sz="2000" dirty="0"/>
              <a:t>=</a:t>
            </a:r>
            <a:r>
              <a:rPr lang="en-US" altLang="zh-TW" sz="2000" dirty="0" smtClean="0"/>
              <a:t>CHISQ.INV.RT(</a:t>
            </a:r>
            <a:r>
              <a:rPr lang="el-GR" altLang="zh-TW" sz="2000" dirty="0">
                <a:solidFill>
                  <a:srgbClr val="FF0000"/>
                </a:solidFill>
              </a:rPr>
              <a:t>α</a:t>
            </a:r>
            <a:r>
              <a:rPr lang="en-US" altLang="zh-TW" sz="2000" dirty="0" smtClean="0">
                <a:solidFill>
                  <a:srgbClr val="FF0000"/>
                </a:solidFill>
              </a:rPr>
              <a:t>/2</a:t>
            </a:r>
            <a:r>
              <a:rPr lang="en-US" altLang="zh-TW" sz="2000" dirty="0" smtClean="0"/>
              <a:t>, </a:t>
            </a:r>
            <a:r>
              <a:rPr lang="en-US" altLang="zh-TW" sz="2000" dirty="0" err="1"/>
              <a:t>deg_freedom</a:t>
            </a:r>
            <a:r>
              <a:rPr lang="en-US" altLang="zh-TW" sz="2000" dirty="0" smtClean="0"/>
              <a:t>)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197572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9. </a:t>
            </a:r>
            <a:r>
              <a:rPr lang="en-US" altLang="zh-TW" dirty="0" err="1"/>
              <a:t>cde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抽出 </a:t>
            </a:r>
            <a:r>
              <a:rPr lang="en-US" altLang="zh-TW" dirty="0" smtClean="0"/>
              <a:t>200</a:t>
            </a:r>
            <a:r>
              <a:rPr lang="zh-TW" altLang="en-US" dirty="0" smtClean="0"/>
              <a:t> 組樣本，用每一組的樣本算出信賴區間</a:t>
            </a:r>
            <a:endParaRPr lang="en-US" altLang="zh-TW" dirty="0" smtClean="0"/>
          </a:p>
          <a:p>
            <a:r>
              <a:rPr lang="zh-TW" altLang="en-US" dirty="0" smtClean="0"/>
              <a:t>算</a:t>
            </a:r>
            <a:r>
              <a:rPr lang="zh-TW" altLang="en-US" dirty="0"/>
              <a:t>有多少個</a:t>
            </a:r>
            <a:r>
              <a:rPr lang="zh-TW" altLang="en-US" dirty="0" smtClean="0"/>
              <a:t>區間有涵蓋到母體的平均 </a:t>
            </a:r>
            <a:r>
              <a:rPr lang="en-US" altLang="zh-TW" dirty="0" smtClean="0"/>
              <a:t>/ </a:t>
            </a:r>
            <a:r>
              <a:rPr lang="zh-TW" altLang="en-US" dirty="0" smtClean="0"/>
              <a:t>變異數</a:t>
            </a:r>
            <a:endParaRPr lang="en-US" altLang="zh-TW" dirty="0" smtClean="0"/>
          </a:p>
          <a:p>
            <a:r>
              <a:rPr lang="zh-TW" altLang="en-US" dirty="0" smtClean="0"/>
              <a:t>去</a:t>
            </a:r>
            <a:r>
              <a:rPr lang="zh-TW" altLang="en-US" dirty="0" smtClean="0"/>
              <a:t>看看</a:t>
            </a:r>
            <a:r>
              <a:rPr lang="zh-TW" altLang="en-US" dirty="0"/>
              <a:t>有多少組</a:t>
            </a:r>
            <a:r>
              <a:rPr lang="zh-TW" altLang="en-US" dirty="0" smtClean="0"/>
              <a:t>樣本算出來</a:t>
            </a:r>
            <a:r>
              <a:rPr lang="zh-TW" altLang="en-US" dirty="0" smtClean="0"/>
              <a:t>的</a:t>
            </a:r>
            <a:r>
              <a:rPr lang="zh-TW" altLang="en-US" dirty="0" smtClean="0"/>
              <a:t>區間有涵蓋</a:t>
            </a:r>
            <a:r>
              <a:rPr lang="zh-TW" altLang="en-US" dirty="0"/>
              <a:t>到到母體的平均 </a:t>
            </a:r>
            <a:r>
              <a:rPr lang="en-US" altLang="zh-TW" dirty="0"/>
              <a:t>/ </a:t>
            </a:r>
            <a:r>
              <a:rPr lang="zh-TW" altLang="en-US" dirty="0"/>
              <a:t>變異</a:t>
            </a:r>
            <a:r>
              <a:rPr lang="zh-TW" altLang="en-US" dirty="0" smtClean="0"/>
              <a:t>數</a:t>
            </a:r>
            <a:endParaRPr lang="en-US" altLang="zh-TW" dirty="0" smtClean="0"/>
          </a:p>
          <a:p>
            <a:r>
              <a:rPr lang="zh-TW" altLang="en-US" dirty="0" smtClean="0"/>
              <a:t>理論上會接近 </a:t>
            </a:r>
            <a:r>
              <a:rPr lang="en-US" altLang="zh-TW" dirty="0" smtClean="0"/>
              <a:t>200*0.95 = 190</a:t>
            </a:r>
            <a:r>
              <a:rPr lang="zh-TW" altLang="en-US" dirty="0" smtClean="0"/>
              <a:t> </a:t>
            </a:r>
            <a:r>
              <a:rPr lang="en-US" altLang="zh-TW" dirty="0"/>
              <a:t>/ </a:t>
            </a:r>
            <a:r>
              <a:rPr lang="en-US" altLang="zh-TW" dirty="0" smtClean="0"/>
              <a:t>200*0.90 </a:t>
            </a:r>
            <a:r>
              <a:rPr lang="en-US" altLang="zh-TW" dirty="0"/>
              <a:t>= </a:t>
            </a:r>
            <a:r>
              <a:rPr lang="en-US" altLang="zh-TW" dirty="0" smtClean="0"/>
              <a:t>180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5215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9. </a:t>
            </a:r>
            <a:r>
              <a:rPr lang="en-US" altLang="zh-TW" dirty="0" err="1"/>
              <a:t>cde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善用以下公式抽樣</a:t>
            </a:r>
            <a:r>
              <a:rPr lang="en-US" altLang="zh-TW" dirty="0" smtClean="0"/>
              <a:t>(</a:t>
            </a:r>
            <a:r>
              <a:rPr lang="zh-TW" altLang="en-US" dirty="0" smtClean="0"/>
              <a:t>可重複抽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=RAND()</a:t>
            </a:r>
          </a:p>
          <a:p>
            <a:pPr lvl="1"/>
            <a:r>
              <a:rPr lang="en-US" altLang="zh-TW" dirty="0" smtClean="0"/>
              <a:t>=FLOOR()</a:t>
            </a:r>
          </a:p>
          <a:p>
            <a:pPr lvl="1"/>
            <a:r>
              <a:rPr lang="en-US" altLang="zh-TW" dirty="0" smtClean="0"/>
              <a:t>=LOOKUP()</a:t>
            </a:r>
          </a:p>
          <a:p>
            <a:r>
              <a:rPr lang="zh-TW" altLang="en-US" dirty="0"/>
              <a:t>善</a:t>
            </a:r>
            <a:r>
              <a:rPr lang="zh-TW" altLang="en-US" dirty="0" smtClean="0"/>
              <a:t>用「複製公式」算出</a:t>
            </a:r>
            <a:r>
              <a:rPr lang="en-US" altLang="zh-TW" dirty="0" smtClean="0"/>
              <a:t>200</a:t>
            </a:r>
            <a:r>
              <a:rPr lang="zh-TW" altLang="en-US" dirty="0" smtClean="0"/>
              <a:t>組樣本的信賴區間</a:t>
            </a:r>
            <a:endParaRPr lang="en-US" altLang="zh-TW" dirty="0" smtClean="0"/>
          </a:p>
          <a:p>
            <a:r>
              <a:rPr lang="zh-TW" altLang="en-US" dirty="0"/>
              <a:t>善</a:t>
            </a:r>
            <a:r>
              <a:rPr lang="zh-TW" altLang="en-US" dirty="0" smtClean="0"/>
              <a:t>用以下公式算有多少個信賴區間有涵蓋到母體平均</a:t>
            </a:r>
            <a:r>
              <a:rPr lang="en-US" altLang="zh-TW" dirty="0" smtClean="0"/>
              <a:t>/</a:t>
            </a:r>
            <a:r>
              <a:rPr lang="zh-TW" altLang="en-US" dirty="0" smtClean="0"/>
              <a:t>變異數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=IF()</a:t>
            </a:r>
          </a:p>
          <a:p>
            <a:pPr lvl="1"/>
            <a:r>
              <a:rPr lang="en-US" altLang="zh-TW" dirty="0" smtClean="0"/>
              <a:t>=AND()</a:t>
            </a:r>
          </a:p>
          <a:p>
            <a:pPr lvl="1"/>
            <a:r>
              <a:rPr lang="en-US" altLang="zh-TW" dirty="0" smtClean="0"/>
              <a:t>=SUM()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798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自訂 7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180</Words>
  <Application>Microsoft Office PowerPoint</Application>
  <PresentationFormat>如螢幕大小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壁窗</vt:lpstr>
      <vt:lpstr>Statistics</vt:lpstr>
      <vt:lpstr>解題注意事項</vt:lpstr>
      <vt:lpstr>用 excel 找 critical value</vt:lpstr>
      <vt:lpstr>9. cde</vt:lpstr>
      <vt:lpstr>9. cde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JiongHsing</dc:creator>
  <cp:lastModifiedBy>JiongHsing</cp:lastModifiedBy>
  <cp:revision>18</cp:revision>
  <dcterms:created xsi:type="dcterms:W3CDTF">2012-12-06T05:41:25Z</dcterms:created>
  <dcterms:modified xsi:type="dcterms:W3CDTF">2012-12-19T04:06:14Z</dcterms:modified>
</cp:coreProperties>
</file>