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The Suggestion for Ford’s Warranty and ESP offers</a:t>
            </a:r>
            <a:endParaRPr lang="zh-TW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Team members: 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Our suggestion is: 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Direct impacts at the cost side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Direct impacts at the sales side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Indirect impacts (if any)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Overall impacts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35</Words>
  <Application>Microsoft Office PowerPoint</Application>
  <PresentationFormat>On-screen Show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The Suggestion for Ford’s Warranty and ESP offers</vt:lpstr>
      <vt:lpstr>Our suggestion is: </vt:lpstr>
      <vt:lpstr>Direct impacts at the cost side</vt:lpstr>
      <vt:lpstr>Direct impacts at the sales side</vt:lpstr>
      <vt:lpstr>Indirect impacts (if any)</vt:lpstr>
      <vt:lpstr>Overall impacts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Suggestion for Ford’s Warranty and ESP offers</dc:title>
  <dc:creator>ntuim_lckung</dc:creator>
  <cp:lastModifiedBy>ntuim_lckung</cp:lastModifiedBy>
  <cp:revision>2</cp:revision>
  <dcterms:created xsi:type="dcterms:W3CDTF">2006-08-16T00:00:00Z</dcterms:created>
  <dcterms:modified xsi:type="dcterms:W3CDTF">2014-12-15T01:03:33Z</dcterms:modified>
</cp:coreProperties>
</file>