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65DD71D7-55AC-46BD-81B3-09AB2F9EFBD8}" type="datetimeFigureOut">
              <a:rPr lang="en-US" altLang="zh-TW" smtClean="0"/>
              <a:t>3/26/2013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2840BD58-3BFF-4EAF-BB8B-AC67FE801E47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F89424F-BB59-4F4E-9822-4CA3E770FFD2}" type="datetimeFigureOut">
              <a:t>2013/3/26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8322CDD-9D6C-4F63-9EC2-64822662410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TW"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500" b="1" cap="all" baseline="0">
                <a:solidFill>
                  <a:schemeClr val="accent1"/>
                </a:solidFill>
                <a:effectLst/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143750" y="382233"/>
            <a:ext cx="1028700" cy="556136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 latinLnBrk="0">
              <a:lnSpc>
                <a:spcPct val="80000"/>
              </a:lnSpc>
              <a:defRPr lang="zh-TW"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50" b="1" cap="all" baseline="0"/>
            </a:lvl1pPr>
            <a:lvl2pPr marL="342900" indent="0" latinLnBrk="0">
              <a:buNone/>
              <a:defRPr lang="zh-TW" sz="1500"/>
            </a:lvl2pPr>
            <a:lvl3pPr marL="685800" indent="0" latinLnBrk="0">
              <a:buNone/>
              <a:defRPr lang="zh-TW" sz="1350"/>
            </a:lvl3pPr>
            <a:lvl4pPr marL="1028700" indent="0" latinLnBrk="0">
              <a:buNone/>
              <a:defRPr lang="zh-TW" sz="1200"/>
            </a:lvl4pPr>
            <a:lvl5pPr marL="1371600" indent="0" latinLnBrk="0">
              <a:buNone/>
              <a:defRPr lang="zh-TW" sz="1200"/>
            </a:lvl5pPr>
            <a:lvl6pPr marL="1714500" indent="0" latinLnBrk="0">
              <a:buNone/>
              <a:defRPr lang="zh-TW" sz="1200"/>
            </a:lvl6pPr>
            <a:lvl7pPr marL="2057400" indent="0" latinLnBrk="0">
              <a:buNone/>
              <a:defRPr lang="zh-TW" sz="1200"/>
            </a:lvl7pPr>
            <a:lvl8pPr marL="2400300" indent="0" latinLnBrk="0">
              <a:buNone/>
              <a:defRPr lang="zh-TW" sz="1200"/>
            </a:lvl8pPr>
            <a:lvl9pPr marL="2743200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350"/>
            </a:lvl6pPr>
            <a:lvl7pPr latinLnBrk="0">
              <a:defRPr lang="zh-TW" sz="1350"/>
            </a:lvl7pPr>
            <a:lvl8pPr latinLnBrk="0">
              <a:defRPr lang="zh-TW" sz="1350"/>
            </a:lvl8pPr>
            <a:lvl9pPr latinLnBrk="0">
              <a:defRPr lang="zh-TW"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350"/>
            </a:lvl6pPr>
            <a:lvl7pPr latinLnBrk="0">
              <a:defRPr lang="zh-TW" sz="1350"/>
            </a:lvl7pPr>
            <a:lvl8pPr latinLnBrk="0">
              <a:defRPr lang="zh-TW" sz="1350"/>
            </a:lvl8pPr>
            <a:lvl9pPr latinLnBrk="0">
              <a:defRPr lang="zh-TW"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 b="1" cap="all" baseline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 b="1" cap="all" baseline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/>
            </a:lvl8pPr>
            <a:lvl9pPr latinLnBrk="0">
              <a:defRPr lang="zh-TW"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135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zh-TW" sz="18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135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TW"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lang="zh-TW"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lang="zh-TW"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9888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Lab session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Operation research	2013/03/18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課本例題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Chapter 4.2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85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Variable &amp; Basic feasible solution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	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	  =	3</a:t>
                </a:r>
              </a:p>
              <a:p>
                <a:r>
                  <a:rPr lang="en-US" altLang="zh-TW" b="0" dirty="0" smtClean="0"/>
                  <a:t> 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 =	-1</a:t>
                </a:r>
              </a:p>
              <a:p>
                <a:r>
                  <a:rPr lang="en-US" altLang="zh-TW" dirty="0" smtClean="0"/>
                  <a:t>m=2</a:t>
                </a:r>
                <a:r>
                  <a:rPr lang="zh-TW" altLang="en-US" dirty="0" smtClean="0"/>
                  <a:t>個限制式</a:t>
                </a:r>
                <a:r>
                  <a:rPr lang="en-US" altLang="zh-TW" dirty="0" smtClean="0"/>
                  <a:t>, n=3</a:t>
                </a:r>
                <a:r>
                  <a:rPr lang="zh-TW" altLang="en-US" dirty="0" smtClean="0"/>
                  <a:t>個變數</a:t>
                </a:r>
                <a:endParaRPr lang="en-US" altLang="zh-TW" dirty="0" smtClean="0"/>
              </a:p>
              <a:p>
                <a:r>
                  <a:rPr lang="en-US" altLang="zh-TW" dirty="0" err="1" smtClean="0"/>
                  <a:t>Nonbasic</a:t>
                </a:r>
                <a:r>
                  <a:rPr lang="en-US" altLang="zh-TW" dirty="0" smtClean="0"/>
                  <a:t> variable </a:t>
                </a:r>
                <a:r>
                  <a:rPr lang="zh-TW" altLang="en-US" dirty="0" smtClean="0"/>
                  <a:t>有 </a:t>
                </a:r>
                <a:r>
                  <a:rPr lang="en-US" altLang="zh-TW" dirty="0" smtClean="0"/>
                  <a:t>n-m=1</a:t>
                </a:r>
                <a:r>
                  <a:rPr lang="zh-TW" altLang="en-US" dirty="0" smtClean="0"/>
                  <a:t>個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basic variable</a:t>
                </a:r>
                <a:r>
                  <a:rPr lang="zh-TW" altLang="en-US" dirty="0" smtClean="0"/>
                  <a:t>有 </a:t>
                </a:r>
                <a:r>
                  <a:rPr lang="en-US" altLang="zh-TW" dirty="0" smtClean="0"/>
                  <a:t>2</a:t>
                </a:r>
                <a:r>
                  <a:rPr lang="zh-TW" altLang="en-US" dirty="0" smtClean="0"/>
                  <a:t>個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zh-TW" altLang="en-US" dirty="0" smtClean="0"/>
                  <a:t>設定</a:t>
                </a:r>
                <a:r>
                  <a:rPr lang="en-US" altLang="zh-TW" dirty="0" err="1" smtClean="0"/>
                  <a:t>nonbasic</a:t>
                </a:r>
                <a:r>
                  <a:rPr lang="en-US" altLang="zh-TW" dirty="0" smtClean="0"/>
                  <a:t> variable</a:t>
                </a:r>
                <a:r>
                  <a:rPr lang="zh-TW" altLang="en-US" dirty="0" smtClean="0"/>
                  <a:t>為</a:t>
                </a:r>
                <a:r>
                  <a:rPr lang="en-US" altLang="zh-TW" dirty="0" smtClean="0"/>
                  <a:t>0,</a:t>
                </a:r>
                <a:r>
                  <a:rPr lang="zh-TW" altLang="en-US" dirty="0" smtClean="0"/>
                  <a:t> 解以上的方程式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</a:t>
                </a:r>
                <a:r>
                  <a:rPr lang="zh-TW" altLang="en-US" dirty="0" smtClean="0"/>
                  <a:t>得到</a:t>
                </a:r>
                <a:r>
                  <a:rPr lang="zh-TW" altLang="en-US" dirty="0" smtClean="0"/>
                  <a:t>的叫做</a:t>
                </a:r>
                <a:r>
                  <a:rPr lang="en-US" altLang="zh-TW" dirty="0" smtClean="0"/>
                  <a:t>Basic </a:t>
                </a:r>
                <a:r>
                  <a:rPr lang="en-US" altLang="zh-TW" dirty="0" smtClean="0"/>
                  <a:t>solution</a:t>
                </a:r>
              </a:p>
              <a:p>
                <a:pPr lvl="1"/>
                <a:r>
                  <a:rPr lang="zh-TW" altLang="en-US" dirty="0" smtClean="0"/>
                  <a:t>當那一組解全都大於</a:t>
                </a:r>
                <a:r>
                  <a:rPr lang="en-US" altLang="zh-TW" dirty="0" smtClean="0"/>
                  <a:t>0</a:t>
                </a:r>
                <a:r>
                  <a:rPr lang="zh-TW" altLang="en-US" dirty="0" smtClean="0"/>
                  <a:t>的話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這組解叫做 </a:t>
                </a:r>
                <a:r>
                  <a:rPr lang="en-US" altLang="zh-TW" dirty="0" smtClean="0"/>
                  <a:t>Basic feasible solution</a:t>
                </a:r>
                <a:endParaRPr lang="en-US" altLang="zh-TW" dirty="0" smtClean="0"/>
              </a:p>
              <a:p>
                <a:r>
                  <a:rPr lang="zh-TW" altLang="en-US" dirty="0" smtClean="0"/>
                  <a:t>若</a:t>
                </a:r>
                <a:r>
                  <a:rPr lang="en-US" altLang="zh-TW" dirty="0" smtClean="0"/>
                  <a:t>NBV={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}, BV={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}</a:t>
                </a:r>
              </a:p>
              <a:p>
                <a:pPr lvl="1"/>
                <a:r>
                  <a:rPr lang="en-US" altLang="zh-TW" dirty="0" smtClean="0"/>
                  <a:t>Basic Feasible solution</a:t>
                </a:r>
                <a:r>
                  <a:rPr lang="zh-TW" altLang="en-US" dirty="0" smtClean="0"/>
                  <a:t>則是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0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BFS &amp; Extreme point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Basic feasible solution</a:t>
                </a:r>
                <a:r>
                  <a:rPr lang="zh-TW" altLang="en-US" dirty="0" smtClean="0"/>
                  <a:t>與</a:t>
                </a:r>
                <a:r>
                  <a:rPr lang="en-US" altLang="zh-TW" dirty="0" smtClean="0"/>
                  <a:t>feasible region</a:t>
                </a:r>
                <a:r>
                  <a:rPr lang="zh-TW" altLang="en-US" dirty="0" smtClean="0"/>
                  <a:t>的</a:t>
                </a:r>
                <a:r>
                  <a:rPr lang="en-US" altLang="zh-TW" dirty="0" smtClean="0"/>
                  <a:t>extreme point</a:t>
                </a:r>
                <a:r>
                  <a:rPr lang="zh-TW" altLang="en-US" dirty="0" smtClean="0"/>
                  <a:t>是一一對應的</a:t>
                </a:r>
                <a:endParaRPr lang="en-US" altLang="zh-TW" dirty="0" smtClean="0"/>
              </a:p>
              <a:p>
                <a:r>
                  <a:rPr lang="en-US" altLang="zh-TW" dirty="0" smtClean="0"/>
                  <a:t>Ex:</a:t>
                </a: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         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 40</m:t>
                      </m:r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2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 60</m:t>
                      </m:r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=4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</m:func>
                    </m:oMath>
                  </m:oMathPara>
                </a14:m>
                <a:endParaRPr lang="en-US" altLang="zh-TW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.        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40</m:t>
                      </m:r>
                    </m:oMath>
                  </m:oMathPara>
                </a14:m>
                <a:endParaRPr lang="en-US" altLang="zh-TW" dirty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              2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60</m:t>
                      </m:r>
                    </m:oMath>
                  </m:oMathPara>
                </a14:m>
                <a:endParaRPr lang="en-US" altLang="zh-TW" dirty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&amp; Extreme </a:t>
            </a:r>
            <a:r>
              <a:rPr lang="en-US" altLang="zh-TW" dirty="0" smtClean="0"/>
              <a:t>point(</a:t>
            </a:r>
            <a:r>
              <a:rPr lang="en-US" altLang="zh-TW" dirty="0" err="1" smtClean="0"/>
              <a:t>con’t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6011252"/>
              </p:ext>
            </p:extLst>
          </p:nvPr>
        </p:nvGraphicFramePr>
        <p:xfrm>
          <a:off x="971550" y="1825625"/>
          <a:ext cx="3543912" cy="2727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6117"/>
                <a:gridCol w="634596"/>
                <a:gridCol w="1016797"/>
                <a:gridCol w="1276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BV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NBV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BFS(x1,x2,s1,s2)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EP</a:t>
                      </a:r>
                      <a:endParaRPr lang="zh-TW" altLang="en-US" dirty="0"/>
                    </a:p>
                  </a:txBody>
                  <a:tcPr marL="87257" marR="872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x1, x2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s2,</a:t>
                      </a:r>
                      <a:r>
                        <a:rPr lang="en-US" altLang="zh-TW" baseline="0" dirty="0" smtClean="0"/>
                        <a:t> s2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20, 20, 0, 0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 marL="87257" marR="872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x1,s1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x2,s2</a:t>
                      </a:r>
                      <a:endParaRPr lang="zh-TW" altLang="en-US" dirty="0" smtClean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30,0,10,0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 marL="87257" marR="872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x1,s2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x2,s1</a:t>
                      </a:r>
                      <a:endParaRPr lang="zh-TW" altLang="en-US" dirty="0" smtClean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40,0,0,-20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7257" marR="872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x2,s1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x1,s2</a:t>
                      </a:r>
                      <a:endParaRPr lang="zh-TW" altLang="en-US" dirty="0" smtClean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0,60,-20,0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7257" marR="872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x2,s2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x1,s1</a:t>
                      </a:r>
                      <a:endParaRPr lang="zh-TW" altLang="en-US" dirty="0" smtClean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0,40,0,20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 marL="87257" marR="872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s1,s2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x1, x2</a:t>
                      </a:r>
                      <a:endParaRPr lang="zh-TW" altLang="en-US" dirty="0" smtClean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0,0,40,60</a:t>
                      </a:r>
                      <a:endParaRPr lang="zh-TW" altLang="en-US" dirty="0"/>
                    </a:p>
                  </a:txBody>
                  <a:tcPr marL="87257" marR="87257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 marL="87257" marR="87257"/>
                </a:tc>
              </a:tr>
            </a:tbl>
          </a:graphicData>
        </a:graphic>
      </p:graphicFrame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03120"/>
            <a:ext cx="3543300" cy="3562985"/>
          </a:xfrm>
        </p:spPr>
      </p:pic>
      <p:sp>
        <p:nvSpPr>
          <p:cNvPr id="9" name="文字方塊 8"/>
          <p:cNvSpPr txBox="1"/>
          <p:nvPr/>
        </p:nvSpPr>
        <p:spPr>
          <a:xfrm>
            <a:off x="4747071" y="3327817"/>
            <a:ext cx="3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B</a:t>
            </a:r>
            <a:endParaRPr lang="zh-TW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88182" y="4029154"/>
            <a:ext cx="3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endParaRPr lang="zh-TW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68483" y="5138777"/>
            <a:ext cx="3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endParaRPr lang="zh-TW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32681" y="5164746"/>
            <a:ext cx="3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D</a:t>
            </a:r>
            <a:endParaRPr lang="zh-TW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72000" y="1733788"/>
            <a:ext cx="3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51964" y="5481439"/>
            <a:ext cx="3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 flipH="1" flipV="1">
            <a:off x="4768483" y="2103120"/>
            <a:ext cx="1172598" cy="22953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941081" y="4383372"/>
            <a:ext cx="1110883" cy="11096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6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3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自我介紹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李永裕</a:t>
            </a:r>
            <a:endParaRPr lang="en-US" altLang="zh-TW" dirty="0" smtClean="0"/>
          </a:p>
          <a:p>
            <a:r>
              <a:rPr lang="en-US" altLang="zh-TW" dirty="0" smtClean="0"/>
              <a:t>r01725019@ntu.edu.tw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寫名字</a:t>
            </a:r>
            <a:r>
              <a:rPr lang="en-US" altLang="zh-TW" dirty="0" smtClean="0"/>
              <a:t>,</a:t>
            </a:r>
            <a:r>
              <a:rPr lang="zh-TW" altLang="en-US" dirty="0" smtClean="0"/>
              <a:t> 學號</a:t>
            </a:r>
            <a:endParaRPr lang="en-US" altLang="zh-TW" dirty="0" smtClean="0"/>
          </a:p>
          <a:p>
            <a:r>
              <a:rPr lang="zh-TW" altLang="en-US" dirty="0"/>
              <a:t>解</a:t>
            </a:r>
            <a:r>
              <a:rPr lang="en-US" altLang="zh-TW" dirty="0" smtClean="0"/>
              <a:t>LP</a:t>
            </a:r>
            <a:r>
              <a:rPr lang="zh-TW" altLang="en-US" dirty="0" smtClean="0"/>
              <a:t>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變數定義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要寫出</a:t>
            </a:r>
            <a:r>
              <a:rPr lang="en-US" altLang="zh-TW" dirty="0"/>
              <a:t>o</a:t>
            </a:r>
            <a:r>
              <a:rPr lang="en-US" altLang="zh-TW" dirty="0" smtClean="0"/>
              <a:t>ptimal solution</a:t>
            </a:r>
            <a:r>
              <a:rPr lang="zh-TW" altLang="en-US" dirty="0" smtClean="0"/>
              <a:t>和對應的</a:t>
            </a:r>
            <a:r>
              <a:rPr lang="en-US" altLang="zh-TW" dirty="0" smtClean="0"/>
              <a:t>objective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</a:t>
            </a:r>
          </a:p>
          <a:p>
            <a:r>
              <a:rPr lang="zh-TW" altLang="en-US" dirty="0" smtClean="0"/>
              <a:t>畫圖時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要標示出</a:t>
            </a:r>
            <a:r>
              <a:rPr lang="en-US" altLang="zh-TW" dirty="0" smtClean="0"/>
              <a:t>feasible region</a:t>
            </a:r>
            <a:r>
              <a:rPr lang="zh-TW" altLang="en-US" dirty="0" smtClean="0"/>
              <a:t>在哪裡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255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(c) Extreme point</a:t>
            </a:r>
            <a:r>
              <a:rPr lang="zh-TW" altLang="en-US" dirty="0" smtClean="0"/>
              <a:t>不是</a:t>
            </a:r>
            <a:r>
              <a:rPr lang="en-US" altLang="zh-TW" dirty="0" smtClean="0"/>
              <a:t>optimal</a:t>
            </a:r>
            <a:r>
              <a:rPr lang="zh-TW" altLang="en-US" dirty="0" smtClean="0"/>
              <a:t> </a:t>
            </a:r>
            <a:r>
              <a:rPr lang="en-US" altLang="zh-TW" dirty="0" smtClean="0"/>
              <a:t>solution</a:t>
            </a:r>
            <a:r>
              <a:rPr lang="zh-TW" altLang="en-US" dirty="0" smtClean="0"/>
              <a:t>的原因是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objective function</a:t>
            </a:r>
            <a:r>
              <a:rPr lang="zh-TW" altLang="en-US" dirty="0" smtClean="0"/>
              <a:t>不是</a:t>
            </a:r>
            <a:r>
              <a:rPr lang="en-US" altLang="zh-TW" dirty="0" smtClean="0"/>
              <a:t>linear function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87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Local minima: x=0, 3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 smtClean="0"/>
                  <a:t>/2, 3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Objective function</a:t>
            </a:r>
            <a:r>
              <a:rPr lang="zh-TW" altLang="en-US" dirty="0" smtClean="0"/>
              <a:t>和其中一條限制式平行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Multiple optimal solution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57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每一條限制式都必須符合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取交集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034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Q8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337593" y="3189065"/>
            <a:ext cx="62572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337593" y="2769650"/>
            <a:ext cx="0" cy="75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903157" y="2769650"/>
            <a:ext cx="0" cy="75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468721" y="2769650"/>
            <a:ext cx="0" cy="75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034285" y="2769650"/>
            <a:ext cx="0" cy="75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599849" y="2769650"/>
            <a:ext cx="0" cy="75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906843" y="2217987"/>
            <a:ext cx="9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12A.M.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55533" y="2217987"/>
            <a:ext cx="9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r>
              <a:rPr lang="en-US" altLang="zh-TW" dirty="0" smtClean="0"/>
              <a:t>A.M.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080793" y="2217987"/>
            <a:ext cx="9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 P.M.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91699" y="2217987"/>
            <a:ext cx="9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 P.M.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173505" y="2217987"/>
            <a:ext cx="9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12A.M.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966086" y="3536689"/>
            <a:ext cx="30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531650" y="3525353"/>
            <a:ext cx="30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97213" y="3536689"/>
            <a:ext cx="30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662777" y="3536689"/>
            <a:ext cx="30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59220" y="4390631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連續上班</a:t>
            </a:r>
            <a:r>
              <a:rPr lang="en-US" altLang="zh-TW" dirty="0" smtClean="0"/>
              <a:t>:</a:t>
            </a:r>
            <a:r>
              <a:rPr lang="en-US" altLang="zh-TW" dirty="0"/>
              <a:t>	</a:t>
            </a:r>
            <a:r>
              <a:rPr lang="en-US" altLang="zh-TW" dirty="0" smtClean="0"/>
              <a:t>1&amp;2,</a:t>
            </a:r>
            <a:r>
              <a:rPr lang="zh-TW" altLang="en-US" dirty="0" smtClean="0"/>
              <a:t> </a:t>
            </a:r>
            <a:r>
              <a:rPr lang="en-US" altLang="zh-TW" dirty="0" smtClean="0"/>
              <a:t>2&amp;3,</a:t>
            </a:r>
            <a:r>
              <a:rPr lang="zh-TW" altLang="en-US" dirty="0" smtClean="0"/>
              <a:t> </a:t>
            </a:r>
            <a:r>
              <a:rPr lang="en-US" altLang="zh-TW" dirty="0" smtClean="0"/>
              <a:t>3&amp;4,</a:t>
            </a:r>
            <a:r>
              <a:rPr lang="zh-TW" altLang="en-US" dirty="0" smtClean="0"/>
              <a:t> </a:t>
            </a:r>
            <a:r>
              <a:rPr lang="en-US" altLang="zh-TW" dirty="0" smtClean="0"/>
              <a:t>1&amp;4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不連續上班</a:t>
            </a:r>
            <a:r>
              <a:rPr lang="en-US" altLang="zh-TW" dirty="0" smtClean="0"/>
              <a:t>:	1&amp;3,</a:t>
            </a:r>
            <a:r>
              <a:rPr lang="zh-TW" altLang="en-US" dirty="0" smtClean="0"/>
              <a:t> </a:t>
            </a:r>
            <a:r>
              <a:rPr lang="en-US" altLang="zh-TW" dirty="0" smtClean="0"/>
              <a:t>2&amp;4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42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變數有</a:t>
            </a:r>
            <a:r>
              <a:rPr lang="en-US" altLang="zh-TW" dirty="0" smtClean="0"/>
              <a:t>2</a:t>
            </a:r>
            <a:r>
              <a:rPr lang="zh-TW" altLang="en-US" dirty="0" smtClean="0"/>
              <a:t>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運油量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生產</a:t>
            </a:r>
            <a:r>
              <a:rPr lang="zh-TW" altLang="en-US" dirty="0"/>
              <a:t>量</a:t>
            </a:r>
          </a:p>
        </p:txBody>
      </p:sp>
    </p:spTree>
    <p:extLst>
      <p:ext uri="{BB962C8B-B14F-4D97-AF65-F5344CB8AC3E}">
        <p14:creationId xmlns:p14="http://schemas.microsoft.com/office/powerpoint/2010/main" val="4637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業務紅線簡報 (寬螢幕)</Template>
  <TotalTime>0</TotalTime>
  <Words>206</Words>
  <Application>Microsoft Office PowerPoint</Application>
  <PresentationFormat>如螢幕大小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Microsoft JhengHei UI</vt:lpstr>
      <vt:lpstr>微軟正黑體</vt:lpstr>
      <vt:lpstr>Arial</vt:lpstr>
      <vt:lpstr>Cambria</vt:lpstr>
      <vt:lpstr>Cambria Math</vt:lpstr>
      <vt:lpstr>Red Line Business 16x9</vt:lpstr>
      <vt:lpstr>Lab session</vt:lpstr>
      <vt:lpstr>自我介紹</vt:lpstr>
      <vt:lpstr>Homework 2</vt:lpstr>
      <vt:lpstr>Q2</vt:lpstr>
      <vt:lpstr>Q3</vt:lpstr>
      <vt:lpstr>Q5</vt:lpstr>
      <vt:lpstr>Q7</vt:lpstr>
      <vt:lpstr>Q8</vt:lpstr>
      <vt:lpstr>Q9</vt:lpstr>
      <vt:lpstr>課本例題</vt:lpstr>
      <vt:lpstr>Basic Variable &amp; Basic feasible solution</vt:lpstr>
      <vt:lpstr>BFS &amp; Extreme point</vt:lpstr>
      <vt:lpstr>BFS &amp; Extreme point(con’t)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2013-03-18T02:48:03Z</dcterms:created>
  <dcterms:modified xsi:type="dcterms:W3CDTF">2013-03-26T14:24:13Z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