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5DD71D7-55AC-46BD-81B3-09AB2F9EFBD8}" type="datetimeFigureOut">
              <a:rPr lang="en-US" altLang="zh-TW" smtClean="0"/>
              <a:t>5/27/2013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2840BD58-3BFF-4EAF-BB8B-AC67FE801E47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F89424F-BB59-4F4E-9822-4CA3E770FFD2}" type="datetimeFigureOut">
              <a:t>2013/5/27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8322CDD-9D6C-4F63-9EC2-64822662410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500" b="1" cap="all" baseline="0">
                <a:solidFill>
                  <a:schemeClr val="accent1"/>
                </a:solidFill>
                <a:effectLst/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lang="zh-TW"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50" b="1" cap="all" baseline="0"/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350"/>
            </a:lvl6pPr>
            <a:lvl7pPr latinLnBrk="0">
              <a:defRPr lang="zh-TW" sz="1350"/>
            </a:lvl7pPr>
            <a:lvl8pPr latinLnBrk="0">
              <a:defRPr lang="zh-TW" sz="1350"/>
            </a:lvl8pPr>
            <a:lvl9pPr latinLnBrk="0">
              <a:defRPr lang="zh-TW"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 cap="all" baseline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 b="1" cap="all" baseline="0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 latinLnBrk="0">
              <a:defRPr lang="zh-TW" sz="1500"/>
            </a:lvl1pPr>
            <a:lvl2pPr latinLnBrk="0">
              <a:defRPr lang="zh-TW" sz="1350"/>
            </a:lvl2pPr>
            <a:lvl3pPr latinLnBrk="0">
              <a:defRPr lang="zh-TW" sz="1200"/>
            </a:lvl3pPr>
            <a:lvl4pPr latinLnBrk="0">
              <a:defRPr lang="zh-TW" sz="1050"/>
            </a:lvl4pPr>
            <a:lvl5pPr latinLnBrk="0">
              <a:defRPr lang="zh-TW" sz="1050"/>
            </a:lvl5pPr>
            <a:lvl6pPr latinLnBrk="0">
              <a:defRPr lang="zh-TW" sz="1500"/>
            </a:lvl6pPr>
            <a:lvl7pPr latinLnBrk="0">
              <a:defRPr lang="zh-TW" sz="1500"/>
            </a:lvl7pPr>
            <a:lvl8pPr latinLnBrk="0">
              <a:defRPr lang="zh-TW" sz="1500"/>
            </a:lvl8pPr>
            <a:lvl9pPr latinLnBrk="0">
              <a:defRPr lang="zh-TW"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135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zh-TW" sz="18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135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TW"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lang="zh-TW"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lang="zh-TW"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9888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OR lab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2013/05/27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18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HW9</a:t>
            </a:r>
            <a:r>
              <a:rPr lang="zh-TW" altLang="en-US" dirty="0" smtClean="0"/>
              <a:t> </a:t>
            </a:r>
            <a:r>
              <a:rPr lang="en-US" altLang="zh-TW" dirty="0" smtClean="0"/>
              <a:t>Q1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K=50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 0.7</a:t>
            </a:r>
          </a:p>
          <a:p>
            <a:r>
              <a:rPr lang="en-US" altLang="zh-TW" dirty="0" smtClean="0"/>
              <a:t>Reorder point</a:t>
            </a:r>
            <a:r>
              <a:rPr lang="zh-TW" altLang="en-US" dirty="0" smtClean="0"/>
              <a:t>指的是再訂購的量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還剩多少的時候我要再訂購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R=D(L-</a:t>
            </a:r>
            <a:r>
              <a:rPr lang="en-US" altLang="zh-TW" dirty="0" err="1" smtClean="0"/>
              <a:t>kT</a:t>
            </a:r>
            <a:r>
              <a:rPr lang="en-US" altLang="zh-TW" dirty="0" smtClean="0"/>
              <a:t>*)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k</a:t>
            </a:r>
            <a:r>
              <a:rPr lang="zh-TW" altLang="en-US" dirty="0"/>
              <a:t> </a:t>
            </a:r>
            <a:r>
              <a:rPr lang="zh-TW" altLang="en-US" dirty="0" smtClean="0"/>
              <a:t>要先求出來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不是任意</a:t>
            </a:r>
            <a:r>
              <a:rPr lang="zh-TW" altLang="en-US" dirty="0"/>
              <a:t>的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687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要畫圖</a:t>
            </a:r>
            <a:endParaRPr lang="en-US" altLang="zh-TW" dirty="0" smtClean="0"/>
          </a:p>
          <a:p>
            <a:r>
              <a:rPr lang="zh-TW" altLang="en-US" dirty="0" smtClean="0"/>
              <a:t>標明</a:t>
            </a:r>
            <a:r>
              <a:rPr lang="en-US" altLang="zh-TW" dirty="0" smtClean="0"/>
              <a:t>Q</a:t>
            </a:r>
            <a:r>
              <a:rPr lang="zh-TW" altLang="en-US" dirty="0" smtClean="0"/>
              <a:t>*的確是在交點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25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畫圖證明也可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但請用證明的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不要敍述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2234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h’=h(1-D/r)</a:t>
            </a:r>
          </a:p>
        </p:txBody>
      </p:sp>
    </p:spTree>
    <p:extLst>
      <p:ext uri="{BB962C8B-B14F-4D97-AF65-F5344CB8AC3E}">
        <p14:creationId xmlns:p14="http://schemas.microsoft.com/office/powerpoint/2010/main" val="99943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Q6 &amp; Q7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要先算出機率值</a:t>
            </a:r>
            <a:r>
              <a:rPr lang="en-US" altLang="zh-TW" dirty="0" smtClean="0"/>
              <a:t>,</a:t>
            </a:r>
            <a:r>
              <a:rPr lang="zh-TW" altLang="en-US" dirty="0" smtClean="0"/>
              <a:t> 再求</a:t>
            </a:r>
            <a:r>
              <a:rPr lang="en-US" altLang="zh-TW" dirty="0" smtClean="0"/>
              <a:t>q*</a:t>
            </a:r>
          </a:p>
          <a:p>
            <a:r>
              <a:rPr lang="zh-TW" altLang="en-US" dirty="0" smtClean="0"/>
              <a:t>注意要用</a:t>
            </a:r>
            <a:r>
              <a:rPr lang="en-US" altLang="zh-TW" dirty="0" smtClean="0"/>
              <a:t>underage cost</a:t>
            </a:r>
            <a:r>
              <a:rPr lang="zh-TW" altLang="en-US" dirty="0" smtClean="0"/>
              <a:t>還是</a:t>
            </a:r>
            <a:r>
              <a:rPr lang="en-US" altLang="zh-TW" dirty="0" smtClean="0"/>
              <a:t>overage cost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3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業務紅線簡報 (寬螢幕)</Template>
  <TotalTime>0</TotalTime>
  <Words>92</Words>
  <Application>Microsoft Office PowerPoint</Application>
  <PresentationFormat>如螢幕大小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Microsoft JhengHei UI</vt:lpstr>
      <vt:lpstr>微軟正黑體</vt:lpstr>
      <vt:lpstr>Arial</vt:lpstr>
      <vt:lpstr>Cambria</vt:lpstr>
      <vt:lpstr>Red Line Business 16x9</vt:lpstr>
      <vt:lpstr>OR lab</vt:lpstr>
      <vt:lpstr>HW9 Q1</vt:lpstr>
      <vt:lpstr>Q2</vt:lpstr>
      <vt:lpstr>Q3</vt:lpstr>
      <vt:lpstr>Q5</vt:lpstr>
      <vt:lpstr>Q6 &amp; Q7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2013-04-21T15:24:04Z</dcterms:created>
  <dcterms:modified xsi:type="dcterms:W3CDTF">2013-05-27T06:36:32Z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