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3"/>
  </p:notesMasterIdLst>
  <p:sldIdLst>
    <p:sldId id="256" r:id="rId2"/>
    <p:sldId id="259" r:id="rId3"/>
    <p:sldId id="281" r:id="rId4"/>
    <p:sldId id="282" r:id="rId5"/>
    <p:sldId id="268" r:id="rId6"/>
    <p:sldId id="283" r:id="rId7"/>
    <p:sldId id="284" r:id="rId8"/>
    <p:sldId id="285" r:id="rId9"/>
    <p:sldId id="277" r:id="rId10"/>
    <p:sldId id="286" r:id="rId11"/>
    <p:sldId id="279" r:id="rId12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3/25/15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#04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2015/03/25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tammy Chang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two-dimensional arrays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function (beginner)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function (advanced)</a:t>
            </a:r>
          </a:p>
        </p:txBody>
      </p:sp>
    </p:spTree>
    <p:extLst>
      <p:ext uri="{BB962C8B-B14F-4D97-AF65-F5344CB8AC3E}">
        <p14:creationId xmlns:p14="http://schemas.microsoft.com/office/powerpoint/2010/main" val="384443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3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51596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Use </a:t>
            </a:r>
            <a:r>
              <a:rPr kumimoji="1" lang="en-US" altLang="zh-TW" sz="2400" b="0" dirty="0" err="1" smtClean="0">
                <a:latin typeface="+mn-ea"/>
              </a:rPr>
              <a:t>knapsackValue</a:t>
            </a:r>
            <a:r>
              <a:rPr kumimoji="1" lang="en-US" altLang="zh-TW" sz="2400" b="0" dirty="0" smtClean="0">
                <a:latin typeface="+mn-ea"/>
              </a:rPr>
              <a:t> function to rewrite Problem 3 in HW#3</a:t>
            </a:r>
          </a:p>
          <a:p>
            <a:r>
              <a:rPr kumimoji="1" lang="en-US" altLang="zh-TW" sz="240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4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400" dirty="0" err="1">
                <a:latin typeface="Courier New"/>
                <a:cs typeface="Courier New"/>
              </a:rPr>
              <a:t>knapsackValue</a:t>
            </a:r>
            <a:r>
              <a:rPr kumimoji="1" lang="en-US" altLang="zh-TW" sz="2400" dirty="0">
                <a:latin typeface="Courier New"/>
                <a:cs typeface="Courier New"/>
              </a:rPr>
              <a:t>(</a:t>
            </a:r>
            <a:r>
              <a:rPr kumimoji="1" lang="en-US" altLang="zh-TW" sz="2400" dirty="0" err="1">
                <a:latin typeface="Courier New"/>
                <a:cs typeface="Courier New"/>
              </a:rPr>
              <a:t>const</a:t>
            </a:r>
            <a:r>
              <a:rPr kumimoji="1" lang="en-US" altLang="zh-TW" sz="2400" dirty="0">
                <a:latin typeface="Courier New"/>
                <a:cs typeface="Courier New"/>
              </a:rPr>
              <a:t> </a:t>
            </a:r>
            <a:r>
              <a:rPr kumimoji="1" lang="en-US" altLang="zh-TW" sz="2400" dirty="0" err="1">
                <a:latin typeface="Courier New"/>
                <a:cs typeface="Courier New"/>
              </a:rPr>
              <a:t>int</a:t>
            </a:r>
            <a:r>
              <a:rPr kumimoji="1" lang="en-US" altLang="zh-TW" sz="2400" dirty="0">
                <a:latin typeface="Courier New"/>
                <a:cs typeface="Courier New"/>
              </a:rPr>
              <a:t> value[], </a:t>
            </a:r>
            <a:r>
              <a:rPr kumimoji="1" lang="en-US" altLang="zh-TW" sz="2400" dirty="0" err="1">
                <a:latin typeface="Courier New"/>
                <a:cs typeface="Courier New"/>
              </a:rPr>
              <a:t>const</a:t>
            </a:r>
            <a:r>
              <a:rPr kumimoji="1" lang="en-US" altLang="zh-TW" sz="2400" dirty="0">
                <a:latin typeface="Courier New"/>
                <a:cs typeface="Courier New"/>
              </a:rPr>
              <a:t> </a:t>
            </a:r>
            <a:r>
              <a:rPr kumimoji="1" lang="en-US" altLang="zh-TW" sz="2400" dirty="0" err="1">
                <a:latin typeface="Courier New"/>
                <a:cs typeface="Courier New"/>
              </a:rPr>
              <a:t>int</a:t>
            </a:r>
            <a:r>
              <a:rPr kumimoji="1" lang="en-US" altLang="zh-TW" sz="2400" dirty="0">
                <a:latin typeface="Courier New"/>
                <a:cs typeface="Courier New"/>
              </a:rPr>
              <a:t> weight[], </a:t>
            </a:r>
            <a:r>
              <a:rPr kumimoji="1" lang="en-US" altLang="zh-TW" sz="2400" dirty="0" err="1">
                <a:latin typeface="Courier New"/>
                <a:cs typeface="Courier New"/>
              </a:rPr>
              <a:t>int</a:t>
            </a:r>
            <a:r>
              <a:rPr kumimoji="1" lang="en-US" altLang="zh-TW" sz="2400" dirty="0">
                <a:latin typeface="Courier New"/>
                <a:cs typeface="Courier New"/>
              </a:rPr>
              <a:t> B, </a:t>
            </a:r>
            <a:r>
              <a:rPr kumimoji="1" lang="en-US" altLang="zh-TW" sz="2400" dirty="0" err="1">
                <a:latin typeface="Courier New"/>
                <a:cs typeface="Courier New"/>
              </a:rPr>
              <a:t>int</a:t>
            </a:r>
            <a:r>
              <a:rPr kumimoji="1" lang="en-US" altLang="zh-TW" sz="2400" dirty="0">
                <a:latin typeface="Courier New"/>
                <a:cs typeface="Courier New"/>
              </a:rPr>
              <a:t> n, </a:t>
            </a:r>
            <a:r>
              <a:rPr kumimoji="1" lang="en-US" altLang="zh-TW" sz="2400" dirty="0" err="1">
                <a:latin typeface="Courier New"/>
                <a:cs typeface="Courier New"/>
              </a:rPr>
              <a:t>const</a:t>
            </a:r>
            <a:r>
              <a:rPr kumimoji="1" lang="en-US" altLang="zh-TW" sz="2400" dirty="0">
                <a:latin typeface="Courier New"/>
                <a:cs typeface="Courier New"/>
              </a:rPr>
              <a:t> </a:t>
            </a:r>
            <a:r>
              <a:rPr kumimoji="1" lang="en-US" altLang="zh-TW" sz="2400" dirty="0" err="1">
                <a:latin typeface="Courier New"/>
                <a:cs typeface="Courier New"/>
              </a:rPr>
              <a:t>bool</a:t>
            </a:r>
            <a:r>
              <a:rPr kumimoji="1" lang="en-US" altLang="zh-TW" sz="2400" dirty="0">
                <a:latin typeface="Courier New"/>
                <a:cs typeface="Courier New"/>
              </a:rPr>
              <a:t> sol[]</a:t>
            </a:r>
            <a:r>
              <a:rPr kumimoji="1" lang="en-US" altLang="zh-TW" sz="2400" dirty="0" smtClean="0">
                <a:latin typeface="Courier New"/>
                <a:cs typeface="Courier New"/>
              </a:rPr>
              <a:t>)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You</a:t>
            </a:r>
            <a:r>
              <a:rPr kumimoji="1" lang="en-US" altLang="zh-TW" sz="2400" b="0" dirty="0" smtClean="0"/>
              <a:t>’</a:t>
            </a:r>
            <a:r>
              <a:rPr kumimoji="1" lang="en-US" altLang="zh-TW" sz="2400" b="0" dirty="0" smtClean="0">
                <a:latin typeface="+mn-ea"/>
              </a:rPr>
              <a:t>ll also need to use this function in HW#4.</a:t>
            </a:r>
          </a:p>
          <a:p>
            <a:endParaRPr kumimoji="1" lang="zh-TW" altLang="en-US" sz="24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two-dimensional arrays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function (beginner)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function (advanced)</a:t>
            </a: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two-dimensional arrays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function (beginner)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function (advanced)</a:t>
            </a:r>
          </a:p>
        </p:txBody>
      </p:sp>
    </p:spTree>
    <p:extLst>
      <p:ext uri="{BB962C8B-B14F-4D97-AF65-F5344CB8AC3E}">
        <p14:creationId xmlns:p14="http://schemas.microsoft.com/office/powerpoint/2010/main" val="279948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kumimoji="1" lang="en-US" altLang="zh-TW" sz="2800" b="0" dirty="0">
                <a:latin typeface="+mn-ea"/>
              </a:rPr>
              <a:t>D</a:t>
            </a:r>
            <a:r>
              <a:rPr kumimoji="1" lang="en-US" altLang="zh-TW" sz="2800" b="0" dirty="0" smtClean="0">
                <a:latin typeface="+mn-ea"/>
              </a:rPr>
              <a:t>eclaration: </a:t>
            </a:r>
          </a:p>
          <a:p>
            <a:r>
              <a:rPr kumimoji="1" lang="en-US" altLang="zh-TW" sz="2800" i="1" u="sng" dirty="0" smtClean="0">
                <a:latin typeface="Courier New"/>
                <a:cs typeface="Courier New"/>
              </a:rPr>
              <a:t>data type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array 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rows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][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columns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];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Initialization: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score[2][3] = {{4,5,6},{7,8,9}};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score[2][3] = {4,5,6,7,8,9};</a:t>
            </a:r>
          </a:p>
          <a:p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(1/2)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Produce a 3 x 3 bingo game with the numbers (1~9) initialized by yourself.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 will call one number each time.</a:t>
            </a:r>
          </a:p>
          <a:p>
            <a:pPr marL="971550" lvl="1" indent="-514350">
              <a:buFont typeface="Wingdings" charset="2"/>
              <a:buAutoNum type="circleNumWdWhitePlain"/>
            </a:pPr>
            <a:r>
              <a:rPr kumimoji="1" lang="en-US" altLang="zh-TW" sz="2800" dirty="0">
                <a:latin typeface="+mn-ea"/>
              </a:rPr>
              <a:t>Find the number and change it</a:t>
            </a:r>
            <a:r>
              <a:rPr kumimoji="1" lang="en-US" altLang="zh-TW" sz="2800" dirty="0"/>
              <a:t>’</a:t>
            </a:r>
            <a:r>
              <a:rPr kumimoji="1" lang="en-US" altLang="zh-TW" sz="2800" dirty="0">
                <a:latin typeface="+mn-ea"/>
              </a:rPr>
              <a:t>s value to 0</a:t>
            </a:r>
          </a:p>
          <a:p>
            <a:pPr marL="971550" lvl="1" indent="-514350">
              <a:buFont typeface="Wingdings" charset="2"/>
              <a:buAutoNum type="circleNumWdWhitePlain"/>
            </a:pPr>
            <a:r>
              <a:rPr kumimoji="1" lang="en-US" altLang="zh-TW" sz="2800" dirty="0">
                <a:latin typeface="+mn-ea"/>
              </a:rPr>
              <a:t>print the 3*3 </a:t>
            </a:r>
            <a:r>
              <a:rPr kumimoji="1" lang="en-US" altLang="zh-TW" sz="2800" dirty="0" smtClean="0">
                <a:latin typeface="+mn-ea"/>
              </a:rPr>
              <a:t>bingo (using 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+mn-ea"/>
              </a:rPr>
              <a:t>one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+mn-ea"/>
              </a:rPr>
              <a:t> tab </a:t>
            </a:r>
            <a:r>
              <a:rPr kumimoji="1" lang="en-US" altLang="zh-TW" sz="2800" dirty="0" smtClean="0">
                <a:latin typeface="+mn-ea"/>
              </a:rPr>
              <a:t>between numbers in the same row, and </a:t>
            </a:r>
            <a:r>
              <a:rPr kumimoji="1" lang="en-US" altLang="zh-TW" sz="2800" dirty="0" smtClean="0">
                <a:solidFill>
                  <a:srgbClr val="FF0000"/>
                </a:solidFill>
                <a:latin typeface="+mn-ea"/>
              </a:rPr>
              <a:t>a newline character</a:t>
            </a:r>
            <a:r>
              <a:rPr kumimoji="1" lang="en-US" altLang="zh-TW" sz="2800" dirty="0" smtClean="0">
                <a:latin typeface="+mn-ea"/>
              </a:rPr>
              <a:t> for each row.</a:t>
            </a:r>
            <a:endParaRPr kumimoji="1" lang="en-US" altLang="zh-TW" sz="2800" dirty="0" smtClean="0">
              <a:latin typeface="+mn-ea"/>
            </a:endParaRPr>
          </a:p>
          <a:p>
            <a:pPr marL="971550" lvl="1" indent="-514350">
              <a:buFont typeface="Wingdings" charset="2"/>
              <a:buAutoNum type="circleNumWdWhitePlain"/>
            </a:pPr>
            <a:r>
              <a:rPr kumimoji="1" lang="en-US" altLang="zh-TW" sz="2800" b="0" dirty="0" smtClean="0">
                <a:latin typeface="+mn-ea"/>
              </a:rPr>
              <a:t>determine whether you have a </a:t>
            </a:r>
            <a:r>
              <a:rPr kumimoji="1" lang="en-US" altLang="zh-TW" sz="2800" b="0" dirty="0" smtClean="0">
                <a:latin typeface="+mn-ea"/>
              </a:rPr>
              <a:t>bingo (</a:t>
            </a:r>
            <a:r>
              <a:rPr kumimoji="1" lang="en-US" altLang="zh-TW" sz="2800" b="0" dirty="0" smtClean="0">
                <a:solidFill>
                  <a:srgbClr val="FF0000"/>
                </a:solidFill>
                <a:latin typeface="+mn-ea"/>
              </a:rPr>
              <a:t>terminate</a:t>
            </a:r>
            <a:r>
              <a:rPr kumimoji="1" lang="en-US" altLang="zh-TW" sz="2800" b="0" dirty="0" smtClean="0">
                <a:latin typeface="+mn-ea"/>
              </a:rPr>
              <a:t> the program if true)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See who can be the first bingo.</a:t>
            </a:r>
          </a:p>
          <a:p>
            <a:pPr lvl="1" indent="0">
              <a:buNone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(2/2)</a:t>
            </a:r>
            <a:endParaRPr kumimoji="1" lang="zh-TW" altLang="en-US" sz="4000" b="1" dirty="0">
              <a:latin typeface="+mj-ea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77823"/>
              </p:ext>
            </p:extLst>
          </p:nvPr>
        </p:nvGraphicFramePr>
        <p:xfrm>
          <a:off x="626534" y="1752600"/>
          <a:ext cx="3200398" cy="1554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401"/>
                <a:gridCol w="452999"/>
                <a:gridCol w="452999"/>
                <a:gridCol w="452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0.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1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5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8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Initialize</a:t>
                      </a:r>
                      <a:endParaRPr lang="zh-TW" altLang="en-US" sz="2800" b="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3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2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9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7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4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6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4143650"/>
              </p:ext>
            </p:extLst>
          </p:nvPr>
        </p:nvGraphicFramePr>
        <p:xfrm>
          <a:off x="4453467" y="1752600"/>
          <a:ext cx="3200398" cy="1554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401"/>
                <a:gridCol w="452999"/>
                <a:gridCol w="452999"/>
                <a:gridCol w="452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2.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1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5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F1BDA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2 is called</a:t>
                      </a:r>
                      <a:endParaRPr lang="zh-TW" altLang="en-US" sz="2800" b="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3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9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7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4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6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696771"/>
              </p:ext>
            </p:extLst>
          </p:nvPr>
        </p:nvGraphicFramePr>
        <p:xfrm>
          <a:off x="626534" y="3884425"/>
          <a:ext cx="3200398" cy="1554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401"/>
                <a:gridCol w="452999"/>
                <a:gridCol w="452999"/>
                <a:gridCol w="452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1.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1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5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8 </a:t>
                      </a:r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is called</a:t>
                      </a:r>
                      <a:endParaRPr lang="zh-TW" altLang="en-US" sz="2800" b="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3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2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9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7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4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6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609057"/>
              </p:ext>
            </p:extLst>
          </p:nvPr>
        </p:nvGraphicFramePr>
        <p:xfrm>
          <a:off x="4453467" y="3884425"/>
          <a:ext cx="3200398" cy="1554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1401"/>
                <a:gridCol w="452999"/>
                <a:gridCol w="452999"/>
                <a:gridCol w="452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3.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1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5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0" baseline="0" dirty="0" smtClean="0">
                          <a:latin typeface="+mn-ea"/>
                          <a:ea typeface="+mn-ea"/>
                        </a:rPr>
                        <a:t>7 is called</a:t>
                      </a:r>
                      <a:endParaRPr lang="zh-TW" altLang="en-US" sz="2800" b="0" dirty="0" smtClean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3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rgbClr val="FEDE6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9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0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4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2800" b="0" dirty="0" smtClean="0">
                          <a:latin typeface="+mn-ea"/>
                          <a:ea typeface="+mn-ea"/>
                        </a:rPr>
                        <a:t>6</a:t>
                      </a:r>
                      <a:endParaRPr lang="zh-TW" altLang="en-US" sz="28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74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two-dimensional arrays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function (beginner)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function (advanced)</a:t>
            </a:r>
          </a:p>
        </p:txBody>
      </p:sp>
    </p:spTree>
    <p:extLst>
      <p:ext uri="{BB962C8B-B14F-4D97-AF65-F5344CB8AC3E}">
        <p14:creationId xmlns:p14="http://schemas.microsoft.com/office/powerpoint/2010/main" val="199822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Definition: </a:t>
            </a:r>
          </a:p>
          <a:p>
            <a:r>
              <a:rPr kumimoji="1" lang="en-US" altLang="zh-TW" sz="2800" i="1" u="sng" dirty="0" smtClean="0">
                <a:latin typeface="Courier New"/>
                <a:cs typeface="Courier New"/>
              </a:rPr>
              <a:t>return type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function 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parameters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)</a:t>
            </a:r>
            <a:endParaRPr kumimoji="1" lang="en-US" altLang="zh-TW" sz="2800" dirty="0">
              <a:latin typeface="Courier New"/>
              <a:cs typeface="Courier New"/>
            </a:endParaRP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{</a:t>
            </a: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	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statements</a:t>
            </a: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}</a:t>
            </a:r>
            <a:endParaRPr kumimoji="1" lang="en-US" altLang="zh-TW" sz="2800" b="0" dirty="0" smtClean="0">
              <a:latin typeface="+mn-ea"/>
            </a:endParaRPr>
          </a:p>
          <a:p>
            <a:pPr marL="457200" indent="-4572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declare before using it</a:t>
            </a:r>
          </a:p>
          <a:p>
            <a:r>
              <a:rPr kumimoji="1" lang="en-US" altLang="zh-TW" sz="2800" i="1" u="sng" dirty="0">
                <a:latin typeface="Courier New"/>
                <a:cs typeface="Courier New"/>
              </a:rPr>
              <a:t>return type</a:t>
            </a:r>
            <a:r>
              <a:rPr kumimoji="1" lang="en-US" altLang="zh-TW" sz="2800" dirty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function name</a:t>
            </a:r>
            <a:r>
              <a:rPr kumimoji="1" lang="en-US" altLang="zh-TW" sz="2800" dirty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parameters</a:t>
            </a:r>
            <a:r>
              <a:rPr kumimoji="1" lang="en-US" altLang="zh-TW" sz="2800" i="1" dirty="0">
                <a:latin typeface="Courier New"/>
                <a:cs typeface="Courier New"/>
              </a:rPr>
              <a:t>)</a:t>
            </a:r>
            <a:r>
              <a:rPr kumimoji="1" lang="en-US" altLang="zh-TW" sz="2800" b="0" dirty="0" smtClean="0">
                <a:latin typeface="+mn-ea"/>
              </a:rPr>
              <a:t>;</a:t>
            </a:r>
          </a:p>
          <a:p>
            <a:r>
              <a:rPr kumimoji="1" lang="en-US" altLang="zh-TW" sz="2800" b="0" dirty="0" smtClean="0">
                <a:latin typeface="+mn-ea"/>
              </a:rPr>
              <a:t>(Suggested: put this line before the main function)</a:t>
            </a:r>
          </a:p>
        </p:txBody>
      </p:sp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Calculate the average of the integers entered.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b="0" dirty="0" smtClean="0">
                <a:latin typeface="+mn-ea"/>
              </a:rPr>
              <a:t>let user enters the number of integers he/she is going to </a:t>
            </a:r>
            <a:r>
              <a:rPr kumimoji="1" lang="en-US" altLang="zh-TW" sz="2800" b="0" dirty="0" smtClean="0">
                <a:latin typeface="+mn-ea"/>
              </a:rPr>
              <a:t>enter </a:t>
            </a:r>
            <a:r>
              <a:rPr kumimoji="1" lang="en-US" altLang="zh-TW" sz="2800" b="0" dirty="0" smtClean="0">
                <a:solidFill>
                  <a:schemeClr val="tx2"/>
                </a:solidFill>
                <a:latin typeface="+mn-ea"/>
              </a:rPr>
              <a:t>(You need to declare your array dynamically)</a:t>
            </a:r>
            <a:r>
              <a:rPr kumimoji="1" lang="en-US" altLang="zh-TW" sz="2800" b="0" dirty="0" smtClean="0">
                <a:latin typeface="+mn-ea"/>
              </a:rPr>
              <a:t>.</a:t>
            </a: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b="0" dirty="0" smtClean="0">
                <a:latin typeface="+mn-ea"/>
              </a:rPr>
              <a:t>let user continue entering </a:t>
            </a:r>
            <a:r>
              <a:rPr kumimoji="1" lang="en-US" altLang="zh-TW" sz="2800" b="0" dirty="0" smtClean="0">
                <a:latin typeface="+mn-ea"/>
              </a:rPr>
              <a:t>integers</a:t>
            </a:r>
            <a:endParaRPr kumimoji="1" lang="en-US" altLang="zh-TW" sz="2800" b="0" dirty="0" smtClean="0">
              <a:latin typeface="+mn-ea"/>
            </a:endParaRP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b="0" dirty="0" smtClean="0">
                <a:latin typeface="+mn-ea"/>
              </a:rPr>
              <a:t>invoke a function to calculate the </a:t>
            </a:r>
            <a:r>
              <a:rPr kumimoji="1" lang="en-US" altLang="zh-TW" sz="2800" b="0" dirty="0" smtClean="0">
                <a:latin typeface="+mn-ea"/>
              </a:rPr>
              <a:t>average </a:t>
            </a:r>
            <a:r>
              <a:rPr kumimoji="1" lang="en-US" altLang="zh-TW" sz="2800" b="0" dirty="0" smtClean="0">
                <a:solidFill>
                  <a:srgbClr val="FF0000"/>
                </a:solidFill>
                <a:latin typeface="+mn-ea"/>
              </a:rPr>
              <a:t>(use </a:t>
            </a:r>
            <a:r>
              <a:rPr kumimoji="1" lang="en-US" altLang="zh-TW" sz="2800" dirty="0" err="1" smtClean="0">
                <a:solidFill>
                  <a:srgbClr val="FF0000"/>
                </a:solidFill>
                <a:latin typeface="Courier New"/>
                <a:cs typeface="Courier New"/>
              </a:rPr>
              <a:t>static_cast</a:t>
            </a:r>
            <a:r>
              <a:rPr kumimoji="1" lang="en-US" altLang="zh-TW" sz="2800" b="0" dirty="0" smtClean="0">
                <a:solidFill>
                  <a:srgbClr val="FF0000"/>
                </a:solidFill>
                <a:latin typeface="+mn-ea"/>
              </a:rPr>
              <a:t> method)</a:t>
            </a:r>
            <a:endParaRPr kumimoji="1" lang="en-US" altLang="zh-TW" sz="2800" b="0" dirty="0" smtClean="0">
              <a:solidFill>
                <a:srgbClr val="FF0000"/>
              </a:solidFill>
              <a:latin typeface="+mn-ea"/>
            </a:endParaRPr>
          </a:p>
          <a:p>
            <a:pPr marL="514350" indent="-514350">
              <a:buFont typeface="Wingdings" charset="2"/>
              <a:buAutoNum type="circleNumWdWhitePlain"/>
            </a:pPr>
            <a:r>
              <a:rPr kumimoji="1" lang="en-US" altLang="zh-TW" sz="2800" b="0" dirty="0" smtClean="0">
                <a:latin typeface="+mn-ea"/>
              </a:rPr>
              <a:t>return the value and print it out</a:t>
            </a: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813</TotalTime>
  <Words>437</Words>
  <Application>Microsoft Macintosh PowerPoint</Application>
  <PresentationFormat>如螢幕大小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基礎</vt:lpstr>
      <vt:lpstr>Lab #04</vt:lpstr>
      <vt:lpstr>Agenda</vt:lpstr>
      <vt:lpstr>Agenda</vt:lpstr>
      <vt:lpstr>Review</vt:lpstr>
      <vt:lpstr>Practice #1 (1/2)</vt:lpstr>
      <vt:lpstr>Practice #1 (2/2)</vt:lpstr>
      <vt:lpstr>Agenda</vt:lpstr>
      <vt:lpstr>Review</vt:lpstr>
      <vt:lpstr>Practice #2</vt:lpstr>
      <vt:lpstr>Agenda</vt:lpstr>
      <vt:lpstr>Practice #3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Chang Tammy</cp:lastModifiedBy>
  <cp:revision>74</cp:revision>
  <dcterms:created xsi:type="dcterms:W3CDTF">2015-03-03T01:58:10Z</dcterms:created>
  <dcterms:modified xsi:type="dcterms:W3CDTF">2015-03-24T17:01:38Z</dcterms:modified>
</cp:coreProperties>
</file>