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9"/>
  </p:notesMasterIdLst>
  <p:sldIdLst>
    <p:sldId id="256" r:id="rId2"/>
    <p:sldId id="259" r:id="rId3"/>
    <p:sldId id="291" r:id="rId4"/>
    <p:sldId id="282" r:id="rId5"/>
    <p:sldId id="268" r:id="rId6"/>
    <p:sldId id="283" r:id="rId7"/>
    <p:sldId id="287" r:id="rId8"/>
    <p:sldId id="292" r:id="rId9"/>
    <p:sldId id="285" r:id="rId10"/>
    <p:sldId id="277" r:id="rId11"/>
    <p:sldId id="293" r:id="rId12"/>
    <p:sldId id="294" r:id="rId13"/>
    <p:sldId id="295" r:id="rId14"/>
    <p:sldId id="288" r:id="rId15"/>
    <p:sldId id="279" r:id="rId16"/>
    <p:sldId id="297" r:id="rId17"/>
    <p:sldId id="298" r:id="rId18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6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5B2F-5B99-48A7-A268-4E11C32C7454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D59DE-C93B-483D-8488-E176DE56FD26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D58C1-289C-4482-B248-E6183418C61D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A1CCC-221C-4644-92D3-15C29BC04425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11EA6-4618-4664-963E-F087C0AE0F58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55441-456E-4406-8C31-E5EC17687653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D208-53D0-4CEC-9D67-B1A2B318D9ED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13C44-A14F-401B-9949-BD8D856C6792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DEA77-CF11-4405-BC3D-92F48E7FBF7C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F89906-879E-41F7-9874-178E05F72B25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F517B-B65A-4A4F-9F3F-3F652F01A258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A48EC6A-2899-4D97-A17B-299CD329D11D}" type="datetime1">
              <a:rPr kumimoji="1" lang="zh-TW" altLang="en-US" smtClean="0"/>
              <a:t>2015/5/26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</a:t>
            </a:r>
            <a:r>
              <a:rPr kumimoji="1" lang="en-US" altLang="zh-TW" dirty="0" smtClean="0"/>
              <a:t>08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2015/05/27</a:t>
            </a:r>
            <a:endParaRPr kumimoji="1" lang="en-US" altLang="zh-TW" dirty="0" smtClean="0"/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Willy </a:t>
            </a:r>
            <a:r>
              <a:rPr kumimoji="1" lang="en-US" altLang="zh-TW" dirty="0" err="1" smtClean="0"/>
              <a:t>liao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2 (1/3)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Last practice is so simple right?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Let’s practice something more interesting which is associate with practice #3.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Imagine that you are using a calculator, when you press a ‘+’, the calculator knows that she need to do an addition (</a:t>
            </a:r>
            <a:r>
              <a:rPr kumimoji="1" lang="zh-TW" altLang="en-US" sz="2800" b="0" dirty="0">
                <a:latin typeface="+mn-ea"/>
              </a:rPr>
              <a:t>加</a:t>
            </a:r>
            <a:r>
              <a:rPr kumimoji="1" lang="zh-TW" altLang="en-US" sz="2800" b="0" dirty="0" smtClean="0">
                <a:latin typeface="+mn-ea"/>
              </a:rPr>
              <a:t>法</a:t>
            </a:r>
            <a:r>
              <a:rPr kumimoji="1" lang="en-US" altLang="zh-TW" sz="2800" b="0" dirty="0" smtClean="0">
                <a:latin typeface="+mn-ea"/>
              </a:rPr>
              <a:t>) to two numbers. Also </a:t>
            </a:r>
            <a:r>
              <a:rPr kumimoji="1" lang="en-US" altLang="zh-TW" sz="2800" b="0" dirty="0" smtClean="0">
                <a:latin typeface="+mn-ea"/>
              </a:rPr>
              <a:t>when </a:t>
            </a:r>
            <a:r>
              <a:rPr kumimoji="1" lang="en-US" altLang="zh-TW" sz="2800" b="0" dirty="0" smtClean="0">
                <a:latin typeface="+mn-ea"/>
              </a:rPr>
              <a:t>reading‘*’, she knows she should do multiplication</a:t>
            </a:r>
            <a:r>
              <a:rPr kumimoji="1" lang="zh-TW" altLang="en-US" sz="2800" b="0" dirty="0" smtClean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(</a:t>
            </a:r>
            <a:r>
              <a:rPr kumimoji="1" lang="zh-TW" altLang="en-US" sz="2800" b="0" dirty="0" smtClean="0">
                <a:latin typeface="+mn-ea"/>
              </a:rPr>
              <a:t>乘法</a:t>
            </a:r>
            <a:r>
              <a:rPr kumimoji="1" lang="en-US" altLang="zh-TW" sz="2800" b="0" dirty="0" smtClean="0">
                <a:latin typeface="+mn-ea"/>
              </a:rPr>
              <a:t>), and so on.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2 </a:t>
            </a:r>
            <a:r>
              <a:rPr kumimoji="1" lang="en-US" altLang="zh-TW" sz="4000" b="1" dirty="0" smtClean="0">
                <a:latin typeface="+mj-ea"/>
              </a:rPr>
              <a:t>(2/3</a:t>
            </a:r>
            <a:r>
              <a:rPr kumimoji="1" lang="en-US" altLang="zh-TW" sz="4000" b="1" dirty="0">
                <a:latin typeface="+mj-ea"/>
              </a:rPr>
              <a:t>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Now, you let user type some equations, you need to distinguish the type of calculation the user want to do.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For example: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Input: 3+5=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Output: addition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Input: 3*5=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Output: multiplication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Another two are d</a:t>
            </a:r>
            <a:r>
              <a:rPr kumimoji="1" lang="en-US" altLang="zh-TW" sz="2800" b="0" dirty="0" smtClean="0">
                <a:latin typeface="+mn-ea"/>
              </a:rPr>
              <a:t>ivision and subtraction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If you don’t like </a:t>
            </a:r>
            <a:r>
              <a:rPr kumimoji="1" lang="en-US" altLang="zh-TW" sz="2800" b="0" dirty="0">
                <a:latin typeface="+mn-ea"/>
              </a:rPr>
              <a:t>E</a:t>
            </a:r>
            <a:r>
              <a:rPr kumimoji="1" lang="en-US" altLang="zh-TW" sz="2800" b="0" dirty="0" smtClean="0">
                <a:latin typeface="+mn-ea"/>
              </a:rPr>
              <a:t>nglish, you can also output Chinese.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1193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2 </a:t>
            </a:r>
            <a:r>
              <a:rPr kumimoji="1" lang="en-US" altLang="zh-TW" sz="4000" b="1" dirty="0" smtClean="0">
                <a:latin typeface="+mj-ea"/>
              </a:rPr>
              <a:t>(3/3</a:t>
            </a:r>
            <a:r>
              <a:rPr kumimoji="1" lang="en-US" altLang="zh-TW" sz="4000" b="1" dirty="0">
                <a:latin typeface="+mj-ea"/>
              </a:rPr>
              <a:t>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Some hint: </a:t>
            </a:r>
            <a:endParaRPr kumimoji="1" lang="en-US" altLang="zh-TW" sz="2800" b="0" dirty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Remember to include the string library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should still use </a:t>
            </a:r>
            <a:r>
              <a:rPr kumimoji="1" lang="en-US" altLang="zh-TW" sz="2800" b="0" dirty="0" err="1" smtClean="0">
                <a:latin typeface="+mn-ea"/>
              </a:rPr>
              <a:t>getline</a:t>
            </a:r>
            <a:r>
              <a:rPr kumimoji="1" lang="en-US" altLang="zh-TW" sz="2800" b="0" dirty="0" smtClean="0">
                <a:latin typeface="+mn-ea"/>
              </a:rPr>
              <a:t> to save the input “3 + 5”.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You can use find().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911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C strings</a:t>
            </a:r>
            <a:endParaRPr kumimoji="1" lang="en-US" altLang="zh-TW" sz="2800" b="0" dirty="0" smtClean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C++ strings</a:t>
            </a:r>
            <a:endParaRPr kumimoji="1" lang="en-US" altLang="zh-TW" sz="2800" b="0" dirty="0" smtClean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b="0" dirty="0" smtClean="0">
                <a:latin typeface="+mn-ea"/>
              </a:rPr>
              <a:t>File I/O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18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752600"/>
            <a:ext cx="8670418" cy="4954911"/>
          </a:xfrm>
        </p:spPr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Create </a:t>
            </a:r>
            <a:r>
              <a:rPr kumimoji="1" lang="en-US" altLang="zh-TW" sz="2800" b="0" dirty="0" err="1" smtClean="0">
                <a:latin typeface="+mn-ea"/>
              </a:rPr>
              <a:t>ifstream</a:t>
            </a:r>
            <a:r>
              <a:rPr kumimoji="1" lang="en-US" altLang="zh-TW" sz="2800" b="0" dirty="0" smtClean="0">
                <a:latin typeface="+mn-ea"/>
              </a:rPr>
              <a:t> and </a:t>
            </a:r>
            <a:r>
              <a:rPr kumimoji="1" lang="en-US" altLang="zh-TW" sz="2800" b="0" dirty="0" err="1" smtClean="0">
                <a:latin typeface="+mn-ea"/>
              </a:rPr>
              <a:t>ofstream</a:t>
            </a:r>
            <a:r>
              <a:rPr kumimoji="1" lang="en-US" altLang="zh-TW" sz="2800" b="0" dirty="0" smtClean="0">
                <a:latin typeface="+mn-ea"/>
              </a:rPr>
              <a:t> objects.</a:t>
            </a:r>
            <a:endParaRPr kumimoji="1" lang="en-US" altLang="zh-TW" sz="2800" b="0" dirty="0">
              <a:latin typeface="+mn-ea"/>
            </a:endParaRPr>
          </a:p>
          <a:p>
            <a:r>
              <a:rPr kumimoji="1" lang="en-US" altLang="zh-TW" sz="2800" i="1" dirty="0" err="1" smtClean="0">
                <a:latin typeface="Courier New"/>
                <a:cs typeface="Courier New"/>
              </a:rPr>
              <a:t>i</a:t>
            </a:r>
            <a:r>
              <a:rPr kumimoji="1" lang="en-US" altLang="zh-TW" sz="2800" i="1" dirty="0" err="1" smtClean="0">
                <a:latin typeface="Courier New"/>
                <a:cs typeface="Courier New"/>
              </a:rPr>
              <a:t>fstream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/</a:t>
            </a:r>
            <a:r>
              <a:rPr kumimoji="1" lang="en-US" altLang="zh-TW" sz="2800" i="1" dirty="0" err="1" smtClean="0">
                <a:latin typeface="Courier New"/>
                <a:cs typeface="Courier New"/>
              </a:rPr>
              <a:t>ofstream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i="1" dirty="0" err="1" smtClean="0">
                <a:latin typeface="Courier New"/>
                <a:cs typeface="Courier New"/>
              </a:rPr>
              <a:t>variable.open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(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file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);</a:t>
            </a:r>
            <a:endParaRPr kumimoji="1" lang="en-US" altLang="zh-TW" sz="2800" i="1" dirty="0" smtClean="0">
              <a:latin typeface="Courier New"/>
              <a:cs typeface="Courier New"/>
            </a:endParaRPr>
          </a:p>
          <a:p>
            <a:r>
              <a:rPr kumimoji="1" lang="en-US" altLang="zh-TW" sz="2800" b="0" dirty="0" smtClean="0">
                <a:latin typeface="+mn-ea"/>
                <a:cs typeface="Courier New"/>
              </a:rPr>
              <a:t>Or simply</a:t>
            </a:r>
            <a:endParaRPr kumimoji="1" lang="en-US" altLang="zh-TW" sz="2800" b="0" dirty="0">
              <a:latin typeface="+mn-ea"/>
              <a:cs typeface="Courier New"/>
            </a:endParaRPr>
          </a:p>
          <a:p>
            <a:r>
              <a:rPr kumimoji="1" lang="en-US" altLang="zh-TW" sz="2800" i="1" dirty="0" err="1" smtClean="0">
                <a:latin typeface="Courier New"/>
                <a:cs typeface="Courier New"/>
              </a:rPr>
              <a:t>ifstream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/</a:t>
            </a:r>
            <a:r>
              <a:rPr kumimoji="1" lang="en-US" altLang="zh-TW" sz="2800" i="1" dirty="0" err="1" smtClean="0">
                <a:latin typeface="Courier New"/>
                <a:cs typeface="Courier New"/>
              </a:rPr>
              <a:t>ofstream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(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file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>
                <a:latin typeface="Courier New"/>
                <a:cs typeface="Courier New"/>
              </a:rPr>
              <a:t>); </a:t>
            </a:r>
            <a:endParaRPr kumimoji="1" lang="en-US" altLang="zh-TW" sz="2800" i="1" dirty="0" smtClean="0">
              <a:latin typeface="Courier New"/>
              <a:cs typeface="Courier New"/>
            </a:endParaRPr>
          </a:p>
          <a:p>
            <a:r>
              <a:rPr kumimoji="1" lang="en-US" altLang="zh-TW" sz="2800" b="0" dirty="0" smtClean="0">
                <a:latin typeface="+mn-ea"/>
                <a:cs typeface="Courier New"/>
              </a:rPr>
              <a:t>Remember to include the </a:t>
            </a:r>
            <a:r>
              <a:rPr kumimoji="1" lang="en-US" altLang="zh-TW" sz="2800" b="0" dirty="0" err="1" smtClean="0">
                <a:latin typeface="+mn-ea"/>
                <a:cs typeface="Courier New"/>
              </a:rPr>
              <a:t>fstream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library.</a:t>
            </a:r>
            <a:endParaRPr kumimoji="1" lang="en-US" altLang="zh-TW" sz="2800" b="0" dirty="0">
              <a:latin typeface="+mn-ea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22210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3 (1/3)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There’s many sentences in the </a:t>
            </a:r>
            <a:r>
              <a:rPr kumimoji="1" lang="en-US" altLang="zh-TW" sz="2800" b="0" dirty="0">
                <a:latin typeface="+mn-ea"/>
              </a:rPr>
              <a:t>file named </a:t>
            </a:r>
            <a:r>
              <a:rPr kumimoji="1" lang="en-US" altLang="zh-TW" sz="2800" b="0" dirty="0" smtClean="0">
                <a:latin typeface="+mn-ea"/>
              </a:rPr>
              <a:t>“input.txt”. Although the file name is fixed, you still should let user input the file name for the feasibility of your </a:t>
            </a:r>
            <a:r>
              <a:rPr kumimoji="1" lang="en-US" altLang="zh-TW" sz="2800" b="0" smtClean="0">
                <a:latin typeface="+mn-ea"/>
              </a:rPr>
              <a:t>program. All </a:t>
            </a:r>
            <a:r>
              <a:rPr kumimoji="1" lang="en-US" altLang="zh-TW" sz="2800" b="0" dirty="0" smtClean="0">
                <a:latin typeface="+mn-ea"/>
              </a:rPr>
              <a:t>the sentences looks like “3+5=”. There are two numbers, a operator between them and a equal sign. You should compute the result of it and output to the file named “output.txt”.  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3 </a:t>
            </a:r>
            <a:r>
              <a:rPr kumimoji="1" lang="en-US" altLang="zh-TW" sz="4000" b="1" dirty="0" smtClean="0">
                <a:latin typeface="+mj-ea"/>
              </a:rPr>
              <a:t>(2/3</a:t>
            </a:r>
            <a:r>
              <a:rPr kumimoji="1" lang="en-US" altLang="zh-TW" sz="4000" b="1" dirty="0">
                <a:latin typeface="+mj-ea"/>
              </a:rPr>
              <a:t>)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260190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should download the data file from Little </a:t>
            </a:r>
            <a:r>
              <a:rPr kumimoji="1" lang="en-US" altLang="zh-TW" sz="2800" b="0" dirty="0" err="1" smtClean="0">
                <a:latin typeface="+mn-ea"/>
              </a:rPr>
              <a:t>C</a:t>
            </a:r>
            <a:r>
              <a:rPr kumimoji="1" lang="en-US" altLang="zh-TW" sz="2800" b="0" dirty="0" err="1" smtClean="0">
                <a:latin typeface="+mn-ea"/>
              </a:rPr>
              <a:t>hieh’s</a:t>
            </a:r>
            <a:r>
              <a:rPr kumimoji="1" lang="en-US" altLang="zh-TW" sz="2800" b="0" dirty="0" smtClean="0">
                <a:latin typeface="+mn-ea"/>
              </a:rPr>
              <a:t> website.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 There are some difficult sentences in another file named “input2.txt”.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If you think this problem is too easy, do the input2.txt.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257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3 </a:t>
            </a:r>
            <a:r>
              <a:rPr kumimoji="1" lang="en-US" altLang="zh-TW" sz="4000" b="1" dirty="0" smtClean="0">
                <a:latin typeface="+mj-ea"/>
              </a:rPr>
              <a:t>(3/3</a:t>
            </a:r>
            <a:r>
              <a:rPr kumimoji="1" lang="en-US" altLang="zh-TW" sz="4000" b="1" dirty="0">
                <a:latin typeface="+mj-ea"/>
              </a:rPr>
              <a:t>)</a:t>
            </a:r>
            <a:endParaRPr kumimoji="1" lang="zh-TW" altLang="en-US" sz="4000" dirty="0"/>
          </a:p>
        </p:txBody>
      </p:sp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3470366" cy="41346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Sample input: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1+2=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2*3=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3-3=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4/3=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728755" y="1663336"/>
            <a:ext cx="3470366" cy="4134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Sample output: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3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6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0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1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6866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</a:t>
            </a:r>
            <a:r>
              <a:rPr kumimoji="1" lang="en-US" altLang="zh-TW" sz="2800" b="0" dirty="0" smtClean="0">
                <a:latin typeface="+mn-ea"/>
              </a:rPr>
              <a:t>C strings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b="0" dirty="0" smtClean="0">
                <a:latin typeface="+mn-ea"/>
              </a:rPr>
              <a:t>C++ strings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b="0" dirty="0" smtClean="0">
                <a:latin typeface="+mn-ea"/>
              </a:rPr>
              <a:t>File I/O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</a:t>
            </a:r>
            <a:r>
              <a:rPr kumimoji="1" lang="en-US" altLang="zh-TW" sz="2800" b="0" dirty="0" smtClean="0">
                <a:latin typeface="+mn-ea"/>
              </a:rPr>
              <a:t>C strings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C++ strings</a:t>
            </a:r>
            <a:endParaRPr kumimoji="1" lang="en-US" altLang="zh-TW" sz="2800" b="0" dirty="0" smtClean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File I/O</a:t>
            </a:r>
            <a:endParaRPr kumimoji="1" lang="en-US" altLang="zh-TW" sz="2800" b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8506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kumimoji="1" lang="en-US" altLang="zh-TW" sz="2800" b="0" dirty="0">
                <a:latin typeface="+mn-ea"/>
              </a:rPr>
              <a:t>D</a:t>
            </a:r>
            <a:r>
              <a:rPr kumimoji="1" lang="en-US" altLang="zh-TW" sz="2800" b="0" dirty="0" smtClean="0">
                <a:latin typeface="+mn-ea"/>
              </a:rPr>
              <a:t>eclaration: </a:t>
            </a:r>
          </a:p>
          <a:p>
            <a:r>
              <a:rPr kumimoji="1" lang="en-US" altLang="zh-TW" sz="2800" i="1" dirty="0" smtClean="0">
                <a:latin typeface="Courier New"/>
                <a:cs typeface="Courier New"/>
              </a:rPr>
              <a:t>char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[</a:t>
            </a:r>
            <a:r>
              <a:rPr kumimoji="1" lang="en-US" altLang="zh-TW" sz="2800" i="1" u="sng" dirty="0" err="1" smtClean="0">
                <a:latin typeface="Courier New"/>
                <a:cs typeface="Courier New"/>
              </a:rPr>
              <a:t>max_length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]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;</a:t>
            </a:r>
            <a:endParaRPr kumimoji="1" lang="en-US" altLang="zh-TW" sz="2800" dirty="0" smtClean="0">
              <a:latin typeface="Courier New"/>
              <a:cs typeface="Courier New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Initialization:</a:t>
            </a:r>
          </a:p>
          <a:p>
            <a:r>
              <a:rPr kumimoji="1" lang="en-US" altLang="zh-TW" sz="2800" i="1" dirty="0" smtClean="0">
                <a:latin typeface="Courier New"/>
                <a:cs typeface="Courier New"/>
              </a:rPr>
              <a:t>char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variable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>
                <a:latin typeface="Courier New"/>
                <a:cs typeface="Courier New"/>
              </a:rPr>
              <a:t>[</a:t>
            </a:r>
            <a:r>
              <a:rPr kumimoji="1" lang="en-US" altLang="zh-TW" sz="2800" i="1" u="sng" dirty="0" err="1">
                <a:latin typeface="Courier New"/>
                <a:cs typeface="Courier New"/>
              </a:rPr>
              <a:t>max_length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]=“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some string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”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b="0" dirty="0" smtClean="0">
                <a:latin typeface="+mn-ea"/>
              </a:rPr>
              <a:t>Remember that you can’t separate the declaration and the assignment.</a:t>
            </a:r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(1/3)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For C strings, although you can’t separate the two actions mentioned in the last page, you can still do the input action after the declaration.</a:t>
            </a:r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	1. </a:t>
            </a:r>
            <a:r>
              <a:rPr kumimoji="1" lang="en-US" altLang="zh-TW" sz="2800" i="1" dirty="0">
                <a:latin typeface="Courier New"/>
                <a:cs typeface="Courier New"/>
              </a:rPr>
              <a:t>char</a:t>
            </a:r>
            <a:r>
              <a:rPr kumimoji="1" lang="en-US" altLang="zh-TW" sz="2800" dirty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variable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[</a:t>
            </a:r>
            <a:r>
              <a:rPr kumimoji="1" lang="en-US" altLang="zh-TW" sz="2800" i="1" u="sng" dirty="0" err="1" smtClean="0">
                <a:latin typeface="Courier New"/>
                <a:cs typeface="Courier New"/>
              </a:rPr>
              <a:t>max_length</a:t>
            </a:r>
            <a:r>
              <a:rPr kumimoji="1" lang="en-US" altLang="zh-TW" sz="2800" i="1" dirty="0">
                <a:latin typeface="Courier New"/>
                <a:cs typeface="Courier New"/>
              </a:rPr>
              <a:t>]</a:t>
            </a:r>
            <a:r>
              <a:rPr kumimoji="1" lang="en-US" altLang="zh-TW" sz="2800" dirty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b="0" dirty="0" smtClean="0">
                <a:latin typeface="+mn-ea"/>
              </a:rPr>
              <a:t>	2</a:t>
            </a:r>
            <a:r>
              <a:rPr kumimoji="1" lang="en-US" altLang="zh-TW" sz="2800" b="0" dirty="0" smtClean="0">
                <a:latin typeface="+mn-ea"/>
              </a:rPr>
              <a:t>. </a:t>
            </a:r>
            <a:r>
              <a:rPr kumimoji="1" lang="en-US" altLang="zh-TW" sz="2800" i="1" dirty="0" err="1" smtClean="0">
                <a:latin typeface="Courier New"/>
                <a:cs typeface="Courier New"/>
              </a:rPr>
              <a:t>cin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&gt;&gt;</a:t>
            </a:r>
            <a:r>
              <a:rPr kumimoji="1" lang="en-US" altLang="zh-TW" sz="2800" i="1" dirty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variable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name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(2/3)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9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Let’s practice both of them.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This practice is simple.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Just declare a string and let user input.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Then declare another string which with value “</a:t>
            </a:r>
            <a:r>
              <a:rPr kumimoji="1" lang="en-US" altLang="zh-TW" sz="2800" b="0" dirty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is so smart.”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Last, append the second string to the first one and print it out on screen.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774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</a:t>
            </a:r>
            <a:r>
              <a:rPr kumimoji="1" lang="en-US" altLang="zh-TW" sz="4000" b="1" dirty="0">
                <a:latin typeface="+mj-ea"/>
              </a:rPr>
              <a:t>3</a:t>
            </a:r>
            <a:r>
              <a:rPr kumimoji="1" lang="en-US" altLang="zh-TW" sz="4000" b="1" dirty="0" smtClean="0">
                <a:latin typeface="+mj-ea"/>
              </a:rPr>
              <a:t>/3)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339560" cy="4968141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Hint: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You should use </a:t>
            </a:r>
            <a:r>
              <a:rPr kumimoji="1" lang="en-US" altLang="zh-TW" sz="2800" dirty="0" err="1" smtClean="0">
                <a:latin typeface="+mn-ea"/>
              </a:rPr>
              <a:t>cin.getline</a:t>
            </a:r>
            <a:r>
              <a:rPr kumimoji="1" lang="en-US" altLang="zh-TW" sz="2800" dirty="0" smtClean="0">
                <a:latin typeface="+mn-ea"/>
              </a:rPr>
              <a:t> to prevent user input a string with white space.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i="1" dirty="0" err="1" smtClean="0">
                <a:latin typeface="Courier New"/>
                <a:cs typeface="Courier New"/>
              </a:rPr>
              <a:t>cin.getline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(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, </a:t>
            </a:r>
            <a:r>
              <a:rPr kumimoji="1" lang="en-US" altLang="zh-TW" sz="2800" i="1" u="sng" dirty="0" err="1" smtClean="0">
                <a:latin typeface="Courier New"/>
                <a:cs typeface="Courier New"/>
              </a:rPr>
              <a:t>maxLength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)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You can use the library </a:t>
            </a:r>
            <a:r>
              <a:rPr kumimoji="1" lang="en-US" altLang="zh-TW" sz="2800" dirty="0" err="1">
                <a:latin typeface="+mn-ea"/>
              </a:rPr>
              <a:t>cstring</a:t>
            </a:r>
            <a:r>
              <a:rPr kumimoji="1" lang="en-US" altLang="zh-TW" sz="2800" dirty="0">
                <a:latin typeface="+mn-ea"/>
              </a:rPr>
              <a:t>.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Give you some sample data.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Like “</a:t>
            </a:r>
            <a:r>
              <a:rPr kumimoji="1" lang="zh-TW" altLang="en-US" sz="2800" b="0" dirty="0" smtClean="0">
                <a:latin typeface="+mn-ea"/>
              </a:rPr>
              <a:t>林子期</a:t>
            </a:r>
            <a:r>
              <a:rPr kumimoji="1" lang="en-US" altLang="zh-TW" sz="2800" b="0" dirty="0" smtClean="0">
                <a:latin typeface="+mn-ea"/>
              </a:rPr>
              <a:t>”or something else.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is </a:t>
            </a:r>
            <a:r>
              <a:rPr kumimoji="1" lang="zh-TW" altLang="en-US" sz="2800" b="0" dirty="0" smtClean="0">
                <a:latin typeface="+mn-ea"/>
              </a:rPr>
              <a:t>林子期 </a:t>
            </a:r>
            <a:r>
              <a:rPr kumimoji="1" lang="en-US" altLang="zh-TW" sz="2800" b="0" dirty="0" smtClean="0">
                <a:latin typeface="+mn-ea"/>
              </a:rPr>
              <a:t>is so smart.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8010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C strings</a:t>
            </a:r>
            <a:endParaRPr kumimoji="1" lang="en-US" altLang="zh-TW" sz="2800" b="0" dirty="0" smtClean="0">
              <a:solidFill>
                <a:schemeClr val="bg1">
                  <a:lumMod val="5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b="0" dirty="0" smtClean="0">
                <a:latin typeface="+mn-ea"/>
              </a:rPr>
              <a:t>C++ strings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File I/O</a:t>
            </a:r>
            <a:endParaRPr kumimoji="1" lang="en-US" altLang="zh-TW" sz="2800" b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768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752600"/>
            <a:ext cx="8670418" cy="4954911"/>
          </a:xfrm>
        </p:spPr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Declaration: </a:t>
            </a:r>
          </a:p>
          <a:p>
            <a:r>
              <a:rPr kumimoji="1" lang="en-US" altLang="zh-TW" sz="2800" i="1" dirty="0">
                <a:latin typeface="Courier New"/>
                <a:cs typeface="Courier New"/>
              </a:rPr>
              <a:t>s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tring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;</a:t>
            </a:r>
          </a:p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Initialization</a:t>
            </a:r>
            <a:r>
              <a:rPr kumimoji="1" lang="en-US" altLang="zh-TW" sz="2800" b="0" dirty="0">
                <a:latin typeface="+mn-ea"/>
              </a:rPr>
              <a:t>:</a:t>
            </a:r>
          </a:p>
          <a:p>
            <a:r>
              <a:rPr kumimoji="1" lang="en-US" altLang="zh-TW" sz="2800" i="1" dirty="0">
                <a:latin typeface="Courier New"/>
                <a:cs typeface="Courier New"/>
              </a:rPr>
              <a:t>string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variable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name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=“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something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”;</a:t>
            </a:r>
          </a:p>
          <a:p>
            <a:r>
              <a:rPr kumimoji="1" lang="en-US" altLang="zh-TW" sz="2800" i="1" dirty="0" smtClean="0">
                <a:latin typeface="Courier New"/>
                <a:cs typeface="Courier New"/>
              </a:rPr>
              <a:t>These two action can be separate.</a:t>
            </a:r>
            <a:endParaRPr kumimoji="1" lang="en-US" altLang="zh-TW" sz="2800" i="1" dirty="0">
              <a:latin typeface="Courier New"/>
              <a:cs typeface="Courier New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3890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1362</TotalTime>
  <Words>628</Words>
  <Application>Microsoft Office PowerPoint</Application>
  <PresentationFormat>如螢幕大小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18" baseType="lpstr">
      <vt:lpstr>基礎</vt:lpstr>
      <vt:lpstr>Lab #08</vt:lpstr>
      <vt:lpstr>Agenda</vt:lpstr>
      <vt:lpstr>Agenda</vt:lpstr>
      <vt:lpstr>Review</vt:lpstr>
      <vt:lpstr>Practice #1 (1/3)</vt:lpstr>
      <vt:lpstr>Practice #1 (2/3)</vt:lpstr>
      <vt:lpstr>Practice #1 (3/3)</vt:lpstr>
      <vt:lpstr>Agenda</vt:lpstr>
      <vt:lpstr>Review</vt:lpstr>
      <vt:lpstr>Practice #2 (1/3)</vt:lpstr>
      <vt:lpstr>Practice #2 (2/3)</vt:lpstr>
      <vt:lpstr>Practice #2 (3/3)</vt:lpstr>
      <vt:lpstr>Agenda</vt:lpstr>
      <vt:lpstr>Review</vt:lpstr>
      <vt:lpstr>Practice #3 (1/3)</vt:lpstr>
      <vt:lpstr>Practice #3 (2/3)</vt:lpstr>
      <vt:lpstr>Practice #3 (3/3)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USER</cp:lastModifiedBy>
  <cp:revision>121</cp:revision>
  <dcterms:created xsi:type="dcterms:W3CDTF">2015-03-03T01:58:10Z</dcterms:created>
  <dcterms:modified xsi:type="dcterms:W3CDTF">2015-05-26T16:24:31Z</dcterms:modified>
</cp:coreProperties>
</file>