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6"/>
  </p:notesMasterIdLst>
  <p:sldIdLst>
    <p:sldId id="256" r:id="rId2"/>
    <p:sldId id="259" r:id="rId3"/>
    <p:sldId id="257" r:id="rId4"/>
    <p:sldId id="258" r:id="rId5"/>
    <p:sldId id="267" r:id="rId6"/>
    <p:sldId id="261" r:id="rId7"/>
    <p:sldId id="262" r:id="rId8"/>
    <p:sldId id="264" r:id="rId9"/>
    <p:sldId id="265" r:id="rId10"/>
    <p:sldId id="268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98"/>
    <p:restoredTop sz="89371"/>
  </p:normalViewPr>
  <p:slideViewPr>
    <p:cSldViewPr snapToGrid="0" snapToObjects="1">
      <p:cViewPr varScale="1">
        <p:scale>
          <a:sx n="80" d="100"/>
          <a:sy n="80" d="100"/>
        </p:scale>
        <p:origin x="20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EE4CE-D306-BD40-9CC7-01CC6752ABB9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BAA62-0B71-B640-9FDE-C09D4E89B5A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5674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05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全景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6911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和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63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具有說明文字的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101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204275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或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92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28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41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7721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33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8363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933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4300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16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355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983129-8E5C-0B42-A3A7-D5F4C9B41BB6}" type="datetimeFigureOut">
              <a:rPr kumimoji="1" lang="zh-TW" altLang="en-US" smtClean="0"/>
              <a:t>2016/3/8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B9C57B-AB87-A943-9FFB-FD9B50CF3323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00108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TW" altLang="en-US" dirty="0" smtClean="0"/>
              <a:t>程式設計</a:t>
            </a:r>
            <a:r>
              <a:rPr kumimoji="1" lang="en-US" altLang="zh-TW" dirty="0" smtClean="0"/>
              <a:t> Lab Class</a:t>
            </a:r>
            <a:endParaRPr kumimoji="1"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By </a:t>
            </a:r>
            <a:r>
              <a:rPr kumimoji="1" lang="zh-TW" altLang="en-US" dirty="0" smtClean="0"/>
              <a:t>阿波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55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Do</a:t>
            </a:r>
            <a:r>
              <a:rPr kumimoji="1" lang="is-IS" altLang="zh-TW" dirty="0" smtClean="0"/>
              <a:t>…while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至少會跑一次，完成後再檢查</a:t>
            </a:r>
          </a:p>
          <a:p>
            <a:r>
              <a:rPr kumimoji="1" lang="en-US" altLang="zh-TW" dirty="0" smtClean="0"/>
              <a:t>While : </a:t>
            </a:r>
            <a:r>
              <a:rPr kumimoji="1" lang="zh-TW" altLang="en-US" dirty="0" smtClean="0"/>
              <a:t>先檢查在進入迴圈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393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For loop</a:t>
            </a:r>
            <a:endParaRPr kumimoji="1"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dirty="0" smtClean="0"/>
              <a:t>For loop : </a:t>
            </a:r>
          </a:p>
          <a:p>
            <a:pPr lvl="1"/>
            <a:r>
              <a:rPr kumimoji="1" lang="zh-TW" altLang="en-US" dirty="0" smtClean="0"/>
              <a:t>知道迴圈的次數時</a:t>
            </a:r>
            <a:endParaRPr kumimoji="1" lang="zh-TW" altLang="en-US" dirty="0"/>
          </a:p>
          <a:p>
            <a:r>
              <a:rPr kumimoji="1" lang="en-US" altLang="zh-TW" dirty="0" smtClean="0"/>
              <a:t>While : </a:t>
            </a:r>
          </a:p>
          <a:p>
            <a:pPr lvl="1"/>
            <a:r>
              <a:rPr kumimoji="1" lang="zh-TW" altLang="en-US" dirty="0" smtClean="0"/>
              <a:t>有某個終止條件時</a:t>
            </a:r>
            <a:endParaRPr kumimoji="1" lang="zh-TW" altLang="en-US" dirty="0"/>
          </a:p>
          <a:p>
            <a:r>
              <a:rPr kumimoji="1" lang="zh-TW" altLang="en-US" dirty="0" smtClean="0"/>
              <a:t>兩者是可以完全互相取代的	</a:t>
            </a:r>
            <a:endParaRPr kumimoji="1" lang="zh-TW" altLang="en-US" dirty="0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416886"/>
            <a:ext cx="3336925" cy="1587916"/>
          </a:xfrm>
        </p:spPr>
      </p:pic>
    </p:spTree>
    <p:extLst>
      <p:ext uri="{BB962C8B-B14F-4D97-AF65-F5344CB8AC3E}">
        <p14:creationId xmlns:p14="http://schemas.microsoft.com/office/powerpoint/2010/main" val="19330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Lab practice 2</a:t>
            </a:r>
            <a:endParaRPr kumimoji="1"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九九乘法表</a:t>
            </a:r>
          </a:p>
          <a:p>
            <a:r>
              <a:rPr kumimoji="1" lang="zh-TW" altLang="en-US" dirty="0" smtClean="0"/>
              <a:t>每項以</a:t>
            </a:r>
            <a:r>
              <a:rPr kumimoji="1" lang="en-US" altLang="zh-TW" dirty="0" smtClean="0"/>
              <a:t>tab (\t) </a:t>
            </a:r>
            <a:r>
              <a:rPr kumimoji="1" lang="zh-TW" altLang="en-US" dirty="0" smtClean="0"/>
              <a:t>間隔</a:t>
            </a:r>
          </a:p>
          <a:p>
            <a:r>
              <a:rPr kumimoji="1" lang="zh-TW" altLang="en-US" dirty="0" smtClean="0"/>
              <a:t>每行最後換行</a:t>
            </a:r>
            <a:endParaRPr kumimoji="1" lang="zh-TW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4429510"/>
            <a:ext cx="33274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Lab practice 3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九九乘法表</a:t>
            </a:r>
          </a:p>
          <a:p>
            <a:r>
              <a:rPr kumimoji="1" lang="zh-TW" altLang="en-US" dirty="0" smtClean="0"/>
              <a:t>只輸出右上角的部分</a:t>
            </a:r>
            <a:endParaRPr kumimoji="1" lang="en-US" altLang="zh-TW" dirty="0" smtClean="0"/>
          </a:p>
          <a:p>
            <a:r>
              <a:rPr kumimoji="1" lang="zh-TW" altLang="en-US" dirty="0" smtClean="0"/>
              <a:t>一樣以</a:t>
            </a:r>
            <a:r>
              <a:rPr kumimoji="1" lang="en-US" altLang="zh-TW" dirty="0" smtClean="0"/>
              <a:t>TAB</a:t>
            </a:r>
            <a:r>
              <a:rPr kumimoji="1" lang="zh-TW" altLang="en-US" dirty="0" smtClean="0"/>
              <a:t>分隔</a:t>
            </a:r>
            <a:endParaRPr kumimoji="1"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83" y="4212633"/>
            <a:ext cx="24003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Lab practice 4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還是九九乘法表</a:t>
            </a:r>
          </a:p>
          <a:p>
            <a:r>
              <a:rPr kumimoji="1" lang="zh-TW" altLang="en-US" dirty="0" smtClean="0"/>
              <a:t>跟</a:t>
            </a:r>
            <a:r>
              <a:rPr kumimoji="1" lang="en-US" altLang="zh-TW" dirty="0" smtClean="0"/>
              <a:t>practice 3</a:t>
            </a:r>
            <a:r>
              <a:rPr kumimoji="1" lang="zh-TW" altLang="en-US" dirty="0" smtClean="0"/>
              <a:t>一樣</a:t>
            </a:r>
            <a:r>
              <a:rPr kumimoji="1" lang="zh-TW" altLang="en-US" dirty="0" smtClean="0"/>
              <a:t>用</a:t>
            </a:r>
            <a:r>
              <a:rPr kumimoji="1" lang="en-US" altLang="zh-TW" dirty="0" smtClean="0"/>
              <a:t>tab</a:t>
            </a:r>
            <a:r>
              <a:rPr kumimoji="1" lang="zh-TW" altLang="en-US" dirty="0" smtClean="0"/>
              <a:t>分隔</a:t>
            </a:r>
          </a:p>
          <a:p>
            <a:r>
              <a:rPr kumimoji="1" lang="zh-TW" altLang="en-US" dirty="0" smtClean="0"/>
              <a:t>輸入</a:t>
            </a:r>
            <a:r>
              <a:rPr kumimoji="1" lang="en-US" altLang="zh-TW" dirty="0" err="1" smtClean="0"/>
              <a:t>n,m</a:t>
            </a:r>
            <a:endParaRPr kumimoji="1"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205" y="3961732"/>
            <a:ext cx="32639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Agenda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zh-TW" dirty="0" smtClean="0"/>
              <a:t>Homework</a:t>
            </a:r>
          </a:p>
          <a:p>
            <a:pPr lvl="1"/>
            <a:r>
              <a:rPr kumimoji="1" lang="en-US" altLang="zh-TW" dirty="0" smtClean="0"/>
              <a:t>HW1</a:t>
            </a:r>
          </a:p>
          <a:p>
            <a:pPr lvl="1"/>
            <a:r>
              <a:rPr kumimoji="1" lang="en-US" altLang="zh-TW" dirty="0" smtClean="0"/>
              <a:t>HW2</a:t>
            </a:r>
          </a:p>
          <a:p>
            <a:pPr lvl="1"/>
            <a:endParaRPr kumimoji="1" lang="en-US" altLang="zh-TW" dirty="0"/>
          </a:p>
          <a:p>
            <a:r>
              <a:rPr kumimoji="1" lang="en-US" altLang="zh-TW" dirty="0" smtClean="0"/>
              <a:t>If – else statement &amp; logic operator</a:t>
            </a:r>
          </a:p>
          <a:p>
            <a:r>
              <a:rPr kumimoji="1" lang="en-US" altLang="zh-TW" dirty="0" smtClean="0"/>
              <a:t>Switch case </a:t>
            </a:r>
          </a:p>
          <a:p>
            <a:r>
              <a:rPr kumimoji="1" lang="en-US" altLang="zh-TW" dirty="0" smtClean="0"/>
              <a:t>While &amp; Do</a:t>
            </a:r>
            <a:r>
              <a:rPr kumimoji="1" lang="is-IS" altLang="zh-TW" dirty="0" smtClean="0"/>
              <a:t>…While loop</a:t>
            </a:r>
          </a:p>
          <a:p>
            <a:r>
              <a:rPr kumimoji="1" lang="is-IS" altLang="zh-TW" dirty="0" smtClean="0"/>
              <a:t>For loop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155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HW 1 </a:t>
            </a:r>
            <a:endParaRPr kumimoji="1"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07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zh-TW" altLang="en-US" dirty="0" smtClean="0"/>
              <a:t>解答已經公佈在課程網頁上，請自行參閱</a:t>
            </a:r>
          </a:p>
          <a:p>
            <a:endParaRPr kumimoji="1" lang="zh-TW" altLang="en-US" dirty="0" smtClean="0"/>
          </a:p>
          <a:p>
            <a:r>
              <a:rPr kumimoji="1" lang="zh-TW" altLang="en-US" dirty="0" smtClean="0"/>
              <a:t>注意看</a:t>
            </a:r>
            <a:r>
              <a:rPr kumimoji="1" lang="zh-TW" altLang="en-US" dirty="0" smtClean="0"/>
              <a:t>題目</a:t>
            </a:r>
            <a:endParaRPr kumimoji="1" lang="en-US" altLang="zh-TW" dirty="0" smtClean="0"/>
          </a:p>
          <a:p>
            <a:pPr lvl="1"/>
            <a:r>
              <a:rPr kumimoji="1" lang="zh-TW" altLang="en-US" dirty="0" smtClean="0"/>
              <a:t>題目的輸入限制不需要另外做檢查</a:t>
            </a:r>
            <a:endParaRPr kumimoji="1" lang="zh-TW" altLang="en-US" dirty="0" smtClean="0"/>
          </a:p>
          <a:p>
            <a:endParaRPr kumimoji="1" lang="zh-TW" altLang="en-US" dirty="0"/>
          </a:p>
          <a:p>
            <a:r>
              <a:rPr kumimoji="1" lang="zh-TW" altLang="en-US" dirty="0" smtClean="0"/>
              <a:t>注意程式可讀性</a:t>
            </a:r>
          </a:p>
          <a:p>
            <a:pPr lvl="1"/>
            <a:r>
              <a:rPr kumimoji="1" lang="zh-TW" altLang="en-US" dirty="0" smtClean="0"/>
              <a:t>縮排</a:t>
            </a:r>
          </a:p>
          <a:p>
            <a:pPr lvl="1"/>
            <a:r>
              <a:rPr kumimoji="1" lang="zh-TW" altLang="en-US" dirty="0" smtClean="0"/>
              <a:t>空白</a:t>
            </a:r>
          </a:p>
          <a:p>
            <a:pPr lvl="1"/>
            <a:r>
              <a:rPr kumimoji="1" lang="zh-TW" altLang="en-US" dirty="0" smtClean="0"/>
              <a:t>註解</a:t>
            </a:r>
          </a:p>
          <a:p>
            <a:pPr lvl="1"/>
            <a:endParaRPr kumimoji="1" lang="zh-TW" altLang="en-US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HW2</a:t>
            </a:r>
            <a:endParaRPr kumimoji="1"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/>
              <a:t>i</a:t>
            </a:r>
            <a:r>
              <a:rPr kumimoji="1" lang="en-US" altLang="zh-TW" dirty="0" smtClean="0"/>
              <a:t>f - else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zh-TW" altLang="en-US" dirty="0" smtClean="0"/>
              <a:t>應該很熟悉了，再複習一次</a:t>
            </a:r>
          </a:p>
          <a:p>
            <a:endParaRPr kumimoji="1" lang="zh-TW" altLang="en-US" dirty="0"/>
          </a:p>
          <a:p>
            <a:r>
              <a:rPr kumimoji="1" lang="zh-TW" altLang="en-US" dirty="0" smtClean="0"/>
              <a:t>一定要有</a:t>
            </a:r>
            <a:r>
              <a:rPr kumimoji="1" lang="en-US" altLang="zh-TW" dirty="0" smtClean="0"/>
              <a:t>if </a:t>
            </a:r>
            <a:r>
              <a:rPr kumimoji="1" lang="zh-TW" altLang="en-US" dirty="0" smtClean="0"/>
              <a:t>，</a:t>
            </a:r>
            <a:r>
              <a:rPr kumimoji="1" lang="en-US" altLang="zh-TW" dirty="0" smtClean="0"/>
              <a:t>else if </a:t>
            </a:r>
            <a:r>
              <a:rPr kumimoji="1" lang="zh-TW" altLang="en-US" dirty="0" smtClean="0"/>
              <a:t>和</a:t>
            </a:r>
            <a:r>
              <a:rPr kumimoji="1" lang="en-US" altLang="zh-TW" dirty="0" smtClean="0"/>
              <a:t>else</a:t>
            </a:r>
            <a:r>
              <a:rPr kumimoji="1" lang="zh-TW" altLang="en-US" dirty="0" smtClean="0"/>
              <a:t>不一定要出現</a:t>
            </a:r>
            <a:endParaRPr kumimoji="1" lang="zh-TW" altLang="en-US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937" y="3302794"/>
            <a:ext cx="2959100" cy="1816100"/>
          </a:xfrm>
        </p:spPr>
      </p:pic>
    </p:spTree>
    <p:extLst>
      <p:ext uri="{BB962C8B-B14F-4D97-AF65-F5344CB8AC3E}">
        <p14:creationId xmlns:p14="http://schemas.microsoft.com/office/powerpoint/2010/main" val="745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/>
              <a:t>s</a:t>
            </a:r>
            <a:r>
              <a:rPr kumimoji="1" lang="en-US" altLang="zh-TW" dirty="0" smtClean="0"/>
              <a:t>witch-case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zh-TW" altLang="en-US" dirty="0" smtClean="0"/>
              <a:t>不要忘記</a:t>
            </a:r>
            <a:r>
              <a:rPr kumimoji="1" lang="en-US" altLang="zh-TW" dirty="0" smtClean="0"/>
              <a:t>break</a:t>
            </a:r>
          </a:p>
          <a:p>
            <a:r>
              <a:rPr kumimoji="1" lang="zh-TW" altLang="en-US" dirty="0" smtClean="0"/>
              <a:t>不要忘記冒號</a:t>
            </a:r>
            <a:r>
              <a:rPr kumimoji="1" lang="en-US" altLang="zh-TW" dirty="0" smtClean="0"/>
              <a:t>( : )</a:t>
            </a:r>
            <a:endParaRPr kumimoji="1"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301" y="2487613"/>
            <a:ext cx="2222373" cy="3446462"/>
          </a:xfrm>
        </p:spPr>
      </p:pic>
    </p:spTree>
    <p:extLst>
      <p:ext uri="{BB962C8B-B14F-4D97-AF65-F5344CB8AC3E}">
        <p14:creationId xmlns:p14="http://schemas.microsoft.com/office/powerpoint/2010/main" val="18152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Logic operator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/>
              <a:t>a</a:t>
            </a:r>
            <a:r>
              <a:rPr kumimoji="1" lang="en-US" altLang="zh-TW" dirty="0" smtClean="0"/>
              <a:t>nd: &amp;&amp; </a:t>
            </a:r>
            <a:r>
              <a:rPr kumimoji="1" lang="zh-TW" altLang="en-US" dirty="0" smtClean="0"/>
              <a:t>      而不是</a:t>
            </a:r>
            <a:r>
              <a:rPr kumimoji="1" lang="en-US" altLang="zh-TW" dirty="0" smtClean="0"/>
              <a:t>&amp;</a:t>
            </a:r>
          </a:p>
          <a:p>
            <a:r>
              <a:rPr kumimoji="1" lang="en-US" altLang="zh-TW" dirty="0" smtClean="0"/>
              <a:t>or : ||          </a:t>
            </a:r>
            <a:r>
              <a:rPr kumimoji="1" lang="zh-TW" altLang="en-US" dirty="0" smtClean="0"/>
              <a:t>而不是</a:t>
            </a:r>
            <a:r>
              <a:rPr kumimoji="1" lang="en-US" altLang="zh-TW" dirty="0" smtClean="0"/>
              <a:t>|</a:t>
            </a:r>
          </a:p>
          <a:p>
            <a:r>
              <a:rPr kumimoji="1" lang="en-US" altLang="zh-TW" dirty="0" smtClean="0"/>
              <a:t>not : !</a:t>
            </a:r>
          </a:p>
          <a:p>
            <a:pPr marL="457200" lvl="1" indent="0">
              <a:buNone/>
            </a:pPr>
            <a:r>
              <a:rPr kumimoji="1" lang="en-US" altLang="zh-TW" dirty="0" smtClean="0"/>
              <a:t> </a:t>
            </a:r>
            <a:endParaRPr kumimoji="1"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77" y="4532923"/>
            <a:ext cx="2235200" cy="546100"/>
          </a:xfrm>
          <a:prstGeom prst="rect">
            <a:avLst/>
          </a:prstGeom>
        </p:spPr>
      </p:pic>
      <p:sp>
        <p:nvSpPr>
          <p:cNvPr id="5" name="禁止標誌 4"/>
          <p:cNvSpPr/>
          <p:nvPr/>
        </p:nvSpPr>
        <p:spPr>
          <a:xfrm>
            <a:off x="4486681" y="4442068"/>
            <a:ext cx="617090" cy="636954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rgbClr val="FF0000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77" y="5299806"/>
            <a:ext cx="2819400" cy="4953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413" y="4583723"/>
            <a:ext cx="2247900" cy="4445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163" y="5268056"/>
            <a:ext cx="2438400" cy="558800"/>
          </a:xfrm>
          <a:prstGeom prst="rect">
            <a:avLst/>
          </a:prstGeom>
        </p:spPr>
      </p:pic>
      <p:sp>
        <p:nvSpPr>
          <p:cNvPr id="9" name="甜甜圈 8"/>
          <p:cNvSpPr/>
          <p:nvPr/>
        </p:nvSpPr>
        <p:spPr>
          <a:xfrm>
            <a:off x="4416342" y="5229467"/>
            <a:ext cx="687429" cy="635978"/>
          </a:xfrm>
          <a:prstGeom prst="donut">
            <a:avLst>
              <a:gd name="adj" fmla="val 157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Lab Practice 1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</a:t>
            </a:r>
            <a:r>
              <a:rPr kumimoji="1" lang="en-US" altLang="zh-TW" dirty="0" smtClean="0"/>
              <a:t>a, b ,c , d</a:t>
            </a:r>
          </a:p>
          <a:p>
            <a:pPr lvl="1"/>
            <a:r>
              <a:rPr kumimoji="1" lang="en-US" altLang="zh-TW" dirty="0" smtClean="0"/>
              <a:t>a</a:t>
            </a:r>
            <a:r>
              <a:rPr kumimoji="1" lang="zh-TW" altLang="en-US" dirty="0" smtClean="0"/>
              <a:t> 在 </a:t>
            </a:r>
            <a:r>
              <a:rPr kumimoji="1" lang="en-US" altLang="zh-TW" dirty="0" smtClean="0"/>
              <a:t>0~10 </a:t>
            </a:r>
            <a:r>
              <a:rPr kumimoji="1" lang="zh-TW" altLang="en-US" dirty="0" smtClean="0"/>
              <a:t>之外</a:t>
            </a:r>
          </a:p>
          <a:p>
            <a:pPr lvl="1"/>
            <a:r>
              <a:rPr kumimoji="1" lang="en-US" altLang="zh-TW" dirty="0" smtClean="0"/>
              <a:t>b </a:t>
            </a:r>
            <a:r>
              <a:rPr kumimoji="1" lang="zh-TW" altLang="en-US" dirty="0" smtClean="0"/>
              <a:t>在 </a:t>
            </a:r>
            <a:r>
              <a:rPr kumimoji="1" lang="en-US" altLang="zh-TW" dirty="0" smtClean="0"/>
              <a:t>0 ~ 10 </a:t>
            </a:r>
            <a:r>
              <a:rPr kumimoji="1" lang="zh-TW" altLang="en-US" dirty="0" smtClean="0"/>
              <a:t>之外</a:t>
            </a:r>
            <a:endParaRPr kumimoji="1" lang="en-US" altLang="zh-TW" dirty="0" smtClean="0"/>
          </a:p>
          <a:p>
            <a:pPr lvl="1"/>
            <a:r>
              <a:rPr kumimoji="1" lang="en-US" altLang="zh-TW" dirty="0" smtClean="0"/>
              <a:t>a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+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 &lt; c </a:t>
            </a:r>
            <a:r>
              <a:rPr kumimoji="1" lang="zh-TW" altLang="en-US" dirty="0" smtClean="0"/>
              <a:t>而且</a:t>
            </a:r>
            <a:r>
              <a:rPr kumimoji="1" lang="en-US" altLang="zh-TW" dirty="0" smtClean="0"/>
              <a:t>a , b</a:t>
            </a:r>
            <a:r>
              <a:rPr kumimoji="1" lang="zh-TW" altLang="en-US" dirty="0" smtClean="0"/>
              <a:t>都為正</a:t>
            </a:r>
            <a:endParaRPr kumimoji="1" lang="en-US" altLang="zh-TW" dirty="0" smtClean="0"/>
          </a:p>
          <a:p>
            <a:pPr lvl="1"/>
            <a:r>
              <a:rPr kumimoji="1" lang="en-US" altLang="zh-TW" dirty="0" smtClean="0"/>
              <a:t>c</a:t>
            </a:r>
            <a:r>
              <a:rPr kumimoji="1" lang="zh-TW" altLang="en-US" dirty="0" smtClean="0"/>
              <a:t>在</a:t>
            </a:r>
            <a:r>
              <a:rPr kumimoji="1" lang="en-US" altLang="zh-TW" dirty="0" smtClean="0"/>
              <a:t>0~10</a:t>
            </a:r>
            <a:r>
              <a:rPr kumimoji="1" lang="zh-TW" altLang="en-US" dirty="0" smtClean="0"/>
              <a:t>之間且</a:t>
            </a:r>
            <a:r>
              <a:rPr kumimoji="1" lang="en-US" altLang="zh-TW" dirty="0"/>
              <a:t>d</a:t>
            </a:r>
            <a:r>
              <a:rPr kumimoji="1" lang="zh-TW" altLang="en-US" dirty="0" smtClean="0"/>
              <a:t>在</a:t>
            </a:r>
            <a:r>
              <a:rPr kumimoji="1" lang="en-US" altLang="zh-TW" dirty="0" smtClean="0"/>
              <a:t>0~10</a:t>
            </a:r>
            <a:r>
              <a:rPr kumimoji="1" lang="zh-TW" altLang="en-US" dirty="0" smtClean="0"/>
              <a:t>之外</a:t>
            </a:r>
            <a:endParaRPr kumimoji="1" lang="en-US" altLang="zh-TW" dirty="0" smtClean="0"/>
          </a:p>
          <a:p>
            <a:pPr lvl="1"/>
            <a:endParaRPr kumimoji="1" lang="en-US" altLang="zh-TW" dirty="0"/>
          </a:p>
          <a:p>
            <a:r>
              <a:rPr kumimoji="1" lang="zh-TW" altLang="en-US" dirty="0" smtClean="0"/>
              <a:t>上列</a:t>
            </a:r>
            <a:r>
              <a:rPr kumimoji="1" lang="zh-TW" altLang="en-US" dirty="0"/>
              <a:t>敘述中有幾個正確的</a:t>
            </a:r>
            <a:r>
              <a:rPr kumimoji="1" lang="zh-TW" altLang="en-US" dirty="0" smtClean="0"/>
              <a:t>？輸出</a:t>
            </a:r>
            <a:r>
              <a:rPr kumimoji="1" lang="zh-TW" altLang="en-US" dirty="0" smtClean="0"/>
              <a:t>有幾</a:t>
            </a:r>
            <a:r>
              <a:rPr kumimoji="1" lang="zh-TW" altLang="en-US" dirty="0" smtClean="0"/>
              <a:t>個。</a:t>
            </a:r>
            <a:endParaRPr kumimoji="1" lang="zh-TW" altLang="en-US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5270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997</TotalTime>
  <Words>259</Words>
  <Application>Microsoft Macintosh PowerPoint</Application>
  <PresentationFormat>如螢幕大小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0" baseType="lpstr">
      <vt:lpstr>Calibri</vt:lpstr>
      <vt:lpstr>Garamond</vt:lpstr>
      <vt:lpstr>微軟正黑體</vt:lpstr>
      <vt:lpstr>新細明體</vt:lpstr>
      <vt:lpstr>Arial</vt:lpstr>
      <vt:lpstr>有機</vt:lpstr>
      <vt:lpstr>程式設計 Lab Class</vt:lpstr>
      <vt:lpstr>Agenda</vt:lpstr>
      <vt:lpstr>HW 1 </vt:lpstr>
      <vt:lpstr>PowerPoint 簡報</vt:lpstr>
      <vt:lpstr>HW2</vt:lpstr>
      <vt:lpstr>if - else</vt:lpstr>
      <vt:lpstr>switch-case</vt:lpstr>
      <vt:lpstr>Logic operator</vt:lpstr>
      <vt:lpstr>Lab Practice 1</vt:lpstr>
      <vt:lpstr>Do…while</vt:lpstr>
      <vt:lpstr>For loop</vt:lpstr>
      <vt:lpstr>Lab practice 2</vt:lpstr>
      <vt:lpstr>Lab practice 3</vt:lpstr>
      <vt:lpstr>Lab practice 4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程式設計 Lab Class</dc:title>
  <dc:creator>Microsoft Office 使用者</dc:creator>
  <cp:lastModifiedBy>Microsoft Office 使用者</cp:lastModifiedBy>
  <cp:revision>14</cp:revision>
  <dcterms:created xsi:type="dcterms:W3CDTF">2016-03-07T07:08:42Z</dcterms:created>
  <dcterms:modified xsi:type="dcterms:W3CDTF">2016-03-09T03:15:40Z</dcterms:modified>
</cp:coreProperties>
</file>