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2" r:id="rId6"/>
    <p:sldId id="263" r:id="rId7"/>
    <p:sldId id="266" r:id="rId8"/>
    <p:sldId id="267" r:id="rId9"/>
    <p:sldId id="264" r:id="rId10"/>
    <p:sldId id="265" r:id="rId11"/>
    <p:sldId id="259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23"/>
    <p:restoredTop sz="93114"/>
  </p:normalViewPr>
  <p:slideViewPr>
    <p:cSldViewPr snapToGrid="0" snapToObjects="1">
      <p:cViewPr>
        <p:scale>
          <a:sx n="110" d="100"/>
          <a:sy n="110" d="100"/>
        </p:scale>
        <p:origin x="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4F84B-75E4-3947-9CEC-C5D0F0833B4B}" type="datetimeFigureOut">
              <a:rPr kumimoji="1" lang="zh-TW" altLang="en-US" smtClean="0"/>
              <a:t>2016/4/20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66129A-CD23-B948-9F96-42F46287D05C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02495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Cplusplus.com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6129A-CD23-B948-9F96-42F46287D05C}" type="slidenum">
              <a:rPr kumimoji="1" lang="zh-TW" altLang="en-US" smtClean="0"/>
              <a:t>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907895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66129A-CD23-B948-9F96-42F46287D05C}" type="slidenum">
              <a:rPr kumimoji="1" lang="zh-TW" altLang="en-US" smtClean="0"/>
              <a:t>12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50061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681142-4A3B-8346-9C49-4BFF44944C88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30553-FAF6-D64F-B060-5173645F9D15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38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A2A03-64D9-9E40-800D-40BF8C417551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89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/>
            </a:lvl1pPr>
            <a:lvl2pPr>
              <a:defRPr sz="2800" i="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C5C16-4713-1246-BD2A-07CFC17B4078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頭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326242-C6AB-5C40-9405-75A8FFD43C5A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4F397-7F2B-3D43-B0F6-47AF2CDAB48E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8DA1F-3B6C-FC4B-AE4C-4E5233DFDF4D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385F-DAD6-8745-B6D7-63530A4BA6FE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0B540-9E65-874C-8C17-C9BF670D3B26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EC0B0A5-829F-AC4A-90E9-B1846924C2FB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751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3B681C-35B8-D543-957E-6F5F73D4DE96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6518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A8B301DB-1BFF-A84F-BE9A-4E2D4CE806FB}" type="datetime1">
              <a:rPr lang="zh-TW" altLang="en-US" smtClean="0"/>
              <a:t>2016/4/20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976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11" orient="horz" pos="1368" userDrawn="1">
          <p15:clr>
            <a:srgbClr val="F26B43"/>
          </p15:clr>
        </p15:guide>
        <p15:guide id="12" orient="horz" pos="1440" userDrawn="1">
          <p15:clr>
            <a:srgbClr val="F26B43"/>
          </p15:clr>
        </p15:guide>
        <p15:guide id="13" orient="horz" pos="3696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  <p15:guide id="15" orient="horz" pos="1512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702" userDrawn="1">
          <p15:clr>
            <a:srgbClr val="F26B43"/>
          </p15:clr>
        </p15:guide>
        <p15:guide id="1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5" Type="http://schemas.openxmlformats.org/officeDocument/2006/relationships/image" Target="../media/image7.tiff"/><Relationship Id="rId6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9</a:t>
            </a:r>
            <a:endParaRPr kumimoji="1"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Parker Chiang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2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輸入一句話，把每個單字用底線包住，存成一個字串</a:t>
            </a:r>
          </a:p>
          <a:p>
            <a:endParaRPr kumimoji="1" lang="en-US" altLang="zh-TW" dirty="0"/>
          </a:p>
          <a:p>
            <a:r>
              <a:rPr kumimoji="1" lang="en-US" altLang="zh-TW" dirty="0" smtClean="0"/>
              <a:t>Input: This is a </a:t>
            </a:r>
            <a:r>
              <a:rPr kumimoji="1" lang="en-US" altLang="zh-TW" dirty="0" err="1" smtClean="0"/>
              <a:t>book,that</a:t>
            </a:r>
            <a:r>
              <a:rPr kumimoji="1" lang="en-US" altLang="zh-TW" dirty="0" smtClean="0"/>
              <a:t> is a pen.</a:t>
            </a:r>
          </a:p>
          <a:p>
            <a:r>
              <a:rPr kumimoji="1" lang="en-US" altLang="zh-TW" dirty="0" smtClean="0"/>
              <a:t>Output: _</a:t>
            </a:r>
            <a:r>
              <a:rPr kumimoji="1" lang="en-US" altLang="zh-TW" dirty="0" err="1" smtClean="0"/>
              <a:t>This_is_a_book_That_is_a_pen</a:t>
            </a:r>
            <a:r>
              <a:rPr kumimoji="1" lang="en-US" altLang="zh-TW" dirty="0" smtClean="0"/>
              <a:t>_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7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3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輸入一整句話</a:t>
            </a:r>
          </a:p>
          <a:p>
            <a:r>
              <a:rPr kumimoji="1" lang="zh-TW" altLang="en-US" dirty="0" smtClean="0"/>
              <a:t>試圖把每個字分開</a:t>
            </a:r>
            <a:endParaRPr kumimoji="1" lang="en-US" altLang="zh-TW" dirty="0" smtClean="0"/>
          </a:p>
          <a:p>
            <a:pPr lvl="1"/>
            <a:r>
              <a:rPr kumimoji="1" lang="zh-TW" altLang="en-US" dirty="0" smtClean="0"/>
              <a:t>可能是由空白或標點符號分隔</a:t>
            </a:r>
          </a:p>
          <a:p>
            <a:pPr lvl="1"/>
            <a:r>
              <a:rPr kumimoji="1" lang="zh-TW" altLang="en-US" dirty="0" smtClean="0"/>
              <a:t>每行輸出一個字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3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en-US" altLang="zh-TW" dirty="0" smtClean="0"/>
              <a:t>Input</a:t>
            </a:r>
            <a:r>
              <a:rPr kumimoji="1" lang="en-US" altLang="zh-TW" dirty="0"/>
              <a:t>: </a:t>
            </a:r>
            <a:r>
              <a:rPr kumimoji="1" lang="en-US" altLang="zh-TW" dirty="0" smtClean="0"/>
              <a:t/>
            </a:r>
            <a:br>
              <a:rPr kumimoji="1" lang="en-US" altLang="zh-TW" dirty="0" smtClean="0"/>
            </a:br>
            <a:r>
              <a:rPr kumimoji="1" lang="en-US" altLang="zh-TW" dirty="0" smtClean="0"/>
              <a:t>This </a:t>
            </a:r>
            <a:r>
              <a:rPr kumimoji="1" lang="en-US" altLang="zh-TW" dirty="0"/>
              <a:t>is a </a:t>
            </a:r>
            <a:r>
              <a:rPr kumimoji="1" lang="en-US" altLang="zh-TW" dirty="0" err="1"/>
              <a:t>book,that</a:t>
            </a:r>
            <a:r>
              <a:rPr kumimoji="1" lang="en-US" altLang="zh-TW" dirty="0"/>
              <a:t> is a pen.</a:t>
            </a:r>
            <a:endParaRPr kumimoji="1" lang="zh-TW" altLang="en-US" dirty="0"/>
          </a:p>
          <a:p>
            <a:r>
              <a:rPr kumimoji="1" lang="en-US" altLang="zh-TW" dirty="0" smtClean="0"/>
              <a:t>Output:</a:t>
            </a:r>
            <a:br>
              <a:rPr kumimoji="1" lang="en-US" altLang="zh-TW" dirty="0" smtClean="0"/>
            </a:br>
            <a:r>
              <a:rPr kumimoji="1" lang="en-US" altLang="zh-TW" dirty="0" smtClean="0"/>
              <a:t>This</a:t>
            </a:r>
            <a:br>
              <a:rPr kumimoji="1" lang="en-US" altLang="zh-TW" dirty="0" smtClean="0"/>
            </a:br>
            <a:r>
              <a:rPr kumimoji="1" lang="en-US" altLang="zh-TW" dirty="0" smtClean="0"/>
              <a:t>is</a:t>
            </a:r>
            <a:br>
              <a:rPr kumimoji="1" lang="en-US" altLang="zh-TW" dirty="0" smtClean="0"/>
            </a:br>
            <a:r>
              <a:rPr kumimoji="1" lang="en-US" altLang="zh-TW" dirty="0" smtClean="0"/>
              <a:t>a</a:t>
            </a:r>
            <a:br>
              <a:rPr kumimoji="1" lang="en-US" altLang="zh-TW" dirty="0" smtClean="0"/>
            </a:br>
            <a:r>
              <a:rPr kumimoji="1" lang="en-US" altLang="zh-TW" dirty="0" smtClean="0"/>
              <a:t>book</a:t>
            </a:r>
            <a:br>
              <a:rPr kumimoji="1" lang="en-US" altLang="zh-TW" dirty="0" smtClean="0"/>
            </a:br>
            <a:r>
              <a:rPr kumimoji="1" lang="en-US" altLang="zh-TW" dirty="0" smtClean="0"/>
              <a:t>that</a:t>
            </a:r>
            <a:br>
              <a:rPr kumimoji="1" lang="en-US" altLang="zh-TW" dirty="0" smtClean="0"/>
            </a:br>
            <a:r>
              <a:rPr kumimoji="1" lang="en-US" altLang="zh-TW" dirty="0" smtClean="0"/>
              <a:t>is</a:t>
            </a:r>
            <a:br>
              <a:rPr kumimoji="1" lang="en-US" altLang="zh-TW" dirty="0" smtClean="0"/>
            </a:br>
            <a:r>
              <a:rPr kumimoji="1" lang="en-US" altLang="zh-TW" dirty="0" smtClean="0"/>
              <a:t>a</a:t>
            </a:r>
            <a:br>
              <a:rPr kumimoji="1" lang="en-US" altLang="zh-TW" dirty="0" smtClean="0"/>
            </a:br>
            <a:r>
              <a:rPr kumimoji="1" lang="en-US" altLang="zh-TW" dirty="0" smtClean="0"/>
              <a:t>pen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70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Outline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TW" dirty="0" smtClean="0"/>
              <a:t>Quick Review</a:t>
            </a:r>
          </a:p>
          <a:p>
            <a:r>
              <a:rPr kumimoji="1" lang="en-US" altLang="zh-TW" dirty="0" smtClean="0"/>
              <a:t>Practice 1	Demo</a:t>
            </a:r>
          </a:p>
          <a:p>
            <a:r>
              <a:rPr kumimoji="1" lang="en-US" altLang="zh-TW" dirty="0" smtClean="0"/>
              <a:t>Practice 2</a:t>
            </a:r>
          </a:p>
          <a:p>
            <a:r>
              <a:rPr kumimoji="1" lang="en-US" altLang="zh-TW" dirty="0" smtClean="0"/>
              <a:t>Practice 3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Quick Review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在</a:t>
            </a:r>
            <a:r>
              <a:rPr kumimoji="1" lang="en-US" altLang="zh-TW" dirty="0" smtClean="0"/>
              <a:t>C++ </a:t>
            </a:r>
            <a:r>
              <a:rPr kumimoji="1" lang="zh-TW" altLang="en-US" dirty="0" smtClean="0"/>
              <a:t>中，字串可以用字元陣列表示</a:t>
            </a:r>
          </a:p>
          <a:p>
            <a:pPr lvl="1"/>
            <a:r>
              <a:rPr kumimoji="1" lang="zh-TW" altLang="en-US" dirty="0" smtClean="0"/>
              <a:t>以</a:t>
            </a:r>
            <a:r>
              <a:rPr kumimoji="1" lang="en-US" altLang="zh-TW" dirty="0" smtClean="0"/>
              <a:t>\0</a:t>
            </a:r>
            <a:r>
              <a:rPr kumimoji="1" lang="zh-TW" altLang="en-US" dirty="0" smtClean="0"/>
              <a:t>作為結尾</a:t>
            </a:r>
            <a:endParaRPr kumimoji="1" lang="en-US" altLang="zh-TW" dirty="0" smtClean="0"/>
          </a:p>
          <a:p>
            <a:pPr lvl="1"/>
            <a:endParaRPr kumimoji="1" lang="en-US" altLang="zh-TW" dirty="0"/>
          </a:p>
          <a:p>
            <a:r>
              <a:rPr kumimoji="1" lang="zh-TW" altLang="en-US" dirty="0" smtClean="0"/>
              <a:t>對於字元</a:t>
            </a:r>
          </a:p>
          <a:p>
            <a:pPr lvl="1"/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887" y="4440382"/>
            <a:ext cx="3581400" cy="21209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452" y="3164086"/>
            <a:ext cx="3632200" cy="328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Quick Review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對於字元陣列</a:t>
            </a:r>
            <a:r>
              <a:rPr kumimoji="1" lang="en-US" altLang="zh-TW" dirty="0" smtClean="0"/>
              <a:t>(C String)</a:t>
            </a:r>
          </a:p>
          <a:p>
            <a:pPr lvl="1"/>
            <a:r>
              <a:rPr kumimoji="1" lang="zh-TW" altLang="en-US" dirty="0" smtClean="0"/>
              <a:t>能夠直接使用</a:t>
            </a:r>
            <a:r>
              <a:rPr kumimoji="1" lang="en-US" altLang="zh-TW" dirty="0" err="1" smtClean="0"/>
              <a:t>cout</a:t>
            </a:r>
            <a:r>
              <a:rPr kumimoji="1" lang="zh-TW" altLang="en-US" dirty="0" smtClean="0"/>
              <a:t>，會印到</a:t>
            </a:r>
            <a:r>
              <a:rPr kumimoji="1" lang="en-US" altLang="zh-TW" dirty="0" smtClean="0"/>
              <a:t>\0</a:t>
            </a:r>
            <a:r>
              <a:rPr kumimoji="1" lang="zh-TW" altLang="en-US" dirty="0" smtClean="0"/>
              <a:t>為止</a:t>
            </a:r>
          </a:p>
          <a:p>
            <a:pPr lvl="1"/>
            <a:r>
              <a:rPr kumimoji="1" lang="en-US" altLang="zh-TW" dirty="0" err="1" smtClean="0"/>
              <a:t>cin</a:t>
            </a:r>
            <a:r>
              <a:rPr kumimoji="1" lang="zh-TW" altLang="en-US" dirty="0" smtClean="0"/>
              <a:t>則會被空白打斷</a:t>
            </a:r>
            <a:endParaRPr kumimoji="1"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4026793"/>
            <a:ext cx="56388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3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Quick Review</a:t>
            </a:r>
            <a:endParaRPr kumimoji="1"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71" y="1739900"/>
            <a:ext cx="5994400" cy="86360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071" y="2747065"/>
            <a:ext cx="6172200" cy="86360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121" y="3751006"/>
            <a:ext cx="6896100" cy="774700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571" y="4666047"/>
            <a:ext cx="7061200" cy="800100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21" y="5553366"/>
            <a:ext cx="68199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Quick Review</a:t>
            </a:r>
            <a:endParaRPr kumimoji="1" lang="zh-TW" altLang="en-US" dirty="0"/>
          </a:p>
        </p:txBody>
      </p:sp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950" y="2171700"/>
            <a:ext cx="5232400" cy="2628900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07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0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輸入每個人的購物清單</a:t>
            </a:r>
          </a:p>
          <a:p>
            <a:r>
              <a:rPr kumimoji="1" lang="zh-TW" altLang="en-US" dirty="0" smtClean="0"/>
              <a:t>統計每個物品被消費了幾次</a:t>
            </a:r>
            <a:endParaRPr kumimoji="1" lang="en-US" altLang="zh-TW" dirty="0" smtClean="0"/>
          </a:p>
          <a:p>
            <a:r>
              <a:rPr kumimoji="1" lang="en-US" altLang="zh-TW" dirty="0" smtClean="0"/>
              <a:t>0</a:t>
            </a:r>
            <a:r>
              <a:rPr kumimoji="1" lang="zh-TW" altLang="en-US" dirty="0" smtClean="0"/>
              <a:t>表示結束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58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0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dirty="0" smtClean="0"/>
              <a:t>Input: 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milk juice egg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egg bread orange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water egg 0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en-US" altLang="zh-TW" sz="2800" dirty="0" smtClean="0"/>
              <a:t>Output: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milk 1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juice 2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egg 3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bread 1</a:t>
            </a:r>
            <a:br>
              <a:rPr kumimoji="1" lang="en-US" altLang="zh-TW" sz="2800" dirty="0" smtClean="0"/>
            </a:br>
            <a:r>
              <a:rPr kumimoji="1" lang="en-US" altLang="zh-TW" sz="2800" dirty="0" smtClean="0"/>
              <a:t>orange 1</a:t>
            </a:r>
            <a:r>
              <a:rPr kumimoji="1" lang="en-US" altLang="zh-TW" dirty="0" smtClean="0"/>
              <a:t/>
            </a:r>
            <a:br>
              <a:rPr kumimoji="1" lang="en-US" altLang="zh-TW" dirty="0" smtClean="0"/>
            </a:b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59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Practice 1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TW" altLang="en-US" dirty="0" smtClean="0"/>
              <a:t>輸入一句話，把裡面的母音</a:t>
            </a:r>
            <a:r>
              <a:rPr kumimoji="1" lang="en-US" altLang="zh-TW" dirty="0" smtClean="0"/>
              <a:t>(</a:t>
            </a:r>
            <a:r>
              <a:rPr kumimoji="1" lang="en-US" altLang="zh-TW" dirty="0" err="1" smtClean="0"/>
              <a:t>a,e,i,o,u</a:t>
            </a:r>
            <a:r>
              <a:rPr kumimoji="1" lang="en-US" altLang="zh-TW" dirty="0" smtClean="0"/>
              <a:t>)</a:t>
            </a:r>
            <a:r>
              <a:rPr kumimoji="1" lang="zh-TW" altLang="en-US" dirty="0" smtClean="0"/>
              <a:t>都換成大寫，其他都換成小寫</a:t>
            </a:r>
          </a:p>
          <a:p>
            <a:pPr lvl="1"/>
            <a:r>
              <a:rPr kumimoji="1" lang="zh-TW" altLang="en-US" dirty="0" smtClean="0"/>
              <a:t>試著使用</a:t>
            </a:r>
            <a:r>
              <a:rPr kumimoji="1" lang="en-US" altLang="zh-TW" dirty="0" err="1" smtClean="0"/>
              <a:t>strchr</a:t>
            </a:r>
            <a:r>
              <a:rPr kumimoji="1" lang="en-US" altLang="zh-TW" dirty="0" smtClean="0"/>
              <a:t>()</a:t>
            </a:r>
          </a:p>
          <a:p>
            <a:r>
              <a:rPr kumimoji="1" lang="en-US" altLang="zh-TW" dirty="0" smtClean="0"/>
              <a:t>Input : This is a </a:t>
            </a:r>
            <a:r>
              <a:rPr kumimoji="1" lang="en-US" altLang="zh-TW" dirty="0" err="1" smtClean="0"/>
              <a:t>book,that</a:t>
            </a:r>
            <a:r>
              <a:rPr kumimoji="1" lang="en-US" altLang="zh-TW" dirty="0" smtClean="0"/>
              <a:t> is a pen</a:t>
            </a:r>
          </a:p>
          <a:p>
            <a:pPr lvl="1"/>
            <a:r>
              <a:rPr kumimoji="1" lang="en-US" altLang="zh-TW" dirty="0" smtClean="0"/>
              <a:t>Output: </a:t>
            </a:r>
            <a:r>
              <a:rPr kumimoji="1" lang="en-US" altLang="zh-TW" dirty="0" err="1" smtClean="0"/>
              <a:t>thIs</a:t>
            </a:r>
            <a:r>
              <a:rPr kumimoji="1" lang="en-US" altLang="zh-TW" dirty="0" smtClean="0"/>
              <a:t> Is A </a:t>
            </a:r>
            <a:r>
              <a:rPr kumimoji="1" lang="en-US" altLang="zh-TW" dirty="0" err="1" smtClean="0"/>
              <a:t>bOOk,thAt</a:t>
            </a:r>
            <a:r>
              <a:rPr kumimoji="1" lang="en-US" altLang="zh-TW" dirty="0" smtClean="0"/>
              <a:t> Is A </a:t>
            </a:r>
            <a:r>
              <a:rPr kumimoji="1" lang="en-US" altLang="zh-TW" dirty="0" err="1" smtClean="0"/>
              <a:t>pEn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裁剪">
  <a:themeElements>
    <a:clrScheme name="裁剪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裁剪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裁剪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1113</TotalTime>
  <Words>211</Words>
  <Application>Microsoft Macintosh PowerPoint</Application>
  <PresentationFormat>如螢幕大小 (4:3)</PresentationFormat>
  <Paragraphs>58</Paragraphs>
  <Slides>12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6" baseType="lpstr">
      <vt:lpstr>Calibri</vt:lpstr>
      <vt:lpstr>Franklin Gothic Book</vt:lpstr>
      <vt:lpstr>新細明體</vt:lpstr>
      <vt:lpstr>裁剪</vt:lpstr>
      <vt:lpstr>Lab 9</vt:lpstr>
      <vt:lpstr>Outline</vt:lpstr>
      <vt:lpstr>Quick Review</vt:lpstr>
      <vt:lpstr>Quick Review</vt:lpstr>
      <vt:lpstr>Quick Review</vt:lpstr>
      <vt:lpstr>Quick Review</vt:lpstr>
      <vt:lpstr>Practice 0</vt:lpstr>
      <vt:lpstr>Practice 0</vt:lpstr>
      <vt:lpstr>Practice 1</vt:lpstr>
      <vt:lpstr>Practice 2</vt:lpstr>
      <vt:lpstr>Practice 3</vt:lpstr>
      <vt:lpstr>Practice 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9</dc:title>
  <dc:creator>Microsoft Office 使用者</dc:creator>
  <cp:lastModifiedBy>Microsoft Office 使用者</cp:lastModifiedBy>
  <cp:revision>12</cp:revision>
  <dcterms:created xsi:type="dcterms:W3CDTF">2016-04-19T15:16:55Z</dcterms:created>
  <dcterms:modified xsi:type="dcterms:W3CDTF">2016-04-20T09:50:15Z</dcterms:modified>
</cp:coreProperties>
</file>