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755"/>
    <p:restoredTop sz="94096"/>
  </p:normalViewPr>
  <p:slideViewPr>
    <p:cSldViewPr snapToGrid="0" snapToObjects="1">
      <p:cViewPr varScale="1">
        <p:scale>
          <a:sx n="87" d="100"/>
          <a:sy n="87" d="100"/>
        </p:scale>
        <p:origin x="2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603B1-A182-2948-8B35-9C49CD2513AF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A2158-CD91-6E4A-BF8E-DEA5FCE05A39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917609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TW" dirty="0" err="1" smtClean="0"/>
              <a:t>Eof</a:t>
            </a:r>
            <a:r>
              <a:rPr kumimoji="1" lang="zh-TW" altLang="en-US" dirty="0" smtClean="0"/>
              <a:t> </a:t>
            </a:r>
            <a:r>
              <a:rPr kumimoji="1" lang="zh-TW" altLang="en-US" dirty="0" smtClean="0"/>
              <a:t>是檔案的結尾</a:t>
            </a:r>
            <a:br>
              <a:rPr kumimoji="1" lang="zh-TW" altLang="en-US" dirty="0" smtClean="0"/>
            </a:br>
            <a:r>
              <a:rPr kumimoji="1" lang="zh-TW" altLang="en-US" dirty="0" smtClean="0"/>
              <a:t>右邊這樣也是可以</a:t>
            </a:r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A2158-CD91-6E4A-BF8E-DEA5FCE05A39}" type="slidenum">
              <a:rPr kumimoji="1" lang="zh-TW" altLang="en-US" smtClean="0"/>
              <a:t>14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683932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6276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含標題的全景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789366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和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231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具有說明文字的引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335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784639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3318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或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7322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9964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255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653468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794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239036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4661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350573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605894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8FE0101-B40D-A647-81EC-A796029FB409}" type="datetimeFigureOut">
              <a:rPr kumimoji="1" lang="zh-TW" altLang="en-US" smtClean="0"/>
              <a:t>2016/5/24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D329532-D7F4-EB4D-8EFF-9E5433F0343D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13990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5/25</a:t>
            </a:r>
            <a:endParaRPr kumimoji="1"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by Parker Po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005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Von Neumann</a:t>
            </a:r>
            <a:endParaRPr kumimoji="1" lang="zh-TW" altLang="en-US" dirty="0"/>
          </a:p>
        </p:txBody>
      </p:sp>
      <p:pic>
        <p:nvPicPr>
          <p:cNvPr id="7" name="內容版面配置區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164" y="2490788"/>
            <a:ext cx="2641609" cy="3444875"/>
          </a:xfrm>
        </p:spPr>
      </p:pic>
    </p:spTree>
    <p:extLst>
      <p:ext uri="{BB962C8B-B14F-4D97-AF65-F5344CB8AC3E}">
        <p14:creationId xmlns:p14="http://schemas.microsoft.com/office/powerpoint/2010/main" val="1539942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File I/O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Define in &lt;</a:t>
            </a:r>
            <a:r>
              <a:rPr kumimoji="1" lang="en-US" altLang="zh-TW" dirty="0" err="1" smtClean="0"/>
              <a:t>fstream</a:t>
            </a:r>
            <a:r>
              <a:rPr kumimoji="1" lang="en-US" altLang="zh-TW" dirty="0" smtClean="0"/>
              <a:t>&gt;</a:t>
            </a:r>
          </a:p>
          <a:p>
            <a:r>
              <a:rPr kumimoji="1" lang="en-US" altLang="zh-TW" dirty="0" err="1"/>
              <a:t>i</a:t>
            </a:r>
            <a:r>
              <a:rPr kumimoji="1" lang="en-US" altLang="zh-TW" dirty="0" err="1" smtClean="0"/>
              <a:t>fsteam</a:t>
            </a:r>
            <a:r>
              <a:rPr kumimoji="1" lang="en-US" altLang="zh-TW" dirty="0" smtClean="0"/>
              <a:t> and </a:t>
            </a:r>
            <a:r>
              <a:rPr kumimoji="1" lang="en-US" altLang="zh-TW" dirty="0" err="1" smtClean="0"/>
              <a:t>ofstream</a:t>
            </a:r>
            <a:r>
              <a:rPr kumimoji="1" lang="en-US" altLang="zh-TW" dirty="0" smtClean="0"/>
              <a:t> classes</a:t>
            </a:r>
          </a:p>
          <a:p>
            <a:pPr lvl="1"/>
            <a:r>
              <a:rPr kumimoji="1" lang="en-US" altLang="zh-TW" dirty="0" smtClean="0"/>
              <a:t>Every object is a file</a:t>
            </a:r>
          </a:p>
          <a:p>
            <a:pPr lvl="1"/>
            <a:r>
              <a:rPr kumimoji="1" lang="en-US" altLang="zh-TW" dirty="0" smtClean="0"/>
              <a:t>Treat as </a:t>
            </a:r>
            <a:r>
              <a:rPr kumimoji="1" lang="en-US" altLang="zh-TW" dirty="0" err="1" smtClean="0"/>
              <a:t>cin</a:t>
            </a:r>
            <a:r>
              <a:rPr kumimoji="1" lang="en-US" altLang="zh-TW" dirty="0" smtClean="0"/>
              <a:t> and </a:t>
            </a:r>
            <a:r>
              <a:rPr kumimoji="1" lang="en-US" altLang="zh-TW" dirty="0" err="1" smtClean="0"/>
              <a:t>cout</a:t>
            </a:r>
            <a:r>
              <a:rPr kumimoji="1" lang="en-US" altLang="zh-TW" dirty="0" smtClean="0"/>
              <a:t> !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33488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File I/O</a:t>
            </a:r>
            <a:endParaRPr kumimoji="1"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38" y="3210366"/>
            <a:ext cx="6799262" cy="2005719"/>
          </a:xfrm>
        </p:spPr>
      </p:pic>
    </p:spTree>
    <p:extLst>
      <p:ext uri="{BB962C8B-B14F-4D97-AF65-F5344CB8AC3E}">
        <p14:creationId xmlns:p14="http://schemas.microsoft.com/office/powerpoint/2010/main" val="1124734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File I/O</a:t>
            </a:r>
            <a:endParaRPr kumimoji="1"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783" y="3054042"/>
            <a:ext cx="5422900" cy="1993900"/>
          </a:xfrm>
        </p:spPr>
      </p:pic>
    </p:spTree>
    <p:extLst>
      <p:ext uri="{BB962C8B-B14F-4D97-AF65-F5344CB8AC3E}">
        <p14:creationId xmlns:p14="http://schemas.microsoft.com/office/powerpoint/2010/main" val="995234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File I/O</a:t>
            </a:r>
            <a:endParaRPr kumimoji="1"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38" y="2859790"/>
            <a:ext cx="3338512" cy="2702108"/>
          </a:xfrm>
        </p:spPr>
      </p:pic>
      <p:pic>
        <p:nvPicPr>
          <p:cNvPr id="6" name="內容版面配置區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772416"/>
            <a:ext cx="3336925" cy="876856"/>
          </a:xfrm>
        </p:spPr>
      </p:pic>
    </p:spTree>
    <p:extLst>
      <p:ext uri="{BB962C8B-B14F-4D97-AF65-F5344CB8AC3E}">
        <p14:creationId xmlns:p14="http://schemas.microsoft.com/office/powerpoint/2010/main" val="1403938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File I/O</a:t>
            </a:r>
            <a:endParaRPr kumimoji="1" lang="zh-TW" altLang="en-US" dirty="0"/>
          </a:p>
        </p:txBody>
      </p:sp>
      <p:sp>
        <p:nvSpPr>
          <p:cNvPr id="6" name="內容版面配置區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en-US" altLang="zh-TW" dirty="0" smtClean="0"/>
              <a:t>&gt;&gt;</a:t>
            </a:r>
            <a:r>
              <a:rPr kumimoji="1" lang="zh-TW" altLang="en-US" dirty="0" smtClean="0"/>
              <a:t>這個</a:t>
            </a:r>
            <a:r>
              <a:rPr kumimoji="1" lang="en-US" altLang="zh-TW" dirty="0" smtClean="0"/>
              <a:t>operator</a:t>
            </a:r>
            <a:r>
              <a:rPr kumimoji="1" lang="zh-TW" altLang="en-US" dirty="0" smtClean="0"/>
              <a:t>會停在換行字元</a:t>
            </a:r>
          </a:p>
          <a:p>
            <a:r>
              <a:rPr kumimoji="1" lang="zh-TW" altLang="en-US" dirty="0" smtClean="0"/>
              <a:t>這時下一個</a:t>
            </a:r>
            <a:r>
              <a:rPr kumimoji="1" lang="en-US" altLang="zh-TW" dirty="0" err="1" smtClean="0"/>
              <a:t>getline</a:t>
            </a:r>
            <a:r>
              <a:rPr kumimoji="1" lang="en-US" altLang="zh-TW" dirty="0" smtClean="0"/>
              <a:t>()</a:t>
            </a:r>
            <a:r>
              <a:rPr kumimoji="1" lang="zh-TW" altLang="en-US" dirty="0" smtClean="0"/>
              <a:t>會吃到換行字元</a:t>
            </a:r>
          </a:p>
          <a:p>
            <a:pPr lvl="1"/>
            <a:r>
              <a:rPr kumimoji="1" lang="en-US" altLang="zh-TW" dirty="0"/>
              <a:t>i</a:t>
            </a:r>
            <a:r>
              <a:rPr kumimoji="1" lang="en-US" altLang="zh-TW" dirty="0" smtClean="0"/>
              <a:t>gnore()</a:t>
            </a:r>
            <a:endParaRPr kumimoji="1" lang="zh-TW" altLang="en-US" dirty="0" smtClean="0"/>
          </a:p>
        </p:txBody>
      </p:sp>
      <p:pic>
        <p:nvPicPr>
          <p:cNvPr id="10" name="內容版面配置區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16432"/>
            <a:ext cx="3336925" cy="2588823"/>
          </a:xfrm>
        </p:spPr>
      </p:pic>
    </p:spTree>
    <p:extLst>
      <p:ext uri="{BB962C8B-B14F-4D97-AF65-F5344CB8AC3E}">
        <p14:creationId xmlns:p14="http://schemas.microsoft.com/office/powerpoint/2010/main" val="1122551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Practice 2</a:t>
            </a:r>
            <a:endParaRPr kumimoji="1" lang="zh-TW" altLang="en-US" dirty="0"/>
          </a:p>
        </p:txBody>
      </p:sp>
      <p:sp>
        <p:nvSpPr>
          <p:cNvPr id="6" name="內容版面配置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TW" altLang="en-US" dirty="0" smtClean="0"/>
              <a:t>和</a:t>
            </a:r>
            <a:r>
              <a:rPr kumimoji="1" lang="en-US" altLang="zh-TW" dirty="0" smtClean="0"/>
              <a:t>Practice1 </a:t>
            </a:r>
            <a:r>
              <a:rPr kumimoji="1" lang="zh-TW" altLang="en-US" dirty="0" smtClean="0"/>
              <a:t>相似，把字串改成大寫</a:t>
            </a:r>
          </a:p>
          <a:p>
            <a:r>
              <a:rPr kumimoji="1" lang="zh-TW" altLang="en-US" dirty="0" smtClean="0"/>
              <a:t>讀入</a:t>
            </a:r>
            <a:r>
              <a:rPr kumimoji="1" lang="en-US" altLang="zh-TW" dirty="0" err="1" smtClean="0"/>
              <a:t>input.txt</a:t>
            </a:r>
            <a:endParaRPr kumimoji="1" lang="en-US" altLang="zh-TW" dirty="0" smtClean="0"/>
          </a:p>
          <a:p>
            <a:r>
              <a:rPr kumimoji="1" lang="zh-TW" altLang="en-US" dirty="0" smtClean="0"/>
              <a:t>輸出在</a:t>
            </a:r>
            <a:r>
              <a:rPr kumimoji="1" lang="en-US" altLang="zh-TW" dirty="0" err="1" smtClean="0"/>
              <a:t>output.txt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4470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Abstract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C++ String</a:t>
            </a:r>
          </a:p>
          <a:p>
            <a:pPr lvl="1"/>
            <a:r>
              <a:rPr kumimoji="1" lang="en-US" altLang="zh-TW" dirty="0" smtClean="0"/>
              <a:t>Practice 0</a:t>
            </a:r>
          </a:p>
          <a:p>
            <a:pPr lvl="1"/>
            <a:r>
              <a:rPr kumimoji="1" lang="en-US" altLang="zh-TW" dirty="0" smtClean="0"/>
              <a:t>Practice 1</a:t>
            </a:r>
          </a:p>
          <a:p>
            <a:r>
              <a:rPr kumimoji="1" lang="en-US" altLang="zh-TW" dirty="0" smtClean="0"/>
              <a:t>File I/O</a:t>
            </a:r>
          </a:p>
          <a:p>
            <a:pPr lvl="1"/>
            <a:r>
              <a:rPr kumimoji="1" lang="en-US" altLang="zh-TW" dirty="0" smtClean="0"/>
              <a:t>Practice 2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9700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C++ string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TW" altLang="en-US" dirty="0" smtClean="0"/>
              <a:t>是一個</a:t>
            </a:r>
            <a:r>
              <a:rPr kumimoji="1" lang="en-US" altLang="zh-TW" dirty="0" smtClean="0"/>
              <a:t>Class</a:t>
            </a:r>
          </a:p>
          <a:p>
            <a:r>
              <a:rPr kumimoji="1" lang="zh-TW" altLang="en-US" dirty="0" smtClean="0"/>
              <a:t>定義在</a:t>
            </a:r>
            <a:r>
              <a:rPr kumimoji="1" lang="en-US" altLang="zh-TW" dirty="0" smtClean="0"/>
              <a:t> &lt;string&gt;</a:t>
            </a:r>
          </a:p>
          <a:p>
            <a:r>
              <a:rPr kumimoji="1" lang="zh-TW" altLang="en-US" dirty="0" smtClean="0"/>
              <a:t>宣告 ：</a:t>
            </a:r>
            <a:endParaRPr kumimoji="1"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83" y="4075471"/>
            <a:ext cx="4305300" cy="10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167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C++ String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Length : </a:t>
            </a:r>
            <a:r>
              <a:rPr kumimoji="1" lang="en-US" altLang="zh-TW" dirty="0" err="1" smtClean="0"/>
              <a:t>mystring.length</a:t>
            </a:r>
            <a:r>
              <a:rPr kumimoji="1" lang="en-US" altLang="zh-TW" dirty="0" smtClean="0"/>
              <a:t>()</a:t>
            </a:r>
          </a:p>
          <a:p>
            <a:r>
              <a:rPr kumimoji="1" lang="en-US" altLang="zh-TW" dirty="0" smtClean="0"/>
              <a:t>Operators</a:t>
            </a:r>
          </a:p>
          <a:p>
            <a:pPr lvl="1"/>
            <a:r>
              <a:rPr kumimoji="1" lang="en-US" altLang="zh-TW" dirty="0" smtClean="0"/>
              <a:t>+</a:t>
            </a:r>
          </a:p>
          <a:p>
            <a:pPr lvl="1"/>
            <a:r>
              <a:rPr kumimoji="1" lang="en-US" altLang="zh-TW" dirty="0" smtClean="0"/>
              <a:t>=</a:t>
            </a:r>
          </a:p>
          <a:p>
            <a:pPr lvl="1"/>
            <a:r>
              <a:rPr kumimoji="1" lang="en-US" altLang="zh-TW" dirty="0" smtClean="0"/>
              <a:t>&gt;=, &lt;= , != , ==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11645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C++ String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Input</a:t>
            </a:r>
            <a:endParaRPr kumimoji="1" lang="zh-TW" altLang="en-US" dirty="0" smtClean="0"/>
          </a:p>
          <a:p>
            <a:endParaRPr kumimoji="1" lang="zh-TW" altLang="en-US" dirty="0"/>
          </a:p>
          <a:p>
            <a:endParaRPr kumimoji="1" lang="zh-TW" altLang="en-US" dirty="0" smtClean="0"/>
          </a:p>
          <a:p>
            <a:r>
              <a:rPr kumimoji="1" lang="en-US" altLang="zh-TW" dirty="0" smtClean="0"/>
              <a:t>Substring </a:t>
            </a:r>
          </a:p>
          <a:p>
            <a:pPr lvl="1"/>
            <a:r>
              <a:rPr kumimoji="1" lang="en-US" altLang="zh-TW" dirty="0" err="1"/>
              <a:t>s</a:t>
            </a:r>
            <a:r>
              <a:rPr kumimoji="1" lang="en-US" altLang="zh-TW" dirty="0" err="1" smtClean="0"/>
              <a:t>ubstr</a:t>
            </a:r>
            <a:r>
              <a:rPr kumimoji="1" lang="en-US" altLang="zh-TW" dirty="0" smtClean="0"/>
              <a:t>()</a:t>
            </a:r>
          </a:p>
          <a:p>
            <a:r>
              <a:rPr kumimoji="1" lang="en-US" altLang="zh-TW" dirty="0" smtClean="0"/>
              <a:t>Search</a:t>
            </a:r>
          </a:p>
          <a:p>
            <a:pPr lvl="1"/>
            <a:r>
              <a:rPr kumimoji="1" lang="en-US" altLang="zh-TW" dirty="0"/>
              <a:t>f</a:t>
            </a:r>
            <a:r>
              <a:rPr kumimoji="1" lang="en-US" altLang="zh-TW" dirty="0" smtClean="0"/>
              <a:t>ind()</a:t>
            </a:r>
            <a:endParaRPr kumimoji="1"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433" y="2942713"/>
            <a:ext cx="2387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720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C++ String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Convert to</a:t>
            </a:r>
            <a:r>
              <a:rPr kumimoji="1" lang="is-IS" altLang="zh-TW" dirty="0" smtClean="0"/>
              <a:t>…</a:t>
            </a:r>
          </a:p>
          <a:p>
            <a:pPr lvl="1"/>
            <a:r>
              <a:rPr kumimoji="1" lang="is-IS" altLang="zh-TW" dirty="0" smtClean="0"/>
              <a:t>C string : c_str()</a:t>
            </a:r>
          </a:p>
          <a:p>
            <a:pPr lvl="1"/>
            <a:r>
              <a:rPr kumimoji="1" lang="is-IS" altLang="zh-TW" dirty="0" smtClean="0"/>
              <a:t>Int : stoi()</a:t>
            </a:r>
          </a:p>
          <a:p>
            <a:pPr lvl="1"/>
            <a:r>
              <a:rPr kumimoji="1" lang="is-IS" altLang="zh-TW" dirty="0" smtClean="0"/>
              <a:t>Number to C++ sring: to_string()</a:t>
            </a:r>
            <a:endParaRPr kumimoji="1" lang="zh-TW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30772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C++ String</a:t>
            </a:r>
            <a:endParaRPr kumimoji="1"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731" y="2372801"/>
            <a:ext cx="4765004" cy="3842745"/>
          </a:xfrm>
        </p:spPr>
      </p:pic>
    </p:spTree>
    <p:extLst>
      <p:ext uri="{BB962C8B-B14F-4D97-AF65-F5344CB8AC3E}">
        <p14:creationId xmlns:p14="http://schemas.microsoft.com/office/powerpoint/2010/main" val="703550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Practice 0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zh-TW" altLang="en-US" dirty="0" smtClean="0"/>
              <a:t>加法、減法器</a:t>
            </a:r>
          </a:p>
          <a:p>
            <a:endParaRPr kumimoji="1" lang="zh-TW" altLang="en-US" dirty="0" smtClean="0"/>
          </a:p>
          <a:p>
            <a:r>
              <a:rPr kumimoji="1" lang="en-US" altLang="zh-TW" dirty="0" smtClean="0"/>
              <a:t>Input: </a:t>
            </a:r>
          </a:p>
          <a:p>
            <a:pPr lvl="1"/>
            <a:r>
              <a:rPr kumimoji="1" lang="en-US" altLang="zh-TW" dirty="0" smtClean="0"/>
              <a:t>3+5</a:t>
            </a:r>
          </a:p>
          <a:p>
            <a:pPr lvl="1"/>
            <a:r>
              <a:rPr kumimoji="1" lang="en-US" altLang="zh-TW" dirty="0" smtClean="0"/>
              <a:t>4-2</a:t>
            </a:r>
          </a:p>
          <a:p>
            <a:pPr lvl="1"/>
            <a:r>
              <a:rPr kumimoji="1" lang="en-US" altLang="zh-TW" dirty="0" smtClean="0"/>
              <a:t>6-8</a:t>
            </a:r>
            <a:endParaRPr kumimoji="1"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en-US" altLang="zh-TW" dirty="0" smtClean="0"/>
          </a:p>
          <a:p>
            <a:endParaRPr kumimoji="1" lang="en-US" altLang="zh-TW" dirty="0"/>
          </a:p>
          <a:p>
            <a:r>
              <a:rPr kumimoji="1" lang="en-US" altLang="zh-TW" dirty="0" smtClean="0"/>
              <a:t>Output</a:t>
            </a:r>
          </a:p>
          <a:p>
            <a:pPr lvl="1"/>
            <a:r>
              <a:rPr kumimoji="1" lang="en-US" altLang="zh-TW" dirty="0" smtClean="0"/>
              <a:t>8</a:t>
            </a:r>
          </a:p>
          <a:p>
            <a:pPr lvl="1"/>
            <a:r>
              <a:rPr kumimoji="1" lang="en-US" altLang="zh-TW" dirty="0" smtClean="0"/>
              <a:t>2</a:t>
            </a:r>
          </a:p>
          <a:p>
            <a:pPr lvl="1"/>
            <a:r>
              <a:rPr kumimoji="1" lang="en-US" altLang="zh-TW" dirty="0" smtClean="0"/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217871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Practice 1</a:t>
            </a:r>
            <a:endParaRPr kumimoji="1" lang="zh-TW" altLang="en-US" dirty="0"/>
          </a:p>
        </p:txBody>
      </p:sp>
      <p:sp>
        <p:nvSpPr>
          <p:cNvPr id="5" name="內容版面配置區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zh-TW" altLang="en-US" dirty="0" smtClean="0"/>
              <a:t>輸入一個字串</a:t>
            </a:r>
          </a:p>
          <a:p>
            <a:pPr lvl="1"/>
            <a:r>
              <a:rPr kumimoji="1" lang="zh-TW" altLang="en-US" dirty="0" smtClean="0"/>
              <a:t>以</a:t>
            </a:r>
            <a:r>
              <a:rPr kumimoji="1" lang="en-US" altLang="zh-TW" dirty="0" smtClean="0"/>
              <a:t>C++ String</a:t>
            </a:r>
            <a:r>
              <a:rPr kumimoji="1" lang="zh-TW" altLang="en-US" dirty="0" smtClean="0"/>
              <a:t>儲存</a:t>
            </a:r>
          </a:p>
          <a:p>
            <a:r>
              <a:rPr kumimoji="1" lang="zh-TW" altLang="en-US" dirty="0" smtClean="0"/>
              <a:t>把它轉成大寫</a:t>
            </a:r>
            <a:endParaRPr kumimoji="1" lang="en-US" altLang="zh-TW" dirty="0" smtClean="0"/>
          </a:p>
          <a:p>
            <a:r>
              <a:rPr kumimoji="1" lang="en-US" altLang="zh-TW" dirty="0" smtClean="0"/>
              <a:t>Input</a:t>
            </a:r>
          </a:p>
          <a:p>
            <a:pPr lvl="1"/>
            <a:r>
              <a:rPr kumimoji="1" lang="en-US" altLang="zh-TW" dirty="0" smtClean="0"/>
              <a:t>Hi, my name is Parker.</a:t>
            </a:r>
            <a:endParaRPr kumimoji="1" lang="zh-TW" altLang="en-US" dirty="0"/>
          </a:p>
        </p:txBody>
      </p:sp>
      <p:sp>
        <p:nvSpPr>
          <p:cNvPr id="7" name="內容版面配置區 6"/>
          <p:cNvSpPr>
            <a:spLocks noGrp="1"/>
          </p:cNvSpPr>
          <p:nvPr>
            <p:ph sz="half" idx="2"/>
          </p:nvPr>
        </p:nvSpPr>
        <p:spPr>
          <a:xfrm>
            <a:off x="4514426" y="2487168"/>
            <a:ext cx="3877406" cy="3447288"/>
          </a:xfrm>
        </p:spPr>
        <p:txBody>
          <a:bodyPr/>
          <a:lstStyle/>
          <a:p>
            <a:endParaRPr kumimoji="1" lang="en-US" altLang="zh-TW" dirty="0" smtClean="0"/>
          </a:p>
          <a:p>
            <a:endParaRPr kumimoji="1" lang="en-US" altLang="zh-TW" dirty="0"/>
          </a:p>
          <a:p>
            <a:endParaRPr kumimoji="1" lang="en-US" altLang="zh-TW" dirty="0" smtClean="0"/>
          </a:p>
          <a:p>
            <a:r>
              <a:rPr kumimoji="1" lang="en-US" altLang="zh-TW" dirty="0" smtClean="0"/>
              <a:t>Output</a:t>
            </a:r>
          </a:p>
          <a:p>
            <a:pPr lvl="1"/>
            <a:r>
              <a:rPr kumimoji="1" lang="en-US" altLang="zh-TW" dirty="0" smtClean="0"/>
              <a:t>HI, MY NAME IS PARKER.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812083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有機">
  <a:themeElements>
    <a:clrScheme name="有機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有機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有機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146</TotalTime>
  <Words>205</Words>
  <Application>Microsoft Macintosh PowerPoint</Application>
  <PresentationFormat>如螢幕大小 (4:3)</PresentationFormat>
  <Paragraphs>75</Paragraphs>
  <Slides>16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22" baseType="lpstr">
      <vt:lpstr>Calibri</vt:lpstr>
      <vt:lpstr>Garamond</vt:lpstr>
      <vt:lpstr>微軟正黑體</vt:lpstr>
      <vt:lpstr>新細明體</vt:lpstr>
      <vt:lpstr>Arial</vt:lpstr>
      <vt:lpstr>有機</vt:lpstr>
      <vt:lpstr>Lab 5/25</vt:lpstr>
      <vt:lpstr>Abstract</vt:lpstr>
      <vt:lpstr>C++ string</vt:lpstr>
      <vt:lpstr>C++ String</vt:lpstr>
      <vt:lpstr>C++ String</vt:lpstr>
      <vt:lpstr>C++ String</vt:lpstr>
      <vt:lpstr>C++ String</vt:lpstr>
      <vt:lpstr>Practice 0</vt:lpstr>
      <vt:lpstr>Practice 1</vt:lpstr>
      <vt:lpstr>Von Neumann</vt:lpstr>
      <vt:lpstr>File I/O</vt:lpstr>
      <vt:lpstr>File I/O</vt:lpstr>
      <vt:lpstr>File I/O</vt:lpstr>
      <vt:lpstr>File I/O</vt:lpstr>
      <vt:lpstr>File I/O</vt:lpstr>
      <vt:lpstr>Practice 2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5/25</dc:title>
  <dc:creator>Microsoft Office 使用者</dc:creator>
  <cp:lastModifiedBy>Microsoft Office 使用者</cp:lastModifiedBy>
  <cp:revision>11</cp:revision>
  <dcterms:created xsi:type="dcterms:W3CDTF">2016-05-24T12:21:38Z</dcterms:created>
  <dcterms:modified xsi:type="dcterms:W3CDTF">2016-05-24T14:48:10Z</dcterms:modified>
</cp:coreProperties>
</file>