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81" r:id="rId2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91"/>
    <p:restoredTop sz="94609"/>
  </p:normalViewPr>
  <p:slideViewPr>
    <p:cSldViewPr snapToGrid="0">
      <p:cViewPr varScale="1">
        <p:scale>
          <a:sx n="101" d="100"/>
          <a:sy n="101" d="100"/>
        </p:scale>
        <p:origin x="200" y="5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45383168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>
            <a:off x="4286250" y="0"/>
            <a:ext cx="723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4358475" y="0"/>
            <a:ext cx="3853200" cy="51435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ctr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  <a:solidFill>
            <a:srgbClr val="FFFFFF"/>
          </a:solidFill>
        </p:spPr>
        <p:txBody>
          <a:bodyPr lIns="91425" tIns="91425" rIns="91425" bIns="91425" anchor="ctr" anchorCtr="0"/>
          <a:lstStyle>
            <a:lvl1pPr lvl="0" algn="ctr" rtl="0">
              <a:spcBef>
                <a:spcPts val="0"/>
              </a:spcBef>
              <a:buSzPct val="100000"/>
              <a:buFont typeface="Playfair Display"/>
              <a:defRPr sz="6800" b="1"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 rtl="0">
              <a:spcBef>
                <a:spcPts val="0"/>
              </a:spcBef>
              <a:buSzPct val="100000"/>
              <a:buFont typeface="Playfair Display"/>
              <a:defRPr sz="6800" b="1"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 rtl="0">
              <a:spcBef>
                <a:spcPts val="0"/>
              </a:spcBef>
              <a:buSzPct val="100000"/>
              <a:buFont typeface="Playfair Display"/>
              <a:defRPr sz="6800" b="1"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 rtl="0">
              <a:spcBef>
                <a:spcPts val="0"/>
              </a:spcBef>
              <a:buSzPct val="100000"/>
              <a:buFont typeface="Playfair Display"/>
              <a:defRPr sz="6800" b="1"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 rtl="0">
              <a:spcBef>
                <a:spcPts val="0"/>
              </a:spcBef>
              <a:buSzPct val="100000"/>
              <a:buFont typeface="Playfair Display"/>
              <a:defRPr sz="6800" b="1"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 rtl="0">
              <a:spcBef>
                <a:spcPts val="0"/>
              </a:spcBef>
              <a:buSzPct val="100000"/>
              <a:buFont typeface="Playfair Display"/>
              <a:defRPr sz="6800" b="1"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 rtl="0">
              <a:spcBef>
                <a:spcPts val="0"/>
              </a:spcBef>
              <a:buSzPct val="100000"/>
              <a:buFont typeface="Playfair Display"/>
              <a:defRPr sz="6800" b="1"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 rtl="0">
              <a:spcBef>
                <a:spcPts val="0"/>
              </a:spcBef>
              <a:buSzPct val="100000"/>
              <a:buFont typeface="Playfair Display"/>
              <a:defRPr sz="6800" b="1"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 rtl="0">
              <a:spcBef>
                <a:spcPts val="0"/>
              </a:spcBef>
              <a:buSzPct val="100000"/>
              <a:buFont typeface="Playfair Display"/>
              <a:defRPr sz="6800" b="1"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subTitle" idx="1"/>
          </p:nvPr>
        </p:nvSpPr>
        <p:spPr>
          <a:xfrm>
            <a:off x="344250" y="3550650"/>
            <a:ext cx="4910100" cy="577800"/>
          </a:xfrm>
          <a:prstGeom prst="rect">
            <a:avLst/>
          </a:prstGeom>
          <a:solidFill>
            <a:schemeClr val="dk2"/>
          </a:solidFill>
        </p:spPr>
        <p:txBody>
          <a:bodyPr lIns="91425" tIns="91425" rIns="91425" bIns="91425" anchor="ctr" anchorCtr="0"/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sz="2400" b="1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sz="2400" b="1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sz="2400" b="1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sz="2400" b="1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sz="2400" b="1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sz="2400" b="1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sz="2400" b="1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sz="2400" b="1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sz="2400" b="1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sldNum" idx="12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Big number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>
            <a:spLocks noGrp="1"/>
          </p:cNvSpPr>
          <p:nvPr>
            <p:ph type="title"/>
          </p:nvPr>
        </p:nvSpPr>
        <p:spPr>
          <a:xfrm>
            <a:off x="311700" y="999925"/>
            <a:ext cx="8520600" cy="21462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 rtl="0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1pPr>
            <a:lvl2pPr lvl="1" algn="ctr" rtl="0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2pPr>
            <a:lvl3pPr lvl="2" algn="ctr" rtl="0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3pPr>
            <a:lvl4pPr lvl="3" algn="ctr" rtl="0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4pPr>
            <a:lvl5pPr lvl="4" algn="ctr" rtl="0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5pPr>
            <a:lvl6pPr lvl="5" algn="ctr" rtl="0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6pPr>
            <a:lvl7pPr lvl="6" algn="ctr" rtl="0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7pPr>
            <a:lvl8pPr lvl="7" algn="ctr" rtl="0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8pPr>
            <a:lvl9pPr lvl="8" algn="ctr" rtl="0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9pPr>
          </a:lstStyle>
          <a:p>
            <a:endParaRPr/>
          </a:p>
        </p:txBody>
      </p:sp>
      <p:sp>
        <p:nvSpPr>
          <p:cNvPr id="50" name="Shape 50"/>
          <p:cNvSpPr txBox="1">
            <a:spLocks noGrp="1"/>
          </p:cNvSpPr>
          <p:nvPr>
            <p:ph type="body" idx="1"/>
          </p:nvPr>
        </p:nvSpPr>
        <p:spPr>
          <a:xfrm>
            <a:off x="311700" y="3228425"/>
            <a:ext cx="8520600" cy="1300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 rtl="0">
              <a:spcBef>
                <a:spcPts val="0"/>
              </a:spcBef>
              <a:defRPr/>
            </a:lvl1pPr>
            <a:lvl2pPr lvl="1" algn="ctr" rtl="0">
              <a:spcBef>
                <a:spcPts val="0"/>
              </a:spcBef>
              <a:defRPr/>
            </a:lvl2pPr>
            <a:lvl3pPr lvl="2" algn="ctr" rtl="0">
              <a:spcBef>
                <a:spcPts val="0"/>
              </a:spcBef>
              <a:defRPr/>
            </a:lvl3pPr>
            <a:lvl4pPr lvl="3" algn="ctr" rtl="0">
              <a:spcBef>
                <a:spcPts val="0"/>
              </a:spcBef>
              <a:defRPr/>
            </a:lvl4pPr>
            <a:lvl5pPr lvl="4" algn="ctr" rtl="0">
              <a:spcBef>
                <a:spcPts val="0"/>
              </a:spcBef>
              <a:defRPr/>
            </a:lvl5pPr>
            <a:lvl6pPr lvl="5" algn="ctr" rtl="0">
              <a:spcBef>
                <a:spcPts val="0"/>
              </a:spcBef>
              <a:defRPr/>
            </a:lvl6pPr>
            <a:lvl7pPr lvl="6" algn="ctr" rtl="0">
              <a:spcBef>
                <a:spcPts val="0"/>
              </a:spcBef>
              <a:defRPr/>
            </a:lvl7pPr>
            <a:lvl8pPr lvl="7" algn="ctr" rtl="0">
              <a:spcBef>
                <a:spcPts val="0"/>
              </a:spcBef>
              <a:defRPr/>
            </a:lvl8pPr>
            <a:lvl9pPr lvl="8" algn="ctr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51" name="Shape 51"/>
          <p:cNvSpPr txBox="1">
            <a:spLocks noGrp="1"/>
          </p:cNvSpPr>
          <p:nvPr>
            <p:ph type="sldNum" idx="12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Section header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/>
          <p:nvPr/>
        </p:nvSpPr>
        <p:spPr>
          <a:xfrm rot="5400000">
            <a:off x="4550700" y="-498600"/>
            <a:ext cx="42600" cy="84558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7" name="Shape 17"/>
          <p:cNvSpPr txBox="1">
            <a:spLocks noGrp="1"/>
          </p:cNvSpPr>
          <p:nvPr>
            <p:ph type="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  <a:solidFill>
            <a:srgbClr val="FFFFFF"/>
          </a:solidFill>
        </p:spPr>
        <p:txBody>
          <a:bodyPr lIns="91425" tIns="91425" rIns="91425" bIns="91425" anchor="ctr" anchorCtr="0"/>
          <a:lstStyle>
            <a:lvl1pPr lvl="0" algn="ctr" rtl="0">
              <a:spcBef>
                <a:spcPts val="0"/>
              </a:spcBef>
              <a:buSzPct val="100000"/>
              <a:buFont typeface="Playfair Display"/>
              <a:defRPr sz="4800" b="1"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 rtl="0">
              <a:spcBef>
                <a:spcPts val="0"/>
              </a:spcBef>
              <a:buSzPct val="100000"/>
              <a:buFont typeface="Playfair Display"/>
              <a:defRPr sz="4800" b="1"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 rtl="0">
              <a:spcBef>
                <a:spcPts val="0"/>
              </a:spcBef>
              <a:buSzPct val="100000"/>
              <a:buFont typeface="Playfair Display"/>
              <a:defRPr sz="4800" b="1"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 rtl="0">
              <a:spcBef>
                <a:spcPts val="0"/>
              </a:spcBef>
              <a:buSzPct val="100000"/>
              <a:buFont typeface="Playfair Display"/>
              <a:defRPr sz="4800" b="1"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 rtl="0">
              <a:spcBef>
                <a:spcPts val="0"/>
              </a:spcBef>
              <a:buSzPct val="100000"/>
              <a:buFont typeface="Playfair Display"/>
              <a:defRPr sz="4800" b="1"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 rtl="0">
              <a:spcBef>
                <a:spcPts val="0"/>
              </a:spcBef>
              <a:buSzPct val="100000"/>
              <a:buFont typeface="Playfair Display"/>
              <a:defRPr sz="4800" b="1"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 rtl="0">
              <a:spcBef>
                <a:spcPts val="0"/>
              </a:spcBef>
              <a:buSzPct val="100000"/>
              <a:buFont typeface="Playfair Display"/>
              <a:defRPr sz="4800" b="1"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 rtl="0">
              <a:spcBef>
                <a:spcPts val="0"/>
              </a:spcBef>
              <a:buSzPct val="100000"/>
              <a:buFont typeface="Playfair Display"/>
              <a:defRPr sz="4800" b="1"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 rtl="0">
              <a:spcBef>
                <a:spcPts val="0"/>
              </a:spcBef>
              <a:buSzPct val="100000"/>
              <a:buFont typeface="Playfair Display"/>
              <a:defRPr sz="4800" b="1"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sldNum" idx="12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lt1"/>
                </a:solidFill>
              </a:rPr>
              <a:t>‹#›</a:t>
            </a:fld>
            <a:endParaRPr lang="en">
              <a:solidFill>
                <a:schemeClr val="lt1"/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1" name="Shape 21"/>
          <p:cNvSpPr txBox="1">
            <a:spLocks noGrp="1"/>
          </p:cNvSpPr>
          <p:nvPr>
            <p:ph type="body" idx="1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2" name="Shape 22"/>
          <p:cNvSpPr txBox="1">
            <a:spLocks noGrp="1"/>
          </p:cNvSpPr>
          <p:nvPr>
            <p:ph type="sldNum" idx="12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5" name="Shape 25"/>
          <p:cNvSpPr txBox="1">
            <a:spLocks noGrp="1"/>
          </p:cNvSpPr>
          <p:nvPr>
            <p:ph type="body" idx="1"/>
          </p:nvPr>
        </p:nvSpPr>
        <p:spPr>
          <a:xfrm>
            <a:off x="311700" y="1234050"/>
            <a:ext cx="3999900" cy="333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buSzPct val="100000"/>
              <a:defRPr sz="1400"/>
            </a:lvl1pPr>
            <a:lvl2pPr lvl="1" rtl="0">
              <a:spcBef>
                <a:spcPts val="0"/>
              </a:spcBef>
              <a:buSzPct val="100000"/>
              <a:defRPr sz="1200"/>
            </a:lvl2pPr>
            <a:lvl3pPr lvl="2" rtl="0">
              <a:spcBef>
                <a:spcPts val="0"/>
              </a:spcBef>
              <a:buSzPct val="100000"/>
              <a:defRPr sz="1200"/>
            </a:lvl3pPr>
            <a:lvl4pPr lvl="3" rtl="0">
              <a:spcBef>
                <a:spcPts val="0"/>
              </a:spcBef>
              <a:buSzPct val="100000"/>
              <a:defRPr sz="1200"/>
            </a:lvl4pPr>
            <a:lvl5pPr lvl="4" rtl="0">
              <a:spcBef>
                <a:spcPts val="0"/>
              </a:spcBef>
              <a:buSzPct val="100000"/>
              <a:defRPr sz="1200"/>
            </a:lvl5pPr>
            <a:lvl6pPr lvl="5" rtl="0">
              <a:spcBef>
                <a:spcPts val="0"/>
              </a:spcBef>
              <a:buSzPct val="100000"/>
              <a:defRPr sz="1200"/>
            </a:lvl6pPr>
            <a:lvl7pPr lvl="6" rtl="0">
              <a:spcBef>
                <a:spcPts val="0"/>
              </a:spcBef>
              <a:buSzPct val="100000"/>
              <a:defRPr sz="1200"/>
            </a:lvl7pPr>
            <a:lvl8pPr lvl="7" rtl="0">
              <a:spcBef>
                <a:spcPts val="0"/>
              </a:spcBef>
              <a:buSzPct val="100000"/>
              <a:defRPr sz="1200"/>
            </a:lvl8pPr>
            <a:lvl9pPr lvl="8" rtl="0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body" idx="2"/>
          </p:nvPr>
        </p:nvSpPr>
        <p:spPr>
          <a:xfrm>
            <a:off x="4832400" y="1234050"/>
            <a:ext cx="3999900" cy="333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buSzPct val="100000"/>
              <a:defRPr sz="1400"/>
            </a:lvl1pPr>
            <a:lvl2pPr lvl="1" rtl="0">
              <a:spcBef>
                <a:spcPts val="0"/>
              </a:spcBef>
              <a:buSzPct val="100000"/>
              <a:defRPr sz="1200"/>
            </a:lvl2pPr>
            <a:lvl3pPr lvl="2" rtl="0">
              <a:spcBef>
                <a:spcPts val="0"/>
              </a:spcBef>
              <a:buSzPct val="100000"/>
              <a:defRPr sz="1200"/>
            </a:lvl3pPr>
            <a:lvl4pPr lvl="3" rtl="0">
              <a:spcBef>
                <a:spcPts val="0"/>
              </a:spcBef>
              <a:buSzPct val="100000"/>
              <a:defRPr sz="1200"/>
            </a:lvl4pPr>
            <a:lvl5pPr lvl="4" rtl="0">
              <a:spcBef>
                <a:spcPts val="0"/>
              </a:spcBef>
              <a:buSzPct val="100000"/>
              <a:defRPr sz="1200"/>
            </a:lvl5pPr>
            <a:lvl6pPr lvl="5" rtl="0">
              <a:spcBef>
                <a:spcPts val="0"/>
              </a:spcBef>
              <a:buSzPct val="100000"/>
              <a:defRPr sz="1200"/>
            </a:lvl6pPr>
            <a:lvl7pPr lvl="6" rtl="0">
              <a:spcBef>
                <a:spcPts val="0"/>
              </a:spcBef>
              <a:buSzPct val="100000"/>
              <a:defRPr sz="1200"/>
            </a:lvl7pPr>
            <a:lvl8pPr lvl="7" rtl="0">
              <a:spcBef>
                <a:spcPts val="0"/>
              </a:spcBef>
              <a:buSzPct val="100000"/>
              <a:defRPr sz="1200"/>
            </a:lvl8pPr>
            <a:lvl9pPr lvl="8" rtl="0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sldNum" idx="12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sldNum" idx="12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One column text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rtl="0">
              <a:spcBef>
                <a:spcPts val="0"/>
              </a:spcBef>
              <a:buSzPct val="100000"/>
              <a:defRPr sz="2400"/>
            </a:lvl1pPr>
            <a:lvl2pPr lvl="1" rtl="0">
              <a:spcBef>
                <a:spcPts val="0"/>
              </a:spcBef>
              <a:buSzPct val="100000"/>
              <a:defRPr sz="2400"/>
            </a:lvl2pPr>
            <a:lvl3pPr lvl="2" rtl="0">
              <a:spcBef>
                <a:spcPts val="0"/>
              </a:spcBef>
              <a:buSzPct val="100000"/>
              <a:defRPr sz="2400"/>
            </a:lvl3pPr>
            <a:lvl4pPr lvl="3" rtl="0">
              <a:spcBef>
                <a:spcPts val="0"/>
              </a:spcBef>
              <a:buSzPct val="100000"/>
              <a:defRPr sz="2400"/>
            </a:lvl4pPr>
            <a:lvl5pPr lvl="4" rtl="0">
              <a:spcBef>
                <a:spcPts val="0"/>
              </a:spcBef>
              <a:buSzPct val="100000"/>
              <a:defRPr sz="2400"/>
            </a:lvl5pPr>
            <a:lvl6pPr lvl="5" rtl="0">
              <a:spcBef>
                <a:spcPts val="0"/>
              </a:spcBef>
              <a:buSzPct val="100000"/>
              <a:defRPr sz="2400"/>
            </a:lvl6pPr>
            <a:lvl7pPr lvl="6" rtl="0">
              <a:spcBef>
                <a:spcPts val="0"/>
              </a:spcBef>
              <a:buSzPct val="100000"/>
              <a:defRPr sz="2400"/>
            </a:lvl7pPr>
            <a:lvl8pPr lvl="7" rtl="0">
              <a:spcBef>
                <a:spcPts val="0"/>
              </a:spcBef>
              <a:buSzPct val="100000"/>
              <a:defRPr sz="2400"/>
            </a:lvl8pPr>
            <a:lvl9pPr lvl="8" rtl="0">
              <a:spcBef>
                <a:spcPts val="0"/>
              </a:spcBef>
              <a:buSzPct val="100000"/>
              <a:defRPr sz="2400"/>
            </a:lvl9pPr>
          </a:lstStyle>
          <a:p>
            <a:endParaRPr/>
          </a:p>
        </p:txBody>
      </p:sp>
      <p:sp>
        <p:nvSpPr>
          <p:cNvPr id="33" name="Shape 33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buSzPct val="100000"/>
              <a:defRPr sz="1200"/>
            </a:lvl1pPr>
            <a:lvl2pPr lvl="1" rtl="0">
              <a:spcBef>
                <a:spcPts val="0"/>
              </a:spcBef>
              <a:buSzPct val="100000"/>
              <a:defRPr sz="1200"/>
            </a:lvl2pPr>
            <a:lvl3pPr lvl="2" rtl="0">
              <a:spcBef>
                <a:spcPts val="0"/>
              </a:spcBef>
              <a:buSzPct val="100000"/>
              <a:defRPr sz="1200"/>
            </a:lvl3pPr>
            <a:lvl4pPr lvl="3" rtl="0">
              <a:spcBef>
                <a:spcPts val="0"/>
              </a:spcBef>
              <a:buSzPct val="100000"/>
              <a:defRPr sz="1200"/>
            </a:lvl4pPr>
            <a:lvl5pPr lvl="4" rtl="0">
              <a:spcBef>
                <a:spcPts val="0"/>
              </a:spcBef>
              <a:buSzPct val="100000"/>
              <a:defRPr sz="1200"/>
            </a:lvl5pPr>
            <a:lvl6pPr lvl="5" rtl="0">
              <a:spcBef>
                <a:spcPts val="0"/>
              </a:spcBef>
              <a:buSzPct val="100000"/>
              <a:defRPr sz="1200"/>
            </a:lvl6pPr>
            <a:lvl7pPr lvl="6" rtl="0">
              <a:spcBef>
                <a:spcPts val="0"/>
              </a:spcBef>
              <a:buSzPct val="100000"/>
              <a:defRPr sz="1200"/>
            </a:lvl7pPr>
            <a:lvl8pPr lvl="7" rtl="0">
              <a:spcBef>
                <a:spcPts val="0"/>
              </a:spcBef>
              <a:buSzPct val="100000"/>
              <a:defRPr sz="1200"/>
            </a:lvl8pPr>
            <a:lvl9pPr lvl="8" rtl="0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34" name="Shape 34"/>
          <p:cNvSpPr txBox="1">
            <a:spLocks noGrp="1"/>
          </p:cNvSpPr>
          <p:nvPr>
            <p:ph type="sldNum" idx="12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Main point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 txBox="1">
            <a:spLocks noGrp="1"/>
          </p:cNvSpPr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>
            <a:endParaRPr/>
          </a:p>
        </p:txBody>
      </p:sp>
      <p:sp>
        <p:nvSpPr>
          <p:cNvPr id="37" name="Shape 37"/>
          <p:cNvSpPr txBox="1">
            <a:spLocks noGrp="1"/>
          </p:cNvSpPr>
          <p:nvPr>
            <p:ph type="sldNum" idx="12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lt1"/>
                </a:solidFill>
              </a:rPr>
              <a:t>‹#›</a:t>
            </a:fld>
            <a:endParaRPr lang="en">
              <a:solidFill>
                <a:schemeClr val="lt1"/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Section title and description"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/>
          <p:nvPr/>
        </p:nvSpPr>
        <p:spPr>
          <a:xfrm>
            <a:off x="4572000" y="-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cxnSp>
        <p:nvCxnSpPr>
          <p:cNvPr id="40" name="Shape 40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41" name="Shape 41"/>
          <p:cNvSpPr txBox="1">
            <a:spLocks noGrp="1"/>
          </p:cNvSpPr>
          <p:nvPr>
            <p:ph type="title"/>
          </p:nvPr>
        </p:nvSpPr>
        <p:spPr>
          <a:xfrm>
            <a:off x="265500" y="1081675"/>
            <a:ext cx="4045200" cy="17862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 rtl="0">
              <a:spcBef>
                <a:spcPts val="0"/>
              </a:spcBef>
              <a:buSzPct val="100000"/>
              <a:defRPr sz="4200"/>
            </a:lvl1pPr>
            <a:lvl2pPr lvl="1" algn="ctr" rtl="0">
              <a:spcBef>
                <a:spcPts val="0"/>
              </a:spcBef>
              <a:buSzPct val="100000"/>
              <a:defRPr sz="4200"/>
            </a:lvl2pPr>
            <a:lvl3pPr lvl="2" algn="ctr" rtl="0">
              <a:spcBef>
                <a:spcPts val="0"/>
              </a:spcBef>
              <a:buSzPct val="100000"/>
              <a:defRPr sz="4200"/>
            </a:lvl3pPr>
            <a:lvl4pPr lvl="3" algn="ctr" rtl="0">
              <a:spcBef>
                <a:spcPts val="0"/>
              </a:spcBef>
              <a:buSzPct val="100000"/>
              <a:defRPr sz="4200"/>
            </a:lvl4pPr>
            <a:lvl5pPr lvl="4" algn="ctr" rtl="0">
              <a:spcBef>
                <a:spcPts val="0"/>
              </a:spcBef>
              <a:buSzPct val="100000"/>
              <a:defRPr sz="4200"/>
            </a:lvl5pPr>
            <a:lvl6pPr lvl="5" algn="ctr" rtl="0">
              <a:spcBef>
                <a:spcPts val="0"/>
              </a:spcBef>
              <a:buSzPct val="100000"/>
              <a:defRPr sz="4200"/>
            </a:lvl6pPr>
            <a:lvl7pPr lvl="6" algn="ctr" rtl="0">
              <a:spcBef>
                <a:spcPts val="0"/>
              </a:spcBef>
              <a:buSzPct val="100000"/>
              <a:defRPr sz="4200"/>
            </a:lvl7pPr>
            <a:lvl8pPr lvl="7" algn="ctr" rtl="0">
              <a:spcBef>
                <a:spcPts val="0"/>
              </a:spcBef>
              <a:buSzPct val="100000"/>
              <a:defRPr sz="4200"/>
            </a:lvl8pPr>
            <a:lvl9pPr lvl="8" algn="ctr" rtl="0">
              <a:spcBef>
                <a:spcPts val="0"/>
              </a:spcBef>
              <a:buSzPct val="100000"/>
              <a:defRPr sz="4200"/>
            </a:lvl9pPr>
          </a:lstStyle>
          <a:p>
            <a:endParaRPr/>
          </a:p>
        </p:txBody>
      </p:sp>
      <p:sp>
        <p:nvSpPr>
          <p:cNvPr id="42" name="Shape 42"/>
          <p:cNvSpPr txBox="1">
            <a:spLocks noGrp="1"/>
          </p:cNvSpPr>
          <p:nvPr>
            <p:ph type="subTitle" idx="1"/>
          </p:nvPr>
        </p:nvSpPr>
        <p:spPr>
          <a:xfrm>
            <a:off x="265500" y="2921400"/>
            <a:ext cx="4045200" cy="13455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>
            <a:endParaRPr/>
          </a:p>
        </p:txBody>
      </p:sp>
      <p:sp>
        <p:nvSpPr>
          <p:cNvPr id="43" name="Shape 4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4" name="Shape 44"/>
          <p:cNvSpPr txBox="1">
            <a:spLocks noGrp="1"/>
          </p:cNvSpPr>
          <p:nvPr>
            <p:ph type="sldNum" idx="12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>
            <a:endParaRPr/>
          </a:p>
        </p:txBody>
      </p:sp>
      <p:sp>
        <p:nvSpPr>
          <p:cNvPr id="47" name="Shape 47"/>
          <p:cNvSpPr txBox="1">
            <a:spLocks noGrp="1"/>
          </p:cNvSpPr>
          <p:nvPr>
            <p:ph type="sldNum" idx="12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 rtl="0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 rtl="0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 rtl="0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 rtl="0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 rtl="0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 rtl="0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 rtl="0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 rtl="0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buFont typeface="Playfair Display"/>
              <a:defRPr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sldNum" idx="12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r" rtl="0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‹#›</a:t>
            </a:fld>
            <a:endParaRPr lang="en" sz="1000">
              <a:solidFill>
                <a:schemeClr val="dk2"/>
              </a:solidFill>
              <a:latin typeface="Playfair Display"/>
              <a:ea typeface="Playfair Display"/>
              <a:cs typeface="Playfair Display"/>
              <a:sym typeface="Playfair Display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投影片編號版面配置區 2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 smtClean="0">
                <a:solidFill>
                  <a:schemeClr val="lt1"/>
                </a:solidFill>
              </a:rPr>
              <a:t>1</a:t>
            </a:fld>
            <a:endParaRPr lang="en">
              <a:solidFill>
                <a:schemeClr val="lt1"/>
              </a:solidFill>
            </a:endParaRPr>
          </a:p>
        </p:txBody>
      </p:sp>
      <p:graphicFrame>
        <p:nvGraphicFramePr>
          <p:cNvPr id="4" name="表格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8191497"/>
              </p:ext>
            </p:extLst>
          </p:nvPr>
        </p:nvGraphicFramePr>
        <p:xfrm>
          <a:off x="421053" y="1828799"/>
          <a:ext cx="4404948" cy="3183860"/>
        </p:xfrm>
        <a:graphic>
          <a:graphicData uri="http://schemas.openxmlformats.org/drawingml/2006/table">
            <a:tbl>
              <a:tblPr/>
              <a:tblGrid>
                <a:gridCol w="633525">
                  <a:extLst>
                    <a:ext uri="{9D8B030D-6E8A-4147-A177-3AD203B41FA5}">
                      <a16:colId xmlns="" xmlns:a16="http://schemas.microsoft.com/office/drawing/2014/main" val="261457013"/>
                    </a:ext>
                  </a:extLst>
                </a:gridCol>
                <a:gridCol w="1024254">
                  <a:extLst>
                    <a:ext uri="{9D8B030D-6E8A-4147-A177-3AD203B41FA5}">
                      <a16:colId xmlns="" xmlns:a16="http://schemas.microsoft.com/office/drawing/2014/main" val="2299717394"/>
                    </a:ext>
                  </a:extLst>
                </a:gridCol>
                <a:gridCol w="1133592">
                  <a:extLst>
                    <a:ext uri="{9D8B030D-6E8A-4147-A177-3AD203B41FA5}">
                      <a16:colId xmlns="" xmlns:a16="http://schemas.microsoft.com/office/drawing/2014/main" val="3582144737"/>
                    </a:ext>
                  </a:extLst>
                </a:gridCol>
                <a:gridCol w="1613577">
                  <a:extLst>
                    <a:ext uri="{9D8B030D-6E8A-4147-A177-3AD203B41FA5}">
                      <a16:colId xmlns="" xmlns:a16="http://schemas.microsoft.com/office/drawing/2014/main" val="3162966317"/>
                    </a:ext>
                  </a:extLst>
                </a:gridCol>
              </a:tblGrid>
              <a:tr h="532898"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階段</a:t>
                      </a: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b="0" i="0" u="none" strike="noStrike" dirty="0">
                          <a:solidFill>
                            <a:schemeClr val="bg2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1st Demo (11/21)</a:t>
                      </a:r>
                      <a:endParaRPr lang="en-US" dirty="0">
                        <a:solidFill>
                          <a:schemeClr val="bg2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2nd Demo (12/12)</a:t>
                      </a:r>
                      <a:endParaRPr 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3th Demo (1/3)</a:t>
                      </a:r>
                      <a:endParaRPr 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="" xmlns:a16="http://schemas.microsoft.com/office/drawing/2014/main" val="641435507"/>
                  </a:ext>
                </a:extLst>
              </a:tr>
              <a:tr h="532898">
                <a:tc rowSpan="5"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 smtClean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實</a:t>
                      </a:r>
                      <a:r>
                        <a:rPr lang="zh-TW" alt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作內容</a:t>
                      </a: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>
                          <a:solidFill>
                            <a:schemeClr val="bg2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網站介面設計</a:t>
                      </a:r>
                      <a:endParaRPr lang="zh-TW" altLang="en-US" dirty="0">
                        <a:solidFill>
                          <a:schemeClr val="bg2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進階查詢</a:t>
                      </a: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當年競爭落點分析</a:t>
                      </a: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="" xmlns:a16="http://schemas.microsoft.com/office/drawing/2014/main" val="1598381397"/>
                  </a:ext>
                </a:extLst>
              </a:tr>
              <a:tr h="532898">
                <a:tc v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b="0" i="0" u="none" strike="noStrike" dirty="0" smtClean="0">
                          <a:solidFill>
                            <a:schemeClr val="bg2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基本查詢</a:t>
                      </a:r>
                      <a:endParaRPr lang="zh-TW" altLang="en-US" dirty="0" smtClean="0">
                        <a:solidFill>
                          <a:schemeClr val="bg2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使用者註冊</a:t>
                      </a: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新增各校生活機能店家資訊</a:t>
                      </a: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="" xmlns:a16="http://schemas.microsoft.com/office/drawing/2014/main" val="440268557"/>
                  </a:ext>
                </a:extLst>
              </a:tr>
              <a:tr h="383510">
                <a:tc v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 smtClean="0">
                          <a:solidFill>
                            <a:schemeClr val="bg2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登入登出</a:t>
                      </a:r>
                      <a:endParaRPr lang="zh-TW" altLang="en-US" dirty="0">
                        <a:solidFill>
                          <a:schemeClr val="bg2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個人檔案</a:t>
                      </a: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多語言版本</a:t>
                      </a: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="" xmlns:a16="http://schemas.microsoft.com/office/drawing/2014/main" val="271765839"/>
                  </a:ext>
                </a:extLst>
              </a:tr>
              <a:tr h="532898">
                <a:tc v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dirty="0" smtClean="0">
                          <a:solidFill>
                            <a:schemeClr val="bg2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取得學校資料</a:t>
                      </a:r>
                      <a:endParaRPr lang="zh-TW" altLang="en-US" dirty="0">
                        <a:solidFill>
                          <a:schemeClr val="bg2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志願模擬選填</a:t>
                      </a: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安全性加強</a:t>
                      </a: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="" xmlns:a16="http://schemas.microsoft.com/office/drawing/2014/main" val="3316854638"/>
                  </a:ext>
                </a:extLst>
              </a:tr>
              <a:tr h="532898">
                <a:tc v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dirty="0">
                          <a:solidFill>
                            <a:schemeClr val="bg1">
                              <a:lumMod val="65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/>
                      </a:r>
                      <a:br>
                        <a:rPr lang="zh-TW" altLang="en-US" dirty="0">
                          <a:solidFill>
                            <a:schemeClr val="bg1">
                              <a:lumMod val="65000"/>
                            </a:schemeClr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</a:br>
                      <a:endParaRPr lang="zh-TW" altLang="en-US" dirty="0">
                        <a:solidFill>
                          <a:schemeClr val="bg1">
                            <a:lumMod val="65000"/>
                          </a:schemeClr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b="0" i="0" u="none" strike="noStrike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>歷史資料落點分析</a:t>
                      </a: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rtl="0" fontAlgn="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zh-TW" altLang="en-US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  <a:t/>
                      </a:r>
                      <a:br>
                        <a:rPr lang="zh-TW" altLang="en-US" dirty="0">
                          <a:solidFill>
                            <a:sysClr val="windowText" lastClr="000000"/>
                          </a:solidFill>
                          <a:effectLst/>
                          <a:latin typeface="微軟正黑體" panose="020B0604030504040204" pitchFamily="34" charset="-120"/>
                          <a:ea typeface="微軟正黑體" panose="020B0604030504040204" pitchFamily="34" charset="-120"/>
                        </a:rPr>
                      </a:br>
                      <a:endParaRPr lang="zh-TW" altLang="en-US" dirty="0">
                        <a:solidFill>
                          <a:sysClr val="windowText" lastClr="000000"/>
                        </a:solidFill>
                        <a:effectLst/>
                        <a:latin typeface="微軟正黑體" panose="020B0604030504040204" pitchFamily="34" charset="-120"/>
                        <a:ea typeface="微軟正黑體" panose="020B0604030504040204" pitchFamily="34" charset="-120"/>
                      </a:endParaRPr>
                    </a:p>
                  </a:txBody>
                  <a:tcPr marL="66675" marR="66675" marT="66675" marB="66675" anchor="ctr">
                    <a:lnL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="" xmlns:a16="http://schemas.microsoft.com/office/drawing/2014/main" val="4064310558"/>
                  </a:ext>
                </a:extLst>
              </a:tr>
            </a:tbl>
          </a:graphicData>
        </a:graphic>
      </p:graphicFrame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1741920" y="120116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TW" altLang="zh-TW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/>
            </a:r>
            <a:br>
              <a:rPr kumimoji="0" lang="zh-TW" altLang="zh-TW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endParaRPr kumimoji="0" lang="zh-TW" altLang="zh-TW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zh-TW" altLang="zh-TW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" name="文字方塊 1"/>
          <p:cNvSpPr txBox="1"/>
          <p:nvPr/>
        </p:nvSpPr>
        <p:spPr>
          <a:xfrm>
            <a:off x="332153" y="81421"/>
            <a:ext cx="8714546" cy="16004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zh-TW" altLang="en-US" dirty="0" smtClean="0">
                <a:latin typeface="Microsoft JhengHei" charset="-120"/>
                <a:ea typeface="Microsoft JhengHei" charset="-120"/>
                <a:cs typeface="Microsoft JhengHei" charset="-120"/>
              </a:rPr>
              <a:t>交換生危機百科</a:t>
            </a:r>
            <a:endParaRPr kumimoji="1" lang="en-US" altLang="zh-TW" dirty="0">
              <a:latin typeface="Microsoft JhengHei" charset="-120"/>
              <a:ea typeface="Microsoft JhengHei" charset="-120"/>
              <a:cs typeface="Microsoft JhengHei" charset="-120"/>
            </a:endParaRPr>
          </a:p>
          <a:p>
            <a:pPr algn="r"/>
            <a:r>
              <a:rPr kumimoji="1" lang="en-US" altLang="zh-TW" dirty="0" smtClean="0">
                <a:latin typeface="Microsoft JhengHei" charset="-120"/>
                <a:ea typeface="Microsoft JhengHei" charset="-120"/>
                <a:cs typeface="Microsoft JhengHei" charset="-120"/>
              </a:rPr>
              <a:t>Group 8 </a:t>
            </a:r>
            <a:r>
              <a:rPr kumimoji="1" lang="zh-TW" altLang="en-US" dirty="0" smtClean="0">
                <a:latin typeface="Microsoft JhengHei" charset="-120"/>
                <a:ea typeface="Microsoft JhengHei" charset="-120"/>
                <a:cs typeface="Microsoft JhengHei" charset="-120"/>
              </a:rPr>
              <a:t>陸皞 康心柔  李閩茜* 范揚慶</a:t>
            </a:r>
            <a:endParaRPr kumimoji="1" lang="en-US" altLang="zh-TW" dirty="0">
              <a:latin typeface="Microsoft JhengHei" charset="-120"/>
              <a:ea typeface="Microsoft JhengHei" charset="-120"/>
              <a:cs typeface="Microsoft JhengHei" charset="-120"/>
            </a:endParaRPr>
          </a:p>
          <a:p>
            <a:r>
              <a:rPr kumimoji="1" lang="zh-TW" altLang="en-US" dirty="0" smtClean="0">
                <a:latin typeface="Microsoft JhengHei" charset="-120"/>
                <a:ea typeface="Microsoft JhengHei" charset="-120"/>
                <a:cs typeface="Microsoft JhengHei" charset="-120"/>
              </a:rPr>
              <a:t>系統功能介紹：</a:t>
            </a:r>
            <a:endParaRPr kumimoji="1" lang="en-US" altLang="zh-TW" dirty="0" smtClean="0">
              <a:latin typeface="Microsoft JhengHei" charset="-120"/>
              <a:ea typeface="Microsoft JhengHei" charset="-120"/>
              <a:cs typeface="Microsoft JhengHei" charset="-120"/>
            </a:endParaRPr>
          </a:p>
          <a:p>
            <a:r>
              <a:rPr lang="zh-TW" altLang="en-US" dirty="0">
                <a:latin typeface="Microsoft JhengHei" charset="-120"/>
                <a:ea typeface="Microsoft JhengHei" charset="-120"/>
                <a:cs typeface="Microsoft JhengHei" charset="-120"/>
              </a:rPr>
              <a:t>申請前階段：院校申請資訊整合，最新消息公告，交換常見問題解答</a:t>
            </a:r>
          </a:p>
          <a:p>
            <a:r>
              <a:rPr lang="zh-TW" altLang="en-US" dirty="0">
                <a:latin typeface="Microsoft JhengHei" charset="-120"/>
                <a:ea typeface="Microsoft JhengHei" charset="-120"/>
                <a:cs typeface="Microsoft JhengHei" charset="-120"/>
              </a:rPr>
              <a:t>決策輔助：多個維度（如地圖式、人口密度）篩選學校、提供更多針對性的資訊（如各校的地理、生活機能、氣候）供同學選擇學校時參考；</a:t>
            </a:r>
          </a:p>
          <a:p>
            <a:r>
              <a:rPr lang="zh-TW" altLang="en-US" dirty="0">
                <a:latin typeface="Microsoft JhengHei" charset="-120"/>
                <a:ea typeface="Microsoft JhengHei" charset="-120"/>
                <a:cs typeface="Microsoft JhengHei" charset="-120"/>
              </a:rPr>
              <a:t>選填志願：依分數分析落點、模擬預測申請者可能會上的學校，避免浪費志願，增加錄取理想學校的機會</a:t>
            </a:r>
            <a:endParaRPr kumimoji="1" lang="en-US" altLang="zh-TW" dirty="0" smtClean="0">
              <a:latin typeface="Microsoft JhengHei" charset="-120"/>
              <a:ea typeface="Microsoft JhengHei" charset="-120"/>
              <a:cs typeface="Microsoft JhengHei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3033193268"/>
      </p:ext>
    </p:extLst>
  </p:cSld>
  <p:clrMapOvr>
    <a:masterClrMapping/>
  </p:clrMapOvr>
</p:sld>
</file>

<file path=ppt/theme/theme1.xml><?xml version="1.0" encoding="utf-8"?>
<a:theme xmlns:a="http://schemas.openxmlformats.org/drawingml/2006/main" name="pop">
  <a:themeElements>
    <a:clrScheme name="Pop">
      <a:dk1>
        <a:srgbClr val="F8E71C"/>
      </a:dk1>
      <a:lt1>
        <a:srgbClr val="FFFFFF"/>
      </a:lt1>
      <a:dk2>
        <a:srgbClr val="000000"/>
      </a:dk2>
      <a:lt2>
        <a:srgbClr val="D9D9D9"/>
      </a:lt2>
      <a:accent1>
        <a:srgbClr val="666666"/>
      </a:accent1>
      <a:accent2>
        <a:srgbClr val="483165"/>
      </a:accent2>
      <a:accent3>
        <a:srgbClr val="EB1E95"/>
      </a:accent3>
      <a:accent4>
        <a:srgbClr val="0F9D58"/>
      </a:accent4>
      <a:accent5>
        <a:srgbClr val="01AFD1"/>
      </a:accent5>
      <a:accent6>
        <a:srgbClr val="9C27B0"/>
      </a:accent6>
      <a:hlink>
        <a:srgbClr val="01AFD1"/>
      </a:hlink>
      <a:folHlink>
        <a:srgbClr val="01AFD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161</Words>
  <Application>Microsoft Macintosh PowerPoint</Application>
  <PresentationFormat>如螢幕大小 (16:9)</PresentationFormat>
  <Paragraphs>28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6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8" baseType="lpstr">
      <vt:lpstr>Microsoft JhengHei</vt:lpstr>
      <vt:lpstr>Montserrat</vt:lpstr>
      <vt:lpstr>Oswald</vt:lpstr>
      <vt:lpstr>Playfair Display</vt:lpstr>
      <vt:lpstr>微軟正黑體</vt:lpstr>
      <vt:lpstr>Arial</vt:lpstr>
      <vt:lpstr>pop</vt:lpstr>
      <vt:lpstr>PowerPoint 簡報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交換生 危機百科</dc:title>
  <cp:lastModifiedBy>lanti0901@gmail.com</cp:lastModifiedBy>
  <cp:revision>12</cp:revision>
  <cp:lastPrinted>2016-11-30T08:02:20Z</cp:lastPrinted>
  <dcterms:modified xsi:type="dcterms:W3CDTF">2016-11-30T08:09:57Z</dcterms:modified>
</cp:coreProperties>
</file>