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A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D95AAE57-C7B6-44B4-BFD1-85B90B046998}">
  <a:tblStyle styleId="{D95AAE57-C7B6-44B4-BFD1-85B90B046998}" styleName="Table_0">
    <a:wholeTbl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431"/>
    <p:restoredTop sz="94630"/>
  </p:normalViewPr>
  <p:slideViewPr>
    <p:cSldViewPr snapToGrid="0" snapToObjects="1">
      <p:cViewPr varScale="1">
        <p:scale>
          <a:sx n="83" d="100"/>
          <a:sy n="83" d="100"/>
        </p:scale>
        <p:origin x="1229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Shape 5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+ 2 columns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95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algn="ctr">
              <a:spcBef>
                <a:spcPts val="0"/>
              </a:spcBef>
              <a:buSzPct val="100000"/>
              <a:defRPr sz="2400"/>
            </a:lvl1pPr>
            <a:lvl2pPr lvl="1" algn="ctr">
              <a:spcBef>
                <a:spcPts val="0"/>
              </a:spcBef>
              <a:buSzPct val="100000"/>
              <a:defRPr sz="2400"/>
            </a:lvl2pPr>
            <a:lvl3pPr lvl="2" algn="ctr">
              <a:spcBef>
                <a:spcPts val="0"/>
              </a:spcBef>
              <a:buSzPct val="100000"/>
              <a:defRPr sz="2400"/>
            </a:lvl3pPr>
            <a:lvl4pPr lvl="3" algn="ctr">
              <a:spcBef>
                <a:spcPts val="0"/>
              </a:spcBef>
              <a:buSzPct val="100000"/>
              <a:defRPr sz="2400"/>
            </a:lvl4pPr>
            <a:lvl5pPr lvl="4" algn="ctr">
              <a:spcBef>
                <a:spcPts val="0"/>
              </a:spcBef>
              <a:buSzPct val="100000"/>
              <a:defRPr sz="2400"/>
            </a:lvl5pPr>
            <a:lvl6pPr lvl="5" algn="ctr">
              <a:spcBef>
                <a:spcPts val="0"/>
              </a:spcBef>
              <a:buSzPct val="100000"/>
              <a:defRPr sz="2400"/>
            </a:lvl6pPr>
            <a:lvl7pPr lvl="6" algn="ctr">
              <a:spcBef>
                <a:spcPts val="0"/>
              </a:spcBef>
              <a:buSzPct val="100000"/>
              <a:defRPr sz="2400"/>
            </a:lvl7pPr>
            <a:lvl8pPr lvl="7" algn="ctr">
              <a:spcBef>
                <a:spcPts val="0"/>
              </a:spcBef>
              <a:buSzPct val="100000"/>
              <a:defRPr sz="2400"/>
            </a:lvl8pPr>
            <a:lvl9pPr lvl="8" algn="ctr">
              <a:spcBef>
                <a:spcPts val="0"/>
              </a:spcBef>
              <a:buSzPct val="100000"/>
              <a:defRPr sz="2400"/>
            </a:lvl9pPr>
          </a:lstStyle>
          <a:p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body" idx="1"/>
          </p:nvPr>
        </p:nvSpPr>
        <p:spPr>
          <a:xfrm>
            <a:off x="880025" y="1600200"/>
            <a:ext cx="3584100" cy="47742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body" idx="2"/>
          </p:nvPr>
        </p:nvSpPr>
        <p:spPr>
          <a:xfrm>
            <a:off x="4679874" y="1600200"/>
            <a:ext cx="3584100" cy="47742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>
            <a:endParaRPr/>
          </a:p>
        </p:txBody>
      </p:sp>
      <p:cxnSp>
        <p:nvCxnSpPr>
          <p:cNvPr id="28" name="Shape 28"/>
          <p:cNvCxnSpPr/>
          <p:nvPr/>
        </p:nvCxnSpPr>
        <p:spPr>
          <a:xfrm>
            <a:off x="3028650" y="1295407"/>
            <a:ext cx="3086700" cy="0"/>
          </a:xfrm>
          <a:prstGeom prst="straightConnector1">
            <a:avLst/>
          </a:prstGeom>
          <a:noFill/>
          <a:ln w="19050" cap="flat" cmpd="sng">
            <a:solidFill>
              <a:srgbClr val="FFD900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29" name="Shape 29"/>
          <p:cNvSpPr/>
          <p:nvPr/>
        </p:nvSpPr>
        <p:spPr>
          <a:xfrm>
            <a:off x="25" y="6636000"/>
            <a:ext cx="9144000" cy="222000"/>
          </a:xfrm>
          <a:prstGeom prst="rect">
            <a:avLst/>
          </a:prstGeom>
          <a:solidFill>
            <a:srgbClr val="FFD900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3">
            <a:alphaModFix/>
          </a:blip>
          <a:stretch>
            <a:fillRect/>
          </a:stretch>
        </a:blip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lvl="0">
              <a:spcBef>
                <a:spcPts val="0"/>
              </a:spcBef>
              <a:buClr>
                <a:srgbClr val="FFFFFF"/>
              </a:buClr>
              <a:buSzPct val="100000"/>
              <a:buFont typeface="Playfair Display"/>
              <a:buNone/>
              <a:defRPr sz="3600">
                <a:solidFill>
                  <a:srgbClr val="FFFFFF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spcBef>
                <a:spcPts val="0"/>
              </a:spcBef>
              <a:buClr>
                <a:srgbClr val="FFFFFF"/>
              </a:buClr>
              <a:buSzPct val="100000"/>
              <a:buFont typeface="Playfair Display"/>
              <a:buNone/>
              <a:defRPr sz="3600" b="1">
                <a:solidFill>
                  <a:srgbClr val="FFFFFF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spcBef>
                <a:spcPts val="0"/>
              </a:spcBef>
              <a:buClr>
                <a:srgbClr val="FFFFFF"/>
              </a:buClr>
              <a:buSzPct val="100000"/>
              <a:buFont typeface="Playfair Display"/>
              <a:buNone/>
              <a:defRPr sz="3600" b="1">
                <a:solidFill>
                  <a:srgbClr val="FFFFFF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spcBef>
                <a:spcPts val="0"/>
              </a:spcBef>
              <a:buClr>
                <a:srgbClr val="FFFFFF"/>
              </a:buClr>
              <a:buSzPct val="100000"/>
              <a:buFont typeface="Playfair Display"/>
              <a:buNone/>
              <a:defRPr sz="3600" b="1">
                <a:solidFill>
                  <a:srgbClr val="FFFFFF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spcBef>
                <a:spcPts val="0"/>
              </a:spcBef>
              <a:buClr>
                <a:srgbClr val="FFFFFF"/>
              </a:buClr>
              <a:buSzPct val="100000"/>
              <a:buFont typeface="Playfair Display"/>
              <a:buNone/>
              <a:defRPr sz="3600" b="1">
                <a:solidFill>
                  <a:srgbClr val="FFFFFF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spcBef>
                <a:spcPts val="0"/>
              </a:spcBef>
              <a:buClr>
                <a:srgbClr val="FFFFFF"/>
              </a:buClr>
              <a:buSzPct val="100000"/>
              <a:buFont typeface="Playfair Display"/>
              <a:buNone/>
              <a:defRPr sz="3600" b="1">
                <a:solidFill>
                  <a:srgbClr val="FFFFFF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spcBef>
                <a:spcPts val="0"/>
              </a:spcBef>
              <a:buClr>
                <a:srgbClr val="FFFFFF"/>
              </a:buClr>
              <a:buSzPct val="100000"/>
              <a:buFont typeface="Playfair Display"/>
              <a:buNone/>
              <a:defRPr sz="3600" b="1">
                <a:solidFill>
                  <a:srgbClr val="FFFFFF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spcBef>
                <a:spcPts val="0"/>
              </a:spcBef>
              <a:buClr>
                <a:srgbClr val="FFFFFF"/>
              </a:buClr>
              <a:buSzPct val="100000"/>
              <a:buFont typeface="Playfair Display"/>
              <a:buNone/>
              <a:defRPr sz="3600" b="1">
                <a:solidFill>
                  <a:srgbClr val="FFFFFF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spcBef>
                <a:spcPts val="0"/>
              </a:spcBef>
              <a:buClr>
                <a:srgbClr val="FFFFFF"/>
              </a:buClr>
              <a:buSzPct val="100000"/>
              <a:buFont typeface="Playfair Display"/>
              <a:buNone/>
              <a:defRPr sz="3600" b="1">
                <a:solidFill>
                  <a:srgbClr val="FFFFFF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600"/>
              </a:spcBef>
              <a:buClr>
                <a:srgbClr val="F3F3F3"/>
              </a:buClr>
              <a:buSzPct val="100000"/>
              <a:buFont typeface="Droid Sans"/>
              <a:buChar char="◈"/>
              <a:defRPr sz="3000">
                <a:solidFill>
                  <a:srgbClr val="F3F3F3"/>
                </a:solidFill>
                <a:latin typeface="Droid Sans"/>
                <a:ea typeface="Droid Sans"/>
                <a:cs typeface="Droid Sans"/>
                <a:sym typeface="Droid Sans"/>
              </a:defRPr>
            </a:lvl1pPr>
            <a:lvl2pPr lvl="1">
              <a:spcBef>
                <a:spcPts val="480"/>
              </a:spcBef>
              <a:buClr>
                <a:srgbClr val="F3F3F3"/>
              </a:buClr>
              <a:buSzPct val="100000"/>
              <a:buFont typeface="Droid Sans"/>
              <a:defRPr sz="2400">
                <a:solidFill>
                  <a:srgbClr val="F3F3F3"/>
                </a:solidFill>
                <a:latin typeface="Droid Sans"/>
                <a:ea typeface="Droid Sans"/>
                <a:cs typeface="Droid Sans"/>
                <a:sym typeface="Droid Sans"/>
              </a:defRPr>
            </a:lvl2pPr>
            <a:lvl3pPr lvl="2">
              <a:spcBef>
                <a:spcPts val="480"/>
              </a:spcBef>
              <a:buClr>
                <a:srgbClr val="F3F3F3"/>
              </a:buClr>
              <a:buSzPct val="100000"/>
              <a:buFont typeface="Droid Sans"/>
              <a:defRPr sz="2400">
                <a:solidFill>
                  <a:srgbClr val="F3F3F3"/>
                </a:solidFill>
                <a:latin typeface="Droid Sans"/>
                <a:ea typeface="Droid Sans"/>
                <a:cs typeface="Droid Sans"/>
                <a:sym typeface="Droid Sans"/>
              </a:defRPr>
            </a:lvl3pPr>
            <a:lvl4pPr lvl="3">
              <a:spcBef>
                <a:spcPts val="360"/>
              </a:spcBef>
              <a:buClr>
                <a:srgbClr val="F3F3F3"/>
              </a:buClr>
              <a:buSzPct val="100000"/>
              <a:buFont typeface="Droid Sans"/>
              <a:defRPr sz="1800">
                <a:solidFill>
                  <a:srgbClr val="F3F3F3"/>
                </a:solidFill>
                <a:latin typeface="Droid Sans"/>
                <a:ea typeface="Droid Sans"/>
                <a:cs typeface="Droid Sans"/>
                <a:sym typeface="Droid Sans"/>
              </a:defRPr>
            </a:lvl4pPr>
            <a:lvl5pPr lvl="4">
              <a:spcBef>
                <a:spcPts val="360"/>
              </a:spcBef>
              <a:buClr>
                <a:srgbClr val="F3F3F3"/>
              </a:buClr>
              <a:buSzPct val="100000"/>
              <a:buFont typeface="Droid Sans"/>
              <a:defRPr sz="1800">
                <a:solidFill>
                  <a:srgbClr val="F3F3F3"/>
                </a:solidFill>
                <a:latin typeface="Droid Sans"/>
                <a:ea typeface="Droid Sans"/>
                <a:cs typeface="Droid Sans"/>
                <a:sym typeface="Droid Sans"/>
              </a:defRPr>
            </a:lvl5pPr>
            <a:lvl6pPr lvl="5">
              <a:spcBef>
                <a:spcPts val="360"/>
              </a:spcBef>
              <a:buClr>
                <a:srgbClr val="F3F3F3"/>
              </a:buClr>
              <a:buSzPct val="100000"/>
              <a:buFont typeface="Droid Sans"/>
              <a:defRPr sz="1800">
                <a:solidFill>
                  <a:srgbClr val="F3F3F3"/>
                </a:solidFill>
                <a:latin typeface="Droid Sans"/>
                <a:ea typeface="Droid Sans"/>
                <a:cs typeface="Droid Sans"/>
                <a:sym typeface="Droid Sans"/>
              </a:defRPr>
            </a:lvl6pPr>
            <a:lvl7pPr lvl="6">
              <a:spcBef>
                <a:spcPts val="360"/>
              </a:spcBef>
              <a:buClr>
                <a:srgbClr val="F3F3F3"/>
              </a:buClr>
              <a:buSzPct val="100000"/>
              <a:buFont typeface="Droid Sans"/>
              <a:defRPr sz="1800">
                <a:solidFill>
                  <a:srgbClr val="F3F3F3"/>
                </a:solidFill>
                <a:latin typeface="Droid Sans"/>
                <a:ea typeface="Droid Sans"/>
                <a:cs typeface="Droid Sans"/>
                <a:sym typeface="Droid Sans"/>
              </a:defRPr>
            </a:lvl7pPr>
            <a:lvl8pPr lvl="7">
              <a:spcBef>
                <a:spcPts val="360"/>
              </a:spcBef>
              <a:buClr>
                <a:srgbClr val="F3F3F3"/>
              </a:buClr>
              <a:buSzPct val="100000"/>
              <a:buFont typeface="Droid Sans"/>
              <a:defRPr sz="1800">
                <a:solidFill>
                  <a:srgbClr val="F3F3F3"/>
                </a:solidFill>
                <a:latin typeface="Droid Sans"/>
                <a:ea typeface="Droid Sans"/>
                <a:cs typeface="Droid Sans"/>
                <a:sym typeface="Droid Sans"/>
              </a:defRPr>
            </a:lvl8pPr>
            <a:lvl9pPr lvl="8">
              <a:spcBef>
                <a:spcPts val="360"/>
              </a:spcBef>
              <a:buClr>
                <a:srgbClr val="F3F3F3"/>
              </a:buClr>
              <a:buSzPct val="100000"/>
              <a:buFont typeface="Droid Sans"/>
              <a:defRPr sz="1800">
                <a:solidFill>
                  <a:srgbClr val="F3F3F3"/>
                </a:solidFill>
                <a:latin typeface="Droid Sans"/>
                <a:ea typeface="Droid Sans"/>
                <a:cs typeface="Droid Sans"/>
                <a:sym typeface="Droid San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2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 txBox="1">
            <a:spLocks noGrp="1"/>
          </p:cNvSpPr>
          <p:nvPr>
            <p:ph type="title"/>
          </p:nvPr>
        </p:nvSpPr>
        <p:spPr>
          <a:xfrm>
            <a:off x="429490" y="486640"/>
            <a:ext cx="8229600" cy="900545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r>
              <a:rPr lang="en-US" altLang="zh-TW" sz="3600" b="1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Star Your Life</a:t>
            </a:r>
            <a:r>
              <a:rPr lang="zh-TW" altLang="en-US" sz="3600" b="1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 </a:t>
            </a:r>
            <a:r>
              <a:rPr lang="zh-TW" altLang="en-US" sz="3600" dirty="0" smtClean="0">
                <a:solidFill>
                  <a:schemeClr val="bg1"/>
                </a:solidFill>
                <a:latin typeface="Songti TC" charset="-120"/>
                <a:ea typeface="Songti TC" charset="-120"/>
                <a:cs typeface="Songti TC" charset="-120"/>
              </a:rPr>
              <a:t>星人生</a:t>
            </a:r>
            <a:endParaRPr lang="en" sz="3600" dirty="0">
              <a:solidFill>
                <a:schemeClr val="bg1"/>
              </a:solidFill>
              <a:latin typeface="Songti TC" charset="-120"/>
              <a:ea typeface="Songti TC" charset="-120"/>
              <a:cs typeface="Songti TC" charset="-120"/>
            </a:endParaRPr>
          </a:p>
        </p:txBody>
      </p:sp>
      <p:sp>
        <p:nvSpPr>
          <p:cNvPr id="62" name="Shape 62"/>
          <p:cNvSpPr txBox="1"/>
          <p:nvPr/>
        </p:nvSpPr>
        <p:spPr>
          <a:xfrm>
            <a:off x="886690" y="1996695"/>
            <a:ext cx="7315200" cy="138372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600"/>
              </a:spcBef>
            </a:pPr>
            <a:r>
              <a:rPr lang="en-US" altLang="zh-TW" sz="1800" b="1" dirty="0" smtClean="0">
                <a:solidFill>
                  <a:srgbClr val="FFD900"/>
                </a:solidFill>
                <a:latin typeface="Droid Sans"/>
                <a:ea typeface="Droid Sans"/>
                <a:cs typeface="Droid Sans"/>
                <a:sym typeface="Droid Sans"/>
              </a:rPr>
              <a:t>PROJECT DESCRIPTION</a:t>
            </a:r>
          </a:p>
          <a:p>
            <a:pPr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</a:rPr>
              <a:t>近年</a:t>
            </a:r>
            <a:r>
              <a:rPr lang="zh-TW" altLang="en-US" dirty="0">
                <a:solidFill>
                  <a:schemeClr val="bg1"/>
                </a:solidFill>
              </a:rPr>
              <a:t>來追星文化盛行，粉絲透過各種管道獲取跟自己偶像相關的資訊，然市面上卻缺少統整的網站能簡單明瞭整理出追星資訊；同時，粉絲也面對了讓換票平台內容雜亂，需要在不同平台間切換瀏覽，相當不便。因此，我們的目標是能建構出整合活動及票務的平台，不僅提供最完整的追星資訊，也提供便利的換票</a:t>
            </a:r>
            <a:r>
              <a:rPr lang="zh-TW" altLang="en-US" dirty="0" smtClean="0">
                <a:solidFill>
                  <a:schemeClr val="bg1"/>
                </a:solidFill>
              </a:rPr>
              <a:t>服務，透過</a:t>
            </a:r>
            <a:r>
              <a:rPr lang="zh-TW" altLang="en-US" dirty="0">
                <a:solidFill>
                  <a:schemeClr val="bg1"/>
                </a:solidFill>
              </a:rPr>
              <a:t>個人化提供使用者最好的追星體驗。</a:t>
            </a:r>
            <a:endParaRPr lang="en" altLang="zh-TW" dirty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spcBef>
                <a:spcPts val="600"/>
              </a:spcBef>
            </a:pPr>
            <a:r>
              <a:rPr lang="en-US" altLang="zh-TW" b="1" dirty="0" smtClean="0">
                <a:solidFill>
                  <a:srgbClr val="FFD900"/>
                </a:solidFill>
                <a:latin typeface="Droid Sans"/>
                <a:ea typeface="Droid Sans"/>
                <a:cs typeface="Droid Sans"/>
                <a:sym typeface="Droid Sans"/>
              </a:rPr>
              <a:t> </a:t>
            </a:r>
            <a:endParaRPr lang="en" b="1" dirty="0">
              <a:solidFill>
                <a:srgbClr val="FFFF00"/>
              </a:solidFill>
              <a:latin typeface="Droid Sans"/>
              <a:ea typeface="Droid Sans"/>
              <a:cs typeface="Droid Sans"/>
              <a:sym typeface="Droid Sans"/>
            </a:endParaRPr>
          </a:p>
        </p:txBody>
      </p:sp>
      <p:sp>
        <p:nvSpPr>
          <p:cNvPr id="63" name="Shape 63"/>
          <p:cNvSpPr txBox="1"/>
          <p:nvPr/>
        </p:nvSpPr>
        <p:spPr>
          <a:xfrm>
            <a:off x="883846" y="3409770"/>
            <a:ext cx="7318044" cy="167735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600"/>
              </a:spcBef>
              <a:buNone/>
            </a:pPr>
            <a:r>
              <a:rPr lang="en-US" sz="1800" b="1" dirty="0" smtClean="0">
                <a:solidFill>
                  <a:srgbClr val="FFD900"/>
                </a:solidFill>
                <a:latin typeface="Droid Sans"/>
                <a:ea typeface="Droid Sans"/>
                <a:cs typeface="Droid Sans"/>
                <a:sym typeface="Droid Sans"/>
              </a:rPr>
              <a:t>FUNCTIONS</a:t>
            </a: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</a:rPr>
              <a:t>星事曆：首頁顯示當天星活動，一目瞭然的資訊讓你發漏明星不落人後。</a:t>
            </a:r>
            <a:endParaRPr lang="en-US" altLang="zh-TW" dirty="0" smtClean="0">
              <a:solidFill>
                <a:schemeClr val="bg1"/>
              </a:solidFill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</a:rPr>
              <a:t>星助理：連結</a:t>
            </a:r>
            <a:r>
              <a:rPr lang="en-US" altLang="zh-TW" dirty="0" smtClean="0">
                <a:solidFill>
                  <a:schemeClr val="bg1"/>
                </a:solidFill>
              </a:rPr>
              <a:t>Google</a:t>
            </a:r>
            <a:r>
              <a:rPr lang="zh-TW" altLang="en-US" dirty="0" smtClean="0">
                <a:solidFill>
                  <a:schemeClr val="bg1"/>
                </a:solidFill>
              </a:rPr>
              <a:t> </a:t>
            </a:r>
            <a:r>
              <a:rPr lang="en-US" altLang="zh-TW" dirty="0" smtClean="0">
                <a:solidFill>
                  <a:schemeClr val="bg1"/>
                </a:solidFill>
              </a:rPr>
              <a:t>Calendar</a:t>
            </a:r>
            <a:r>
              <a:rPr lang="zh-TW" altLang="en-US" dirty="0" smtClean="0">
                <a:solidFill>
                  <a:schemeClr val="bg1"/>
                </a:solidFill>
              </a:rPr>
              <a:t>，使用者可以加入行程至個人行事曆，讓您生活娛樂不間斷。</a:t>
            </a:r>
            <a:endParaRPr lang="en-US" altLang="zh-TW" dirty="0" smtClean="0">
              <a:solidFill>
                <a:schemeClr val="bg1"/>
              </a:solidFill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活動追蹤</a:t>
            </a:r>
            <a:r>
              <a:rPr lang="en-US" altLang="zh-TW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/</a:t>
            </a: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推薦：可以把喜歡的活動加入追蹤清單。使用資料分析推薦您可能喜歡的活動。</a:t>
            </a:r>
            <a:endParaRPr lang="en-US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票務系統：讓會員可以便利且安全的進行讓換票，成功走進小巨蛋。</a:t>
            </a:r>
            <a:endParaRPr lang="en-US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提醒：加入追蹤的活動即將開始或有符合篩選條件的票會自動提醒，再也不怕手腳慢。</a:t>
            </a:r>
            <a:endParaRPr lang="en-US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交流版：活動、票務板塊都有交流版，讓你跟其他粉絲一起大喊歐霸帥。</a:t>
            </a:r>
            <a:endParaRPr lang="en-US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spcBef>
                <a:spcPts val="600"/>
              </a:spcBef>
            </a:pPr>
            <a:endParaRPr lang="en-US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spcBef>
                <a:spcPts val="600"/>
              </a:spcBef>
            </a:pPr>
            <a:endParaRPr lang="en" dirty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</p:txBody>
      </p:sp>
      <p:sp>
        <p:nvSpPr>
          <p:cNvPr id="9" name="Shape 62"/>
          <p:cNvSpPr txBox="1"/>
          <p:nvPr/>
        </p:nvSpPr>
        <p:spPr>
          <a:xfrm>
            <a:off x="886690" y="1275481"/>
            <a:ext cx="8229600" cy="6918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600"/>
              </a:spcBef>
            </a:pPr>
            <a:r>
              <a:rPr lang="en-US" altLang="zh-TW" sz="1800" b="1" dirty="0" smtClean="0">
                <a:solidFill>
                  <a:srgbClr val="FFD900"/>
                </a:solidFill>
                <a:latin typeface="Droid Sans"/>
                <a:ea typeface="Droid Sans"/>
                <a:cs typeface="Droid Sans"/>
                <a:sym typeface="Droid Sans"/>
              </a:rPr>
              <a:t>GROUP3</a:t>
            </a:r>
          </a:p>
          <a:p>
            <a:pPr lvl="0">
              <a:spcBef>
                <a:spcPts val="600"/>
              </a:spcBef>
            </a:pPr>
            <a:r>
              <a:rPr lang="en-US" altLang="zh-TW" dirty="0" smtClean="0">
                <a:solidFill>
                  <a:schemeClr val="bg1"/>
                </a:solidFill>
              </a:rPr>
              <a:t>R05725002</a:t>
            </a:r>
            <a:r>
              <a:rPr lang="zh-TW" altLang="en-US" dirty="0" smtClean="0">
                <a:solidFill>
                  <a:schemeClr val="bg1"/>
                </a:solidFill>
              </a:rPr>
              <a:t>洪蕾曜，</a:t>
            </a:r>
            <a:r>
              <a:rPr lang="en-US" altLang="zh-TW" dirty="0" smtClean="0">
                <a:solidFill>
                  <a:schemeClr val="bg1"/>
                </a:solidFill>
              </a:rPr>
              <a:t>R05725003</a:t>
            </a:r>
            <a:r>
              <a:rPr lang="zh-TW" altLang="en-US" dirty="0" smtClean="0">
                <a:solidFill>
                  <a:schemeClr val="bg1"/>
                </a:solidFill>
              </a:rPr>
              <a:t>葉文傑，</a:t>
            </a:r>
            <a:r>
              <a:rPr lang="en-US" altLang="zh-TW" dirty="0" smtClean="0">
                <a:solidFill>
                  <a:schemeClr val="bg1"/>
                </a:solidFill>
              </a:rPr>
              <a:t>R05725004</a:t>
            </a:r>
            <a:r>
              <a:rPr lang="zh-TW" altLang="en-US" dirty="0" smtClean="0">
                <a:solidFill>
                  <a:schemeClr val="bg1"/>
                </a:solidFill>
              </a:rPr>
              <a:t>曾千蕙，</a:t>
            </a:r>
            <a:r>
              <a:rPr lang="en-US" altLang="zh-TW" b="1" u="sng" dirty="0" smtClean="0">
                <a:solidFill>
                  <a:schemeClr val="bg1"/>
                </a:solidFill>
              </a:rPr>
              <a:t>R05725007</a:t>
            </a:r>
            <a:r>
              <a:rPr lang="zh-TW" altLang="en-US" b="1" u="sng" dirty="0" smtClean="0">
                <a:solidFill>
                  <a:schemeClr val="bg1"/>
                </a:solidFill>
              </a:rPr>
              <a:t>林敬傑</a:t>
            </a:r>
            <a:r>
              <a:rPr lang="en-US" altLang="zh-TW" b="1" u="sng" dirty="0" smtClean="0">
                <a:solidFill>
                  <a:schemeClr val="bg1"/>
                </a:solidFill>
              </a:rPr>
              <a:t>*</a:t>
            </a:r>
            <a:r>
              <a:rPr lang="zh-TW" altLang="en-US" dirty="0" smtClean="0">
                <a:solidFill>
                  <a:schemeClr val="bg1"/>
                </a:solidFill>
              </a:rPr>
              <a:t>，</a:t>
            </a:r>
            <a:r>
              <a:rPr lang="en-US" altLang="zh-TW" dirty="0" smtClean="0">
                <a:solidFill>
                  <a:schemeClr val="bg1"/>
                </a:solidFill>
              </a:rPr>
              <a:t>R05725013</a:t>
            </a:r>
            <a:r>
              <a:rPr lang="zh-TW" altLang="en-US" dirty="0" smtClean="0">
                <a:solidFill>
                  <a:schemeClr val="bg1"/>
                </a:solidFill>
              </a:rPr>
              <a:t>羅云伶</a:t>
            </a:r>
            <a:endParaRPr lang="en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spcBef>
                <a:spcPts val="600"/>
              </a:spcBef>
            </a:pPr>
            <a:r>
              <a:rPr lang="en-US" altLang="zh-TW" b="1" dirty="0" smtClean="0">
                <a:solidFill>
                  <a:srgbClr val="FFD900"/>
                </a:solidFill>
                <a:latin typeface="Droid Sans"/>
                <a:ea typeface="Droid Sans"/>
                <a:cs typeface="Droid Sans"/>
                <a:sym typeface="Droid Sans"/>
              </a:rPr>
              <a:t> </a:t>
            </a:r>
            <a:endParaRPr lang="en" b="1" dirty="0">
              <a:solidFill>
                <a:srgbClr val="FFFF00"/>
              </a:solidFill>
              <a:latin typeface="Droid Sans"/>
              <a:ea typeface="Droid Sans"/>
              <a:cs typeface="Droid Sans"/>
              <a:sym typeface="Droid Sans"/>
            </a:endParaRPr>
          </a:p>
        </p:txBody>
      </p:sp>
      <p:sp>
        <p:nvSpPr>
          <p:cNvPr id="10" name="Shape 63"/>
          <p:cNvSpPr txBox="1"/>
          <p:nvPr/>
        </p:nvSpPr>
        <p:spPr>
          <a:xfrm>
            <a:off x="883846" y="5116481"/>
            <a:ext cx="7318044" cy="443346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600"/>
              </a:spcBef>
              <a:buNone/>
            </a:pPr>
            <a:r>
              <a:rPr lang="en-US" sz="1800" b="1" dirty="0" smtClean="0">
                <a:solidFill>
                  <a:srgbClr val="FFD900"/>
                </a:solidFill>
                <a:latin typeface="Droid Sans"/>
                <a:ea typeface="Droid Sans"/>
                <a:cs typeface="Droid Sans"/>
                <a:sym typeface="Droid Sans"/>
              </a:rPr>
              <a:t>MILESTONE</a:t>
            </a:r>
          </a:p>
          <a:p>
            <a:pPr lvl="0">
              <a:spcBef>
                <a:spcPts val="600"/>
              </a:spcBef>
            </a:pPr>
            <a:endParaRPr lang="en" dirty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</p:txBody>
      </p:sp>
      <p:sp>
        <p:nvSpPr>
          <p:cNvPr id="4" name="五邊形 3"/>
          <p:cNvSpPr/>
          <p:nvPr/>
        </p:nvSpPr>
        <p:spPr>
          <a:xfrm>
            <a:off x="1288471" y="5559827"/>
            <a:ext cx="1620983" cy="888660"/>
          </a:xfrm>
          <a:prstGeom prst="homePlate">
            <a:avLst/>
          </a:prstGeom>
          <a:noFill/>
          <a:ln>
            <a:solidFill>
              <a:srgbClr val="FFCA26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TW" altLang="en-US"/>
          </a:p>
        </p:txBody>
      </p:sp>
      <p:sp>
        <p:nvSpPr>
          <p:cNvPr id="6" name="文字方塊 5"/>
          <p:cNvSpPr txBox="1"/>
          <p:nvPr/>
        </p:nvSpPr>
        <p:spPr>
          <a:xfrm>
            <a:off x="1828799" y="6123709"/>
            <a:ext cx="18473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zh-TW" altLang="en-US" dirty="0"/>
          </a:p>
        </p:txBody>
      </p:sp>
      <p:sp>
        <p:nvSpPr>
          <p:cNvPr id="7" name="文字方塊 6"/>
          <p:cNvSpPr txBox="1"/>
          <p:nvPr/>
        </p:nvSpPr>
        <p:spPr>
          <a:xfrm>
            <a:off x="1565563" y="5589179"/>
            <a:ext cx="1052945" cy="6760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kumimoji="1" lang="zh-TW" altLang="en-US"/>
          </a:p>
        </p:txBody>
      </p:sp>
      <p:sp>
        <p:nvSpPr>
          <p:cNvPr id="15" name="Shape 63"/>
          <p:cNvSpPr txBox="1"/>
          <p:nvPr/>
        </p:nvSpPr>
        <p:spPr>
          <a:xfrm>
            <a:off x="1487057" y="5666870"/>
            <a:ext cx="1052945" cy="86268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</a:rPr>
              <a:t>網站架構</a:t>
            </a:r>
            <a:endParaRPr lang="en-US" altLang="zh-TW" dirty="0" smtClean="0">
              <a:solidFill>
                <a:schemeClr val="bg1"/>
              </a:solidFill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活動檢視</a:t>
            </a:r>
            <a:endParaRPr lang="en-US" altLang="zh-TW" dirty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會員功能</a:t>
            </a:r>
            <a:endParaRPr lang="en" dirty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</p:txBody>
      </p:sp>
      <p:sp>
        <p:nvSpPr>
          <p:cNvPr id="8" name="＞形箭號 7"/>
          <p:cNvSpPr/>
          <p:nvPr/>
        </p:nvSpPr>
        <p:spPr>
          <a:xfrm>
            <a:off x="3061854" y="5589179"/>
            <a:ext cx="1842654" cy="842307"/>
          </a:xfrm>
          <a:prstGeom prst="chevron">
            <a:avLst/>
          </a:prstGeom>
          <a:noFill/>
          <a:ln>
            <a:solidFill>
              <a:srgbClr val="FFCA26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TW" altLang="en-US">
              <a:solidFill>
                <a:schemeClr val="tx1"/>
              </a:solidFill>
            </a:endParaRPr>
          </a:p>
        </p:txBody>
      </p:sp>
      <p:sp>
        <p:nvSpPr>
          <p:cNvPr id="17" name="Shape 63"/>
          <p:cNvSpPr txBox="1"/>
          <p:nvPr/>
        </p:nvSpPr>
        <p:spPr>
          <a:xfrm>
            <a:off x="3413997" y="5583003"/>
            <a:ext cx="1218041" cy="781616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活動交流版</a:t>
            </a:r>
            <a:endParaRPr lang="en-US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票務系統</a:t>
            </a:r>
            <a:endParaRPr lang="en-US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個人助理</a:t>
            </a:r>
            <a:endParaRPr lang="en-US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自動化爬蟲</a:t>
            </a:r>
            <a:endParaRPr lang="en" dirty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</p:txBody>
      </p:sp>
      <p:sp>
        <p:nvSpPr>
          <p:cNvPr id="18" name="＞形箭號 17"/>
          <p:cNvSpPr/>
          <p:nvPr/>
        </p:nvSpPr>
        <p:spPr>
          <a:xfrm>
            <a:off x="5001490" y="5583003"/>
            <a:ext cx="1842654" cy="842307"/>
          </a:xfrm>
          <a:prstGeom prst="chevron">
            <a:avLst/>
          </a:prstGeom>
          <a:noFill/>
          <a:ln>
            <a:solidFill>
              <a:srgbClr val="FFCA26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TW" altLang="en-US">
              <a:solidFill>
                <a:schemeClr val="tx1"/>
              </a:solidFill>
            </a:endParaRPr>
          </a:p>
        </p:txBody>
      </p:sp>
      <p:sp>
        <p:nvSpPr>
          <p:cNvPr id="20" name="Shape 63"/>
          <p:cNvSpPr txBox="1"/>
          <p:nvPr/>
        </p:nvSpPr>
        <p:spPr>
          <a:xfrm>
            <a:off x="5487557" y="5788708"/>
            <a:ext cx="1218041" cy="670001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即時通訊</a:t>
            </a:r>
            <a:endParaRPr lang="en-US" altLang="zh-TW" dirty="0" smtClean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  <a:p>
            <a:pPr lvl="0">
              <a:lnSpc>
                <a:spcPts val="1000"/>
              </a:lnSpc>
              <a:spcBef>
                <a:spcPts val="600"/>
              </a:spcBef>
            </a:pPr>
            <a:r>
              <a:rPr lang="zh-TW" altLang="en-US" dirty="0" smtClean="0">
                <a:solidFill>
                  <a:schemeClr val="bg1"/>
                </a:solidFill>
                <a:latin typeface="Droid Sans"/>
                <a:ea typeface="Droid Sans"/>
                <a:cs typeface="Droid Sans"/>
                <a:sym typeface="Droid Sans"/>
              </a:rPr>
              <a:t>中英雙語</a:t>
            </a:r>
            <a:endParaRPr lang="en" altLang="zh-TW" dirty="0">
              <a:solidFill>
                <a:schemeClr val="bg1"/>
              </a:solidFill>
              <a:latin typeface="Droid Sans"/>
              <a:ea typeface="Droid Sans"/>
              <a:cs typeface="Droid Sans"/>
              <a:sym typeface="Droid San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ospero template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296</Words>
  <Application>Microsoft Office PowerPoint</Application>
  <PresentationFormat>如螢幕大小 (4:3)</PresentationFormat>
  <Paragraphs>24</Paragraphs>
  <Slides>1</Slides>
  <Notes>1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7" baseType="lpstr">
      <vt:lpstr>Droid Sans</vt:lpstr>
      <vt:lpstr>Playfair Display</vt:lpstr>
      <vt:lpstr>Songti TC</vt:lpstr>
      <vt:lpstr>新細明體</vt:lpstr>
      <vt:lpstr>Arial</vt:lpstr>
      <vt:lpstr>Prospero template</vt:lpstr>
      <vt:lpstr>Star Your Life 星人生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is your presentation title</dc:title>
  <dc:creator>jack</dc:creator>
  <cp:lastModifiedBy>jack</cp:lastModifiedBy>
  <cp:revision>9</cp:revision>
  <dcterms:modified xsi:type="dcterms:W3CDTF">2016-11-30T09:26:14Z</dcterms:modified>
</cp:coreProperties>
</file>