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6"/>
  </p:notesMasterIdLst>
  <p:handoutMasterIdLst>
    <p:handoutMasterId r:id="rId57"/>
  </p:handoutMasterIdLst>
  <p:sldIdLst>
    <p:sldId id="316" r:id="rId2"/>
    <p:sldId id="371" r:id="rId3"/>
    <p:sldId id="435" r:id="rId4"/>
    <p:sldId id="372" r:id="rId5"/>
    <p:sldId id="374" r:id="rId6"/>
    <p:sldId id="375" r:id="rId7"/>
    <p:sldId id="436" r:id="rId8"/>
    <p:sldId id="326" r:id="rId9"/>
    <p:sldId id="331" r:id="rId10"/>
    <p:sldId id="332" r:id="rId11"/>
    <p:sldId id="333" r:id="rId12"/>
    <p:sldId id="437" r:id="rId13"/>
    <p:sldId id="336" r:id="rId14"/>
    <p:sldId id="338" r:id="rId15"/>
    <p:sldId id="438" r:id="rId16"/>
    <p:sldId id="379" r:id="rId17"/>
    <p:sldId id="380" r:id="rId18"/>
    <p:sldId id="381" r:id="rId19"/>
    <p:sldId id="382" r:id="rId20"/>
    <p:sldId id="383" r:id="rId21"/>
    <p:sldId id="384" r:id="rId22"/>
    <p:sldId id="385" r:id="rId23"/>
    <p:sldId id="439" r:id="rId24"/>
    <p:sldId id="387" r:id="rId25"/>
    <p:sldId id="388" r:id="rId26"/>
    <p:sldId id="389" r:id="rId27"/>
    <p:sldId id="390" r:id="rId28"/>
    <p:sldId id="391" r:id="rId29"/>
    <p:sldId id="440" r:id="rId30"/>
    <p:sldId id="393" r:id="rId31"/>
    <p:sldId id="394" r:id="rId32"/>
    <p:sldId id="395" r:id="rId33"/>
    <p:sldId id="442" r:id="rId34"/>
    <p:sldId id="441" r:id="rId35"/>
    <p:sldId id="397" r:id="rId36"/>
    <p:sldId id="398" r:id="rId37"/>
    <p:sldId id="399" r:id="rId38"/>
    <p:sldId id="400" r:id="rId39"/>
    <p:sldId id="401" r:id="rId40"/>
    <p:sldId id="402" r:id="rId41"/>
    <p:sldId id="403" r:id="rId42"/>
    <p:sldId id="404" r:id="rId43"/>
    <p:sldId id="415" r:id="rId44"/>
    <p:sldId id="416" r:id="rId45"/>
    <p:sldId id="443" r:id="rId46"/>
    <p:sldId id="409" r:id="rId47"/>
    <p:sldId id="410" r:id="rId48"/>
    <p:sldId id="412" r:id="rId49"/>
    <p:sldId id="413" r:id="rId50"/>
    <p:sldId id="411" r:id="rId51"/>
    <p:sldId id="444" r:id="rId52"/>
    <p:sldId id="445" r:id="rId53"/>
    <p:sldId id="446" r:id="rId54"/>
    <p:sldId id="434" r:id="rId55"/>
  </p:sldIdLst>
  <p:sldSz cx="9144000" cy="6858000" type="screen4x3"/>
  <p:notesSz cx="7099300" cy="10234613"/>
  <p:custDataLst>
    <p:tags r:id="rId58"/>
  </p:custDataLst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CCFF"/>
    <a:srgbClr val="4F81BD"/>
    <a:srgbClr val="FF99CC"/>
    <a:srgbClr val="FFCCFF"/>
    <a:srgbClr val="CC0000"/>
    <a:srgbClr val="996633"/>
    <a:srgbClr val="CC9900"/>
    <a:srgbClr val="006600"/>
    <a:srgbClr val="A6947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中等深淺樣式 4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中等深淺樣式 4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6062" autoAdjust="0"/>
  </p:normalViewPr>
  <p:slideViewPr>
    <p:cSldViewPr>
      <p:cViewPr>
        <p:scale>
          <a:sx n="70" d="100"/>
          <a:sy n="70" d="100"/>
        </p:scale>
        <p:origin x="-115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29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610" y="-96"/>
      </p:cViewPr>
      <p:guideLst>
        <p:guide orient="horz" pos="3223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7DCFFF-28FB-4435-94EC-05EFF54F7896}" type="doc">
      <dgm:prSet loTypeId="urn:microsoft.com/office/officeart/2005/8/layout/hierarchy1" loCatId="hierarchy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zh-TW" altLang="en-US"/>
        </a:p>
      </dgm:t>
    </dgm:pt>
    <dgm:pt modelId="{8F018B9D-89F3-482A-BC36-DCE41D5A72B7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&lt;div&gt;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6747ED60-C40E-40F8-9C26-7E977303D339}" type="parTrans" cxnId="{C363C8B5-ED89-439F-ABDF-55CAA9D8DA79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1CB1921E-733B-4B97-961E-FFC96C3F84C6}" type="sibTrans" cxnId="{C363C8B5-ED89-439F-ABDF-55CAA9D8DA79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707AB995-ACA6-4978-BEE4-B2D246EF9A36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&lt;a&gt;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7D121340-F3CF-46C3-8A4F-A0F76C627F6D}" type="parTrans" cxnId="{525DF0EB-66B6-44CF-B3AE-1AB39F2B0648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F29BF182-BBBC-4F4C-8231-07E5CE72A9B0}" type="sibTrans" cxnId="{525DF0EB-66B6-44CF-B3AE-1AB39F2B0648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1DB5D79D-41B8-498D-A4AD-AE2FE0786DC4}">
      <dgm:prSet phldrT="[文字]" custT="1"/>
      <dgm:spPr/>
      <dgm:t>
        <a:bodyPr/>
        <a:lstStyle/>
        <a:p>
          <a:r>
            <a:rPr lang="zh-TW" altLang="en-US" sz="1800" dirty="0" smtClean="0">
              <a:latin typeface="微軟正黑體" pitchFamily="34" charset="-120"/>
              <a:ea typeface="微軟正黑體" pitchFamily="34" charset="-120"/>
            </a:rPr>
            <a:t>雅虎首頁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7BBFBEC1-4A17-475D-BB56-AF34ECAE62DD}" type="parTrans" cxnId="{C78E6535-C0B6-45F7-AF45-578DB1989987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33DC5871-1435-4B66-8347-794ADCCE8017}" type="sibTrans" cxnId="{C78E6535-C0B6-45F7-AF45-578DB1989987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E97FFAB1-A8EB-4313-9CE2-E2282353097E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&lt;</a:t>
          </a:r>
          <a:r>
            <a:rPr lang="en-US" altLang="zh-TW" sz="1800" dirty="0" err="1" smtClean="0">
              <a:latin typeface="微軟正黑體" pitchFamily="34" charset="-120"/>
              <a:ea typeface="微軟正黑體" pitchFamily="34" charset="-120"/>
            </a:rPr>
            <a:t>img</a:t>
          </a:r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954B1CA2-FD61-4C1B-963C-A6855E12AA88}" type="parTrans" cxnId="{57E89176-6DE8-4FD1-85D2-A42E1AEA5672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94C7A9AF-30B1-49BF-A592-67FADE4FB5F6}" type="sibTrans" cxnId="{57E89176-6DE8-4FD1-85D2-A42E1AEA5672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70A0FBA7-C0C6-45DC-A44D-B85D7E7A1C50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document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89D9EADA-C6D7-4762-A546-02C250368B8B}" type="parTrans" cxnId="{078BBEBE-921F-4F20-AF0E-DE0C42D3E944}">
      <dgm:prSet/>
      <dgm:spPr/>
      <dgm:t>
        <a:bodyPr/>
        <a:lstStyle/>
        <a:p>
          <a:endParaRPr lang="zh-TW" altLang="en-US"/>
        </a:p>
      </dgm:t>
    </dgm:pt>
    <dgm:pt modelId="{DDAC90E4-3CB1-4E6A-9BF7-1D88EC7F236E}" type="sibTrans" cxnId="{078BBEBE-921F-4F20-AF0E-DE0C42D3E944}">
      <dgm:prSet/>
      <dgm:spPr/>
      <dgm:t>
        <a:bodyPr/>
        <a:lstStyle/>
        <a:p>
          <a:endParaRPr lang="zh-TW" altLang="en-US"/>
        </a:p>
      </dgm:t>
    </dgm:pt>
    <dgm:pt modelId="{DAB6595C-42DC-44A9-8F7E-AF565DDFD09D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Html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8B21C815-3B38-4528-AA78-D987DF87BDBC}" type="parTrans" cxnId="{561D25DB-1397-4BAE-9E48-8A5ED87458D9}">
      <dgm:prSet/>
      <dgm:spPr/>
      <dgm:t>
        <a:bodyPr/>
        <a:lstStyle/>
        <a:p>
          <a:endParaRPr lang="zh-TW" altLang="en-US"/>
        </a:p>
      </dgm:t>
    </dgm:pt>
    <dgm:pt modelId="{6F8A7726-6F87-41E0-BBE0-24144B5B61B1}" type="sibTrans" cxnId="{561D25DB-1397-4BAE-9E48-8A5ED87458D9}">
      <dgm:prSet/>
      <dgm:spPr/>
      <dgm:t>
        <a:bodyPr/>
        <a:lstStyle/>
        <a:p>
          <a:endParaRPr lang="zh-TW" altLang="en-US"/>
        </a:p>
      </dgm:t>
    </dgm:pt>
    <dgm:pt modelId="{5AF14979-8720-4EF3-B61D-13719BFEA181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Head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BCD92EED-FCCD-418E-953C-9E7C05F918C3}" type="parTrans" cxnId="{4D57606D-5770-41F4-87F3-2C61BAB7F625}">
      <dgm:prSet/>
      <dgm:spPr/>
      <dgm:t>
        <a:bodyPr/>
        <a:lstStyle/>
        <a:p>
          <a:endParaRPr lang="zh-TW" altLang="en-US"/>
        </a:p>
      </dgm:t>
    </dgm:pt>
    <dgm:pt modelId="{960FE063-F52E-4371-9DB5-45AAB1A20377}" type="sibTrans" cxnId="{4D57606D-5770-41F4-87F3-2C61BAB7F625}">
      <dgm:prSet/>
      <dgm:spPr/>
      <dgm:t>
        <a:bodyPr/>
        <a:lstStyle/>
        <a:p>
          <a:endParaRPr lang="zh-TW" altLang="en-US"/>
        </a:p>
      </dgm:t>
    </dgm:pt>
    <dgm:pt modelId="{BF25F67F-951D-428E-A98B-03F6AF11543E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body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42C0FCB8-213D-4C13-8409-18267DB5BA8B}" type="parTrans" cxnId="{9790B58C-A00A-43DB-8457-D230A17DEF7C}">
      <dgm:prSet/>
      <dgm:spPr/>
      <dgm:t>
        <a:bodyPr/>
        <a:lstStyle/>
        <a:p>
          <a:endParaRPr lang="zh-TW" altLang="en-US"/>
        </a:p>
      </dgm:t>
    </dgm:pt>
    <dgm:pt modelId="{F2BE1F99-21BC-40B9-B3A8-3DFF0B5B364A}" type="sibTrans" cxnId="{9790B58C-A00A-43DB-8457-D230A17DEF7C}">
      <dgm:prSet/>
      <dgm:spPr/>
      <dgm:t>
        <a:bodyPr/>
        <a:lstStyle/>
        <a:p>
          <a:endParaRPr lang="zh-TW" altLang="en-US"/>
        </a:p>
      </dgm:t>
    </dgm:pt>
    <dgm:pt modelId="{0EEA1CF8-EB42-4345-BEE3-31DC695FE601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Title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0ED2A1C6-934D-41B6-A1D0-C699C41CA00B}" type="parTrans" cxnId="{72F44EC1-730B-435A-A847-35D1B63B05F1}">
      <dgm:prSet/>
      <dgm:spPr/>
      <dgm:t>
        <a:bodyPr/>
        <a:lstStyle/>
        <a:p>
          <a:endParaRPr lang="zh-TW" altLang="en-US"/>
        </a:p>
      </dgm:t>
    </dgm:pt>
    <dgm:pt modelId="{EEA8F96C-A0BE-435E-BB39-8AD94CB279FC}" type="sibTrans" cxnId="{72F44EC1-730B-435A-A847-35D1B63B05F1}">
      <dgm:prSet/>
      <dgm:spPr/>
      <dgm:t>
        <a:bodyPr/>
        <a:lstStyle/>
        <a:p>
          <a:endParaRPr lang="zh-TW" altLang="en-US"/>
        </a:p>
      </dgm:t>
    </dgm:pt>
    <dgm:pt modelId="{D5B79C6A-AF17-4C9B-9986-C1B6504BCB79}">
      <dgm:prSet phldrT="[文字]" custT="1"/>
      <dgm:spPr/>
      <dgm:t>
        <a:bodyPr/>
        <a:lstStyle/>
        <a:p>
          <a:r>
            <a:rPr lang="zh-TW" altLang="en-US" sz="1800" dirty="0" smtClean="0">
              <a:latin typeface="微軟正黑體" pitchFamily="34" charset="-120"/>
              <a:ea typeface="微軟正黑體" pitchFamily="34" charset="-120"/>
            </a:rPr>
            <a:t>標題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C569BFD8-8E29-4DDE-8B26-5834883766D0}" type="parTrans" cxnId="{7B782AF3-7C71-403A-97EF-BA345DE8AD9D}">
      <dgm:prSet/>
      <dgm:spPr/>
      <dgm:t>
        <a:bodyPr/>
        <a:lstStyle/>
        <a:p>
          <a:endParaRPr lang="zh-TW" altLang="en-US"/>
        </a:p>
      </dgm:t>
    </dgm:pt>
    <dgm:pt modelId="{AFF84151-15F7-4755-BEBD-F57A4F0342A5}" type="sibTrans" cxnId="{7B782AF3-7C71-403A-97EF-BA345DE8AD9D}">
      <dgm:prSet/>
      <dgm:spPr/>
      <dgm:t>
        <a:bodyPr/>
        <a:lstStyle/>
        <a:p>
          <a:endParaRPr lang="zh-TW" altLang="en-US"/>
        </a:p>
      </dgm:t>
    </dgm:pt>
    <dgm:pt modelId="{B5128092-454C-4EAB-9DEE-E0FEC5A4BCBF}" type="pres">
      <dgm:prSet presAssocID="{707DCFFF-28FB-4435-94EC-05EFF54F789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503B16C4-9C9C-4BAF-9D96-DB1B6FF9434C}" type="pres">
      <dgm:prSet presAssocID="{70A0FBA7-C0C6-45DC-A44D-B85D7E7A1C50}" presName="hierRoot1" presStyleCnt="0"/>
      <dgm:spPr/>
      <dgm:t>
        <a:bodyPr/>
        <a:lstStyle/>
        <a:p>
          <a:endParaRPr lang="zh-TW" altLang="en-US"/>
        </a:p>
      </dgm:t>
    </dgm:pt>
    <dgm:pt modelId="{75B0A115-FC5D-4988-A133-A9540825941D}" type="pres">
      <dgm:prSet presAssocID="{70A0FBA7-C0C6-45DC-A44D-B85D7E7A1C50}" presName="composite" presStyleCnt="0"/>
      <dgm:spPr/>
      <dgm:t>
        <a:bodyPr/>
        <a:lstStyle/>
        <a:p>
          <a:endParaRPr lang="zh-TW" altLang="en-US"/>
        </a:p>
      </dgm:t>
    </dgm:pt>
    <dgm:pt modelId="{C1A7CBD1-CB5A-4D7A-9FA1-61D2B2D7DB3C}" type="pres">
      <dgm:prSet presAssocID="{70A0FBA7-C0C6-45DC-A44D-B85D7E7A1C50}" presName="background" presStyleLbl="node0" presStyleIdx="0" presStyleCnt="1"/>
      <dgm:spPr/>
      <dgm:t>
        <a:bodyPr/>
        <a:lstStyle/>
        <a:p>
          <a:endParaRPr lang="zh-TW" altLang="en-US"/>
        </a:p>
      </dgm:t>
    </dgm:pt>
    <dgm:pt modelId="{B52F01A4-6D09-4561-BDB8-780D9635ABB6}" type="pres">
      <dgm:prSet presAssocID="{70A0FBA7-C0C6-45DC-A44D-B85D7E7A1C50}" presName="text" presStyleLbl="fgAcc0" presStyleIdx="0" presStyleCnt="1" custScaleX="95250" custScaleY="6929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03132A3-E307-4540-80D7-E6F0334F6D7C}" type="pres">
      <dgm:prSet presAssocID="{70A0FBA7-C0C6-45DC-A44D-B85D7E7A1C50}" presName="hierChild2" presStyleCnt="0"/>
      <dgm:spPr/>
      <dgm:t>
        <a:bodyPr/>
        <a:lstStyle/>
        <a:p>
          <a:endParaRPr lang="zh-TW" altLang="en-US"/>
        </a:p>
      </dgm:t>
    </dgm:pt>
    <dgm:pt modelId="{3FF0F301-10CC-42A0-B0C4-0CE601F4CF9B}" type="pres">
      <dgm:prSet presAssocID="{8B21C815-3B38-4528-AA78-D987DF87BDBC}" presName="Name10" presStyleLbl="parChTrans1D2" presStyleIdx="0" presStyleCnt="1"/>
      <dgm:spPr/>
      <dgm:t>
        <a:bodyPr/>
        <a:lstStyle/>
        <a:p>
          <a:endParaRPr lang="zh-TW" altLang="en-US"/>
        </a:p>
      </dgm:t>
    </dgm:pt>
    <dgm:pt modelId="{81FB1418-4C4E-4C1A-AE1E-731B4AE6ADB1}" type="pres">
      <dgm:prSet presAssocID="{DAB6595C-42DC-44A9-8F7E-AF565DDFD09D}" presName="hierRoot2" presStyleCnt="0"/>
      <dgm:spPr/>
      <dgm:t>
        <a:bodyPr/>
        <a:lstStyle/>
        <a:p>
          <a:endParaRPr lang="zh-TW" altLang="en-US"/>
        </a:p>
      </dgm:t>
    </dgm:pt>
    <dgm:pt modelId="{DA9F9DCC-FFB7-4009-8789-BDE969C14E45}" type="pres">
      <dgm:prSet presAssocID="{DAB6595C-42DC-44A9-8F7E-AF565DDFD09D}" presName="composite2" presStyleCnt="0"/>
      <dgm:spPr/>
      <dgm:t>
        <a:bodyPr/>
        <a:lstStyle/>
        <a:p>
          <a:endParaRPr lang="zh-TW" altLang="en-US"/>
        </a:p>
      </dgm:t>
    </dgm:pt>
    <dgm:pt modelId="{3226641E-760F-40D4-8AE1-44719532294E}" type="pres">
      <dgm:prSet presAssocID="{DAB6595C-42DC-44A9-8F7E-AF565DDFD09D}" presName="background2" presStyleLbl="node2" presStyleIdx="0" presStyleCnt="1"/>
      <dgm:spPr/>
      <dgm:t>
        <a:bodyPr/>
        <a:lstStyle/>
        <a:p>
          <a:endParaRPr lang="zh-TW" altLang="en-US"/>
        </a:p>
      </dgm:t>
    </dgm:pt>
    <dgm:pt modelId="{F0D5ECF4-D95B-4EC2-9D4E-48EB43D9A526}" type="pres">
      <dgm:prSet presAssocID="{DAB6595C-42DC-44A9-8F7E-AF565DDFD09D}" presName="text2" presStyleLbl="fgAcc2" presStyleIdx="0" presStyleCnt="1" custScaleX="95250" custScaleY="49163" custLinFactNeighborY="-14350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44005CCB-D7C7-4233-8196-F232D1A485C0}" type="pres">
      <dgm:prSet presAssocID="{DAB6595C-42DC-44A9-8F7E-AF565DDFD09D}" presName="hierChild3" presStyleCnt="0"/>
      <dgm:spPr/>
      <dgm:t>
        <a:bodyPr/>
        <a:lstStyle/>
        <a:p>
          <a:endParaRPr lang="zh-TW" altLang="en-US"/>
        </a:p>
      </dgm:t>
    </dgm:pt>
    <dgm:pt modelId="{8D34EFE3-5CE9-4996-B683-D474EE2877FD}" type="pres">
      <dgm:prSet presAssocID="{BCD92EED-FCCD-418E-953C-9E7C05F918C3}" presName="Name17" presStyleLbl="parChTrans1D3" presStyleIdx="0" presStyleCnt="2"/>
      <dgm:spPr/>
      <dgm:t>
        <a:bodyPr/>
        <a:lstStyle/>
        <a:p>
          <a:endParaRPr lang="zh-TW" altLang="en-US"/>
        </a:p>
      </dgm:t>
    </dgm:pt>
    <dgm:pt modelId="{31DA20A2-82CE-4CE3-9CF0-D5533E771DB3}" type="pres">
      <dgm:prSet presAssocID="{5AF14979-8720-4EF3-B61D-13719BFEA181}" presName="hierRoot3" presStyleCnt="0"/>
      <dgm:spPr/>
      <dgm:t>
        <a:bodyPr/>
        <a:lstStyle/>
        <a:p>
          <a:endParaRPr lang="zh-TW" altLang="en-US"/>
        </a:p>
      </dgm:t>
    </dgm:pt>
    <dgm:pt modelId="{27516871-8117-4B90-A41D-DA35BA52D728}" type="pres">
      <dgm:prSet presAssocID="{5AF14979-8720-4EF3-B61D-13719BFEA181}" presName="composite3" presStyleCnt="0"/>
      <dgm:spPr/>
      <dgm:t>
        <a:bodyPr/>
        <a:lstStyle/>
        <a:p>
          <a:endParaRPr lang="zh-TW" altLang="en-US"/>
        </a:p>
      </dgm:t>
    </dgm:pt>
    <dgm:pt modelId="{068FFBCE-0481-43C8-8874-76EF810AB044}" type="pres">
      <dgm:prSet presAssocID="{5AF14979-8720-4EF3-B61D-13719BFEA181}" presName="background3" presStyleLbl="node3" presStyleIdx="0" presStyleCnt="2"/>
      <dgm:spPr/>
      <dgm:t>
        <a:bodyPr/>
        <a:lstStyle/>
        <a:p>
          <a:endParaRPr lang="zh-TW" altLang="en-US"/>
        </a:p>
      </dgm:t>
    </dgm:pt>
    <dgm:pt modelId="{C4B56460-4B86-4C75-8F04-C4563FC6F10A}" type="pres">
      <dgm:prSet presAssocID="{5AF14979-8720-4EF3-B61D-13719BFEA181}" presName="text3" presStyleLbl="fgAcc3" presStyleIdx="0" presStyleCnt="2" custScaleY="62650" custLinFactNeighborY="-13885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1DF2D28-05A0-4990-80E6-3CBDBE2AC08E}" type="pres">
      <dgm:prSet presAssocID="{5AF14979-8720-4EF3-B61D-13719BFEA181}" presName="hierChild4" presStyleCnt="0"/>
      <dgm:spPr/>
      <dgm:t>
        <a:bodyPr/>
        <a:lstStyle/>
        <a:p>
          <a:endParaRPr lang="zh-TW" altLang="en-US"/>
        </a:p>
      </dgm:t>
    </dgm:pt>
    <dgm:pt modelId="{842C0D18-C045-488D-B8F5-FABB9BF4FC50}" type="pres">
      <dgm:prSet presAssocID="{0ED2A1C6-934D-41B6-A1D0-C699C41CA00B}" presName="Name23" presStyleLbl="parChTrans1D4" presStyleIdx="0" presStyleCnt="6"/>
      <dgm:spPr/>
      <dgm:t>
        <a:bodyPr/>
        <a:lstStyle/>
        <a:p>
          <a:endParaRPr lang="zh-TW" altLang="en-US"/>
        </a:p>
      </dgm:t>
    </dgm:pt>
    <dgm:pt modelId="{555F0F1B-5CF3-4AB6-BC79-460B916952F9}" type="pres">
      <dgm:prSet presAssocID="{0EEA1CF8-EB42-4345-BEE3-31DC695FE601}" presName="hierRoot4" presStyleCnt="0"/>
      <dgm:spPr/>
      <dgm:t>
        <a:bodyPr/>
        <a:lstStyle/>
        <a:p>
          <a:endParaRPr lang="zh-TW" altLang="en-US"/>
        </a:p>
      </dgm:t>
    </dgm:pt>
    <dgm:pt modelId="{6CAB8958-0C64-4B98-9F10-ACD5C8DBC838}" type="pres">
      <dgm:prSet presAssocID="{0EEA1CF8-EB42-4345-BEE3-31DC695FE601}" presName="composite4" presStyleCnt="0"/>
      <dgm:spPr/>
      <dgm:t>
        <a:bodyPr/>
        <a:lstStyle/>
        <a:p>
          <a:endParaRPr lang="zh-TW" altLang="en-US"/>
        </a:p>
      </dgm:t>
    </dgm:pt>
    <dgm:pt modelId="{9663366F-AB35-4E56-80B8-0D0A25CCF433}" type="pres">
      <dgm:prSet presAssocID="{0EEA1CF8-EB42-4345-BEE3-31DC695FE601}" presName="background4" presStyleLbl="node4" presStyleIdx="0" presStyleCnt="6"/>
      <dgm:spPr/>
      <dgm:t>
        <a:bodyPr/>
        <a:lstStyle/>
        <a:p>
          <a:endParaRPr lang="zh-TW" altLang="en-US"/>
        </a:p>
      </dgm:t>
    </dgm:pt>
    <dgm:pt modelId="{E4B55A88-D4A4-4A63-AC1E-B6AA09234503}" type="pres">
      <dgm:prSet presAssocID="{0EEA1CF8-EB42-4345-BEE3-31DC695FE601}" presName="text4" presStyleLbl="fgAcc4" presStyleIdx="0" presStyleCnt="6" custScaleY="46403" custLinFactNeighborY="-1956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420B1815-818C-44F1-AA31-F7570741F229}" type="pres">
      <dgm:prSet presAssocID="{0EEA1CF8-EB42-4345-BEE3-31DC695FE601}" presName="hierChild5" presStyleCnt="0"/>
      <dgm:spPr/>
      <dgm:t>
        <a:bodyPr/>
        <a:lstStyle/>
        <a:p>
          <a:endParaRPr lang="zh-TW" altLang="en-US"/>
        </a:p>
      </dgm:t>
    </dgm:pt>
    <dgm:pt modelId="{3C0A9B86-C8FC-46A2-B60C-6E5E960C438C}" type="pres">
      <dgm:prSet presAssocID="{C569BFD8-8E29-4DDE-8B26-5834883766D0}" presName="Name23" presStyleLbl="parChTrans1D4" presStyleIdx="1" presStyleCnt="6"/>
      <dgm:spPr/>
      <dgm:t>
        <a:bodyPr/>
        <a:lstStyle/>
        <a:p>
          <a:endParaRPr lang="zh-TW" altLang="en-US"/>
        </a:p>
      </dgm:t>
    </dgm:pt>
    <dgm:pt modelId="{EB411413-7236-4EA8-A888-9C5B5D2EE38F}" type="pres">
      <dgm:prSet presAssocID="{D5B79C6A-AF17-4C9B-9986-C1B6504BCB79}" presName="hierRoot4" presStyleCnt="0"/>
      <dgm:spPr/>
      <dgm:t>
        <a:bodyPr/>
        <a:lstStyle/>
        <a:p>
          <a:endParaRPr lang="zh-TW" altLang="en-US"/>
        </a:p>
      </dgm:t>
    </dgm:pt>
    <dgm:pt modelId="{B48B0B8B-711C-4237-B3C1-DDF2F6EAC5BC}" type="pres">
      <dgm:prSet presAssocID="{D5B79C6A-AF17-4C9B-9986-C1B6504BCB79}" presName="composite4" presStyleCnt="0"/>
      <dgm:spPr/>
      <dgm:t>
        <a:bodyPr/>
        <a:lstStyle/>
        <a:p>
          <a:endParaRPr lang="zh-TW" altLang="en-US"/>
        </a:p>
      </dgm:t>
    </dgm:pt>
    <dgm:pt modelId="{433C3805-A3BE-469E-8DA6-532FCC1F181C}" type="pres">
      <dgm:prSet presAssocID="{D5B79C6A-AF17-4C9B-9986-C1B6504BCB79}" presName="background4" presStyleLbl="node4" presStyleIdx="1" presStyleCnt="6"/>
      <dgm:spPr/>
      <dgm:t>
        <a:bodyPr/>
        <a:lstStyle/>
        <a:p>
          <a:endParaRPr lang="zh-TW" altLang="en-US"/>
        </a:p>
      </dgm:t>
    </dgm:pt>
    <dgm:pt modelId="{5E9AF29B-CA29-467D-9741-F1B05618A264}" type="pres">
      <dgm:prSet presAssocID="{D5B79C6A-AF17-4C9B-9986-C1B6504BCB79}" presName="text4" presStyleLbl="fgAcc4" presStyleIdx="1" presStyleCnt="6" custScaleY="43491" custLinFactNeighborY="-2368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C967A0C8-F87A-4AF4-95C8-634275DA38CB}" type="pres">
      <dgm:prSet presAssocID="{D5B79C6A-AF17-4C9B-9986-C1B6504BCB79}" presName="hierChild5" presStyleCnt="0"/>
      <dgm:spPr/>
      <dgm:t>
        <a:bodyPr/>
        <a:lstStyle/>
        <a:p>
          <a:endParaRPr lang="zh-TW" altLang="en-US"/>
        </a:p>
      </dgm:t>
    </dgm:pt>
    <dgm:pt modelId="{96166390-6B39-4EB9-A13C-41CF0F6CE88A}" type="pres">
      <dgm:prSet presAssocID="{42C0FCB8-213D-4C13-8409-18267DB5BA8B}" presName="Name17" presStyleLbl="parChTrans1D3" presStyleIdx="1" presStyleCnt="2"/>
      <dgm:spPr/>
      <dgm:t>
        <a:bodyPr/>
        <a:lstStyle/>
        <a:p>
          <a:endParaRPr lang="zh-TW" altLang="en-US"/>
        </a:p>
      </dgm:t>
    </dgm:pt>
    <dgm:pt modelId="{425640CA-6C94-46D4-A8FA-ADF50E41DDE1}" type="pres">
      <dgm:prSet presAssocID="{BF25F67F-951D-428E-A98B-03F6AF11543E}" presName="hierRoot3" presStyleCnt="0"/>
      <dgm:spPr/>
      <dgm:t>
        <a:bodyPr/>
        <a:lstStyle/>
        <a:p>
          <a:endParaRPr lang="zh-TW" altLang="en-US"/>
        </a:p>
      </dgm:t>
    </dgm:pt>
    <dgm:pt modelId="{329A1AA5-D666-4904-9038-A70B482CBBEA}" type="pres">
      <dgm:prSet presAssocID="{BF25F67F-951D-428E-A98B-03F6AF11543E}" presName="composite3" presStyleCnt="0"/>
      <dgm:spPr/>
      <dgm:t>
        <a:bodyPr/>
        <a:lstStyle/>
        <a:p>
          <a:endParaRPr lang="zh-TW" altLang="en-US"/>
        </a:p>
      </dgm:t>
    </dgm:pt>
    <dgm:pt modelId="{B24C1926-E790-471F-8492-33FFB6B24217}" type="pres">
      <dgm:prSet presAssocID="{BF25F67F-951D-428E-A98B-03F6AF11543E}" presName="background3" presStyleLbl="node3" presStyleIdx="1" presStyleCnt="2"/>
      <dgm:spPr/>
      <dgm:t>
        <a:bodyPr/>
        <a:lstStyle/>
        <a:p>
          <a:endParaRPr lang="zh-TW" altLang="en-US"/>
        </a:p>
      </dgm:t>
    </dgm:pt>
    <dgm:pt modelId="{A748D83D-F3F1-4D31-92DD-F0779DB4A6D5}" type="pres">
      <dgm:prSet presAssocID="{BF25F67F-951D-428E-A98B-03F6AF11543E}" presName="text3" presStyleLbl="fgAcc3" presStyleIdx="1" presStyleCnt="2" custScaleY="57804" custLinFactNeighborY="-13885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41584DE-1121-4447-B36F-FDC57894B1E9}" type="pres">
      <dgm:prSet presAssocID="{BF25F67F-951D-428E-A98B-03F6AF11543E}" presName="hierChild4" presStyleCnt="0"/>
      <dgm:spPr/>
      <dgm:t>
        <a:bodyPr/>
        <a:lstStyle/>
        <a:p>
          <a:endParaRPr lang="zh-TW" altLang="en-US"/>
        </a:p>
      </dgm:t>
    </dgm:pt>
    <dgm:pt modelId="{E94EF79C-E2D7-4C60-ABCF-96EFB74CF496}" type="pres">
      <dgm:prSet presAssocID="{6747ED60-C40E-40F8-9C26-7E977303D339}" presName="Name23" presStyleLbl="parChTrans1D4" presStyleIdx="2" presStyleCnt="6"/>
      <dgm:spPr/>
      <dgm:t>
        <a:bodyPr/>
        <a:lstStyle/>
        <a:p>
          <a:endParaRPr lang="zh-TW" altLang="en-US"/>
        </a:p>
      </dgm:t>
    </dgm:pt>
    <dgm:pt modelId="{A3F5CA70-19B0-4FC5-B82F-A0DDB72D9B1C}" type="pres">
      <dgm:prSet presAssocID="{8F018B9D-89F3-482A-BC36-DCE41D5A72B7}" presName="hierRoot4" presStyleCnt="0"/>
      <dgm:spPr/>
      <dgm:t>
        <a:bodyPr/>
        <a:lstStyle/>
        <a:p>
          <a:endParaRPr lang="zh-TW" altLang="en-US"/>
        </a:p>
      </dgm:t>
    </dgm:pt>
    <dgm:pt modelId="{C56F287A-0D65-41DD-9F30-976D56798AC9}" type="pres">
      <dgm:prSet presAssocID="{8F018B9D-89F3-482A-BC36-DCE41D5A72B7}" presName="composite4" presStyleCnt="0"/>
      <dgm:spPr/>
      <dgm:t>
        <a:bodyPr/>
        <a:lstStyle/>
        <a:p>
          <a:endParaRPr lang="zh-TW" altLang="en-US"/>
        </a:p>
      </dgm:t>
    </dgm:pt>
    <dgm:pt modelId="{6E4247E5-07AD-48F4-A5B4-AEF4E84638DA}" type="pres">
      <dgm:prSet presAssocID="{8F018B9D-89F3-482A-BC36-DCE41D5A72B7}" presName="background4" presStyleLbl="node4" presStyleIdx="2" presStyleCnt="6"/>
      <dgm:spPr/>
      <dgm:t>
        <a:bodyPr/>
        <a:lstStyle/>
        <a:p>
          <a:endParaRPr lang="zh-TW" altLang="en-US"/>
        </a:p>
      </dgm:t>
    </dgm:pt>
    <dgm:pt modelId="{416D09CC-A35F-48E6-88B8-DA1369CCA9B4}" type="pres">
      <dgm:prSet presAssocID="{8F018B9D-89F3-482A-BC36-DCE41D5A72B7}" presName="text4" presStyleLbl="fgAcc4" presStyleIdx="2" presStyleCnt="6" custScaleY="47952" custLinFactNeighborY="-2206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6557059-1D65-4609-A18F-279E95E2FC31}" type="pres">
      <dgm:prSet presAssocID="{8F018B9D-89F3-482A-BC36-DCE41D5A72B7}" presName="hierChild5" presStyleCnt="0"/>
      <dgm:spPr/>
      <dgm:t>
        <a:bodyPr/>
        <a:lstStyle/>
        <a:p>
          <a:endParaRPr lang="zh-TW" altLang="en-US"/>
        </a:p>
      </dgm:t>
    </dgm:pt>
    <dgm:pt modelId="{C1E214D8-CA62-45E0-81B6-FEC3ECBC614B}" type="pres">
      <dgm:prSet presAssocID="{7D121340-F3CF-46C3-8A4F-A0F76C627F6D}" presName="Name23" presStyleLbl="parChTrans1D4" presStyleIdx="3" presStyleCnt="6"/>
      <dgm:spPr/>
      <dgm:t>
        <a:bodyPr/>
        <a:lstStyle/>
        <a:p>
          <a:endParaRPr lang="zh-TW" altLang="en-US"/>
        </a:p>
      </dgm:t>
    </dgm:pt>
    <dgm:pt modelId="{183A019A-4D9E-4BE5-A5E9-9868D28E4D35}" type="pres">
      <dgm:prSet presAssocID="{707AB995-ACA6-4978-BEE4-B2D246EF9A36}" presName="hierRoot4" presStyleCnt="0"/>
      <dgm:spPr/>
      <dgm:t>
        <a:bodyPr/>
        <a:lstStyle/>
        <a:p>
          <a:endParaRPr lang="zh-TW" altLang="en-US"/>
        </a:p>
      </dgm:t>
    </dgm:pt>
    <dgm:pt modelId="{C29F0B89-E3F2-4A1D-B7C5-B8CFD467E195}" type="pres">
      <dgm:prSet presAssocID="{707AB995-ACA6-4978-BEE4-B2D246EF9A36}" presName="composite4" presStyleCnt="0"/>
      <dgm:spPr/>
      <dgm:t>
        <a:bodyPr/>
        <a:lstStyle/>
        <a:p>
          <a:endParaRPr lang="zh-TW" altLang="en-US"/>
        </a:p>
      </dgm:t>
    </dgm:pt>
    <dgm:pt modelId="{AB5666BB-4EED-4E07-A82A-845918F2BBB5}" type="pres">
      <dgm:prSet presAssocID="{707AB995-ACA6-4978-BEE4-B2D246EF9A36}" presName="background4" presStyleLbl="node4" presStyleIdx="3" presStyleCnt="6"/>
      <dgm:spPr/>
      <dgm:t>
        <a:bodyPr/>
        <a:lstStyle/>
        <a:p>
          <a:endParaRPr lang="zh-TW" altLang="en-US"/>
        </a:p>
      </dgm:t>
    </dgm:pt>
    <dgm:pt modelId="{D6CA6830-2EA1-4D08-A9EF-43C232932436}" type="pres">
      <dgm:prSet presAssocID="{707AB995-ACA6-4978-BEE4-B2D246EF9A36}" presName="text4" presStyleLbl="fgAcc4" presStyleIdx="3" presStyleCnt="6" custScaleY="34415" custLinFactNeighborY="-2772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6D8138D-7A76-4AA8-B2D9-4474D58FBFCD}" type="pres">
      <dgm:prSet presAssocID="{707AB995-ACA6-4978-BEE4-B2D246EF9A36}" presName="hierChild5" presStyleCnt="0"/>
      <dgm:spPr/>
      <dgm:t>
        <a:bodyPr/>
        <a:lstStyle/>
        <a:p>
          <a:endParaRPr lang="zh-TW" altLang="en-US"/>
        </a:p>
      </dgm:t>
    </dgm:pt>
    <dgm:pt modelId="{65A1E19B-C4C4-49BE-81B8-5EB2824FA713}" type="pres">
      <dgm:prSet presAssocID="{7BBFBEC1-4A17-475D-BB56-AF34ECAE62DD}" presName="Name23" presStyleLbl="parChTrans1D4" presStyleIdx="4" presStyleCnt="6"/>
      <dgm:spPr/>
      <dgm:t>
        <a:bodyPr/>
        <a:lstStyle/>
        <a:p>
          <a:endParaRPr lang="zh-TW" altLang="en-US"/>
        </a:p>
      </dgm:t>
    </dgm:pt>
    <dgm:pt modelId="{94D0104C-F4E8-43E2-97A9-7472002DE697}" type="pres">
      <dgm:prSet presAssocID="{1DB5D79D-41B8-498D-A4AD-AE2FE0786DC4}" presName="hierRoot4" presStyleCnt="0"/>
      <dgm:spPr/>
      <dgm:t>
        <a:bodyPr/>
        <a:lstStyle/>
        <a:p>
          <a:endParaRPr lang="zh-TW" altLang="en-US"/>
        </a:p>
      </dgm:t>
    </dgm:pt>
    <dgm:pt modelId="{8D97B086-F929-4476-AB39-AFB67D117D25}" type="pres">
      <dgm:prSet presAssocID="{1DB5D79D-41B8-498D-A4AD-AE2FE0786DC4}" presName="composite4" presStyleCnt="0"/>
      <dgm:spPr/>
      <dgm:t>
        <a:bodyPr/>
        <a:lstStyle/>
        <a:p>
          <a:endParaRPr lang="zh-TW" altLang="en-US"/>
        </a:p>
      </dgm:t>
    </dgm:pt>
    <dgm:pt modelId="{7951C434-9E8B-4FFB-8631-D562F5F726CF}" type="pres">
      <dgm:prSet presAssocID="{1DB5D79D-41B8-498D-A4AD-AE2FE0786DC4}" presName="background4" presStyleLbl="node4" presStyleIdx="4" presStyleCnt="6"/>
      <dgm:spPr/>
      <dgm:t>
        <a:bodyPr/>
        <a:lstStyle/>
        <a:p>
          <a:endParaRPr lang="zh-TW" altLang="en-US"/>
        </a:p>
      </dgm:t>
    </dgm:pt>
    <dgm:pt modelId="{DE166439-F05A-44F3-B0B9-200D68AD61C2}" type="pres">
      <dgm:prSet presAssocID="{1DB5D79D-41B8-498D-A4AD-AE2FE0786DC4}" presName="text4" presStyleLbl="fgAcc4" presStyleIdx="4" presStyleCnt="6" custScaleY="46123" custLinFactNeighborY="-3453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582A678-C343-4660-B28E-2EE3EC71442D}" type="pres">
      <dgm:prSet presAssocID="{1DB5D79D-41B8-498D-A4AD-AE2FE0786DC4}" presName="hierChild5" presStyleCnt="0"/>
      <dgm:spPr/>
      <dgm:t>
        <a:bodyPr/>
        <a:lstStyle/>
        <a:p>
          <a:endParaRPr lang="zh-TW" altLang="en-US"/>
        </a:p>
      </dgm:t>
    </dgm:pt>
    <dgm:pt modelId="{F5303B23-F5A3-4288-9A24-47C9A524E523}" type="pres">
      <dgm:prSet presAssocID="{954B1CA2-FD61-4C1B-963C-A6855E12AA88}" presName="Name23" presStyleLbl="parChTrans1D4" presStyleIdx="5" presStyleCnt="6"/>
      <dgm:spPr/>
      <dgm:t>
        <a:bodyPr/>
        <a:lstStyle/>
        <a:p>
          <a:endParaRPr lang="zh-TW" altLang="en-US"/>
        </a:p>
      </dgm:t>
    </dgm:pt>
    <dgm:pt modelId="{8CF38513-38E7-4984-83A3-3EA96F41011E}" type="pres">
      <dgm:prSet presAssocID="{E97FFAB1-A8EB-4313-9CE2-E2282353097E}" presName="hierRoot4" presStyleCnt="0"/>
      <dgm:spPr/>
      <dgm:t>
        <a:bodyPr/>
        <a:lstStyle/>
        <a:p>
          <a:endParaRPr lang="zh-TW" altLang="en-US"/>
        </a:p>
      </dgm:t>
    </dgm:pt>
    <dgm:pt modelId="{36CFE766-37F7-4298-B0F1-14BA7726F9BD}" type="pres">
      <dgm:prSet presAssocID="{E97FFAB1-A8EB-4313-9CE2-E2282353097E}" presName="composite4" presStyleCnt="0"/>
      <dgm:spPr/>
      <dgm:t>
        <a:bodyPr/>
        <a:lstStyle/>
        <a:p>
          <a:endParaRPr lang="zh-TW" altLang="en-US"/>
        </a:p>
      </dgm:t>
    </dgm:pt>
    <dgm:pt modelId="{FF79E873-1F32-4F94-9924-8AD56A5BC879}" type="pres">
      <dgm:prSet presAssocID="{E97FFAB1-A8EB-4313-9CE2-E2282353097E}" presName="background4" presStyleLbl="node4" presStyleIdx="5" presStyleCnt="6"/>
      <dgm:spPr/>
      <dgm:t>
        <a:bodyPr/>
        <a:lstStyle/>
        <a:p>
          <a:endParaRPr lang="zh-TW" altLang="en-US"/>
        </a:p>
      </dgm:t>
    </dgm:pt>
    <dgm:pt modelId="{86161E1A-166B-4E3B-84B3-8E1295756C11}" type="pres">
      <dgm:prSet presAssocID="{E97FFAB1-A8EB-4313-9CE2-E2282353097E}" presName="text4" presStyleLbl="fgAcc4" presStyleIdx="5" presStyleCnt="6" custScaleY="35276" custLinFactNeighborY="-2772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E2AC009-4041-45E4-8D4C-60685A42F182}" type="pres">
      <dgm:prSet presAssocID="{E97FFAB1-A8EB-4313-9CE2-E2282353097E}" presName="hierChild5" presStyleCnt="0"/>
      <dgm:spPr/>
      <dgm:t>
        <a:bodyPr/>
        <a:lstStyle/>
        <a:p>
          <a:endParaRPr lang="zh-TW" altLang="en-US"/>
        </a:p>
      </dgm:t>
    </dgm:pt>
  </dgm:ptLst>
  <dgm:cxnLst>
    <dgm:cxn modelId="{4D57606D-5770-41F4-87F3-2C61BAB7F625}" srcId="{DAB6595C-42DC-44A9-8F7E-AF565DDFD09D}" destId="{5AF14979-8720-4EF3-B61D-13719BFEA181}" srcOrd="0" destOrd="0" parTransId="{BCD92EED-FCCD-418E-953C-9E7C05F918C3}" sibTransId="{960FE063-F52E-4371-9DB5-45AAB1A20377}"/>
    <dgm:cxn modelId="{07A5CF7F-6F13-402D-9ECA-8B30EF4D10E5}" type="presOf" srcId="{C569BFD8-8E29-4DDE-8B26-5834883766D0}" destId="{3C0A9B86-C8FC-46A2-B60C-6E5E960C438C}" srcOrd="0" destOrd="0" presId="urn:microsoft.com/office/officeart/2005/8/layout/hierarchy1"/>
    <dgm:cxn modelId="{9790B58C-A00A-43DB-8457-D230A17DEF7C}" srcId="{DAB6595C-42DC-44A9-8F7E-AF565DDFD09D}" destId="{BF25F67F-951D-428E-A98B-03F6AF11543E}" srcOrd="1" destOrd="0" parTransId="{42C0FCB8-213D-4C13-8409-18267DB5BA8B}" sibTransId="{F2BE1F99-21BC-40B9-B3A8-3DFF0B5B364A}"/>
    <dgm:cxn modelId="{C78E6535-C0B6-45F7-AF45-578DB1989987}" srcId="{707AB995-ACA6-4978-BEE4-B2D246EF9A36}" destId="{1DB5D79D-41B8-498D-A4AD-AE2FE0786DC4}" srcOrd="0" destOrd="0" parTransId="{7BBFBEC1-4A17-475D-BB56-AF34ECAE62DD}" sibTransId="{33DC5871-1435-4B66-8347-794ADCCE8017}"/>
    <dgm:cxn modelId="{00D4FBDF-0676-4254-9848-014AD3E2C062}" type="presOf" srcId="{D5B79C6A-AF17-4C9B-9986-C1B6504BCB79}" destId="{5E9AF29B-CA29-467D-9741-F1B05618A264}" srcOrd="0" destOrd="0" presId="urn:microsoft.com/office/officeart/2005/8/layout/hierarchy1"/>
    <dgm:cxn modelId="{57E89176-6DE8-4FD1-85D2-A42E1AEA5672}" srcId="{8F018B9D-89F3-482A-BC36-DCE41D5A72B7}" destId="{E97FFAB1-A8EB-4313-9CE2-E2282353097E}" srcOrd="1" destOrd="0" parTransId="{954B1CA2-FD61-4C1B-963C-A6855E12AA88}" sibTransId="{94C7A9AF-30B1-49BF-A592-67FADE4FB5F6}"/>
    <dgm:cxn modelId="{6725C661-7166-43AC-8AE3-8A542A869A61}" type="presOf" srcId="{E97FFAB1-A8EB-4313-9CE2-E2282353097E}" destId="{86161E1A-166B-4E3B-84B3-8E1295756C11}" srcOrd="0" destOrd="0" presId="urn:microsoft.com/office/officeart/2005/8/layout/hierarchy1"/>
    <dgm:cxn modelId="{F40862B3-9453-4731-AD21-1DD004CE1BEC}" type="presOf" srcId="{DAB6595C-42DC-44A9-8F7E-AF565DDFD09D}" destId="{F0D5ECF4-D95B-4EC2-9D4E-48EB43D9A526}" srcOrd="0" destOrd="0" presId="urn:microsoft.com/office/officeart/2005/8/layout/hierarchy1"/>
    <dgm:cxn modelId="{33ADC9A4-15F7-4160-B8A9-A712339281E2}" type="presOf" srcId="{0ED2A1C6-934D-41B6-A1D0-C699C41CA00B}" destId="{842C0D18-C045-488D-B8F5-FABB9BF4FC50}" srcOrd="0" destOrd="0" presId="urn:microsoft.com/office/officeart/2005/8/layout/hierarchy1"/>
    <dgm:cxn modelId="{060A7E63-7B2A-4EF3-BA33-C94CA2561573}" type="presOf" srcId="{5AF14979-8720-4EF3-B61D-13719BFEA181}" destId="{C4B56460-4B86-4C75-8F04-C4563FC6F10A}" srcOrd="0" destOrd="0" presId="urn:microsoft.com/office/officeart/2005/8/layout/hierarchy1"/>
    <dgm:cxn modelId="{1288AB9D-8F8C-40A4-A867-59B66EF1FB7B}" type="presOf" srcId="{707DCFFF-28FB-4435-94EC-05EFF54F7896}" destId="{B5128092-454C-4EAB-9DEE-E0FEC5A4BCBF}" srcOrd="0" destOrd="0" presId="urn:microsoft.com/office/officeart/2005/8/layout/hierarchy1"/>
    <dgm:cxn modelId="{9CC0A967-7476-4026-9294-F5939BB1A625}" type="presOf" srcId="{8B21C815-3B38-4528-AA78-D987DF87BDBC}" destId="{3FF0F301-10CC-42A0-B0C4-0CE601F4CF9B}" srcOrd="0" destOrd="0" presId="urn:microsoft.com/office/officeart/2005/8/layout/hierarchy1"/>
    <dgm:cxn modelId="{7B83A62C-0AE3-4916-9EDD-F281371222A3}" type="presOf" srcId="{7BBFBEC1-4A17-475D-BB56-AF34ECAE62DD}" destId="{65A1E19B-C4C4-49BE-81B8-5EB2824FA713}" srcOrd="0" destOrd="0" presId="urn:microsoft.com/office/officeart/2005/8/layout/hierarchy1"/>
    <dgm:cxn modelId="{3AE6DDCF-55F3-4FDF-92D9-75F47AD27059}" type="presOf" srcId="{70A0FBA7-C0C6-45DC-A44D-B85D7E7A1C50}" destId="{B52F01A4-6D09-4561-BDB8-780D9635ABB6}" srcOrd="0" destOrd="0" presId="urn:microsoft.com/office/officeart/2005/8/layout/hierarchy1"/>
    <dgm:cxn modelId="{561D25DB-1397-4BAE-9E48-8A5ED87458D9}" srcId="{70A0FBA7-C0C6-45DC-A44D-B85D7E7A1C50}" destId="{DAB6595C-42DC-44A9-8F7E-AF565DDFD09D}" srcOrd="0" destOrd="0" parTransId="{8B21C815-3B38-4528-AA78-D987DF87BDBC}" sibTransId="{6F8A7726-6F87-41E0-BBE0-24144B5B61B1}"/>
    <dgm:cxn modelId="{7B782AF3-7C71-403A-97EF-BA345DE8AD9D}" srcId="{0EEA1CF8-EB42-4345-BEE3-31DC695FE601}" destId="{D5B79C6A-AF17-4C9B-9986-C1B6504BCB79}" srcOrd="0" destOrd="0" parTransId="{C569BFD8-8E29-4DDE-8B26-5834883766D0}" sibTransId="{AFF84151-15F7-4755-BEBD-F57A4F0342A5}"/>
    <dgm:cxn modelId="{33673884-AF6F-4A18-8A7D-758C0836BDE5}" type="presOf" srcId="{8F018B9D-89F3-482A-BC36-DCE41D5A72B7}" destId="{416D09CC-A35F-48E6-88B8-DA1369CCA9B4}" srcOrd="0" destOrd="0" presId="urn:microsoft.com/office/officeart/2005/8/layout/hierarchy1"/>
    <dgm:cxn modelId="{36E915A5-FCB9-4980-8F85-1354B3AEE6E2}" type="presOf" srcId="{707AB995-ACA6-4978-BEE4-B2D246EF9A36}" destId="{D6CA6830-2EA1-4D08-A9EF-43C232932436}" srcOrd="0" destOrd="0" presId="urn:microsoft.com/office/officeart/2005/8/layout/hierarchy1"/>
    <dgm:cxn modelId="{066CD3F3-65D8-4A17-93D9-58598FF945F4}" type="presOf" srcId="{BCD92EED-FCCD-418E-953C-9E7C05F918C3}" destId="{8D34EFE3-5CE9-4996-B683-D474EE2877FD}" srcOrd="0" destOrd="0" presId="urn:microsoft.com/office/officeart/2005/8/layout/hierarchy1"/>
    <dgm:cxn modelId="{23BE77AE-0109-4F8E-95B9-801269648221}" type="presOf" srcId="{954B1CA2-FD61-4C1B-963C-A6855E12AA88}" destId="{F5303B23-F5A3-4288-9A24-47C9A524E523}" srcOrd="0" destOrd="0" presId="urn:microsoft.com/office/officeart/2005/8/layout/hierarchy1"/>
    <dgm:cxn modelId="{C363C8B5-ED89-439F-ABDF-55CAA9D8DA79}" srcId="{BF25F67F-951D-428E-A98B-03F6AF11543E}" destId="{8F018B9D-89F3-482A-BC36-DCE41D5A72B7}" srcOrd="0" destOrd="0" parTransId="{6747ED60-C40E-40F8-9C26-7E977303D339}" sibTransId="{1CB1921E-733B-4B97-961E-FFC96C3F84C6}"/>
    <dgm:cxn modelId="{1FE3E235-8725-4F54-9957-ED4AB4B63262}" type="presOf" srcId="{7D121340-F3CF-46C3-8A4F-A0F76C627F6D}" destId="{C1E214D8-CA62-45E0-81B6-FEC3ECBC614B}" srcOrd="0" destOrd="0" presId="urn:microsoft.com/office/officeart/2005/8/layout/hierarchy1"/>
    <dgm:cxn modelId="{E9FB4BEF-D8E6-460C-ABB5-AB699A16EC4E}" type="presOf" srcId="{0EEA1CF8-EB42-4345-BEE3-31DC695FE601}" destId="{E4B55A88-D4A4-4A63-AC1E-B6AA09234503}" srcOrd="0" destOrd="0" presId="urn:microsoft.com/office/officeart/2005/8/layout/hierarchy1"/>
    <dgm:cxn modelId="{856F4D18-2D2A-482F-8CE4-20E95AB66B20}" type="presOf" srcId="{BF25F67F-951D-428E-A98B-03F6AF11543E}" destId="{A748D83D-F3F1-4D31-92DD-F0779DB4A6D5}" srcOrd="0" destOrd="0" presId="urn:microsoft.com/office/officeart/2005/8/layout/hierarchy1"/>
    <dgm:cxn modelId="{D73B8BEE-D0E3-4CE7-916F-5D3280EC34F7}" type="presOf" srcId="{42C0FCB8-213D-4C13-8409-18267DB5BA8B}" destId="{96166390-6B39-4EB9-A13C-41CF0F6CE88A}" srcOrd="0" destOrd="0" presId="urn:microsoft.com/office/officeart/2005/8/layout/hierarchy1"/>
    <dgm:cxn modelId="{525DF0EB-66B6-44CF-B3AE-1AB39F2B0648}" srcId="{8F018B9D-89F3-482A-BC36-DCE41D5A72B7}" destId="{707AB995-ACA6-4978-BEE4-B2D246EF9A36}" srcOrd="0" destOrd="0" parTransId="{7D121340-F3CF-46C3-8A4F-A0F76C627F6D}" sibTransId="{F29BF182-BBBC-4F4C-8231-07E5CE72A9B0}"/>
    <dgm:cxn modelId="{125FA165-8042-44DA-B12C-2FE5C75C2998}" type="presOf" srcId="{6747ED60-C40E-40F8-9C26-7E977303D339}" destId="{E94EF79C-E2D7-4C60-ABCF-96EFB74CF496}" srcOrd="0" destOrd="0" presId="urn:microsoft.com/office/officeart/2005/8/layout/hierarchy1"/>
    <dgm:cxn modelId="{03E352C9-5960-4BA5-9768-8320F7DB46BD}" type="presOf" srcId="{1DB5D79D-41B8-498D-A4AD-AE2FE0786DC4}" destId="{DE166439-F05A-44F3-B0B9-200D68AD61C2}" srcOrd="0" destOrd="0" presId="urn:microsoft.com/office/officeart/2005/8/layout/hierarchy1"/>
    <dgm:cxn modelId="{72F44EC1-730B-435A-A847-35D1B63B05F1}" srcId="{5AF14979-8720-4EF3-B61D-13719BFEA181}" destId="{0EEA1CF8-EB42-4345-BEE3-31DC695FE601}" srcOrd="0" destOrd="0" parTransId="{0ED2A1C6-934D-41B6-A1D0-C699C41CA00B}" sibTransId="{EEA8F96C-A0BE-435E-BB39-8AD94CB279FC}"/>
    <dgm:cxn modelId="{078BBEBE-921F-4F20-AF0E-DE0C42D3E944}" srcId="{707DCFFF-28FB-4435-94EC-05EFF54F7896}" destId="{70A0FBA7-C0C6-45DC-A44D-B85D7E7A1C50}" srcOrd="0" destOrd="0" parTransId="{89D9EADA-C6D7-4762-A546-02C250368B8B}" sibTransId="{DDAC90E4-3CB1-4E6A-9BF7-1D88EC7F236E}"/>
    <dgm:cxn modelId="{971948D5-76CD-47C2-813B-1C1F92EC2E53}" type="presParOf" srcId="{B5128092-454C-4EAB-9DEE-E0FEC5A4BCBF}" destId="{503B16C4-9C9C-4BAF-9D96-DB1B6FF9434C}" srcOrd="0" destOrd="0" presId="urn:microsoft.com/office/officeart/2005/8/layout/hierarchy1"/>
    <dgm:cxn modelId="{F948AB9F-21A2-4884-A5F4-DB90C94EC611}" type="presParOf" srcId="{503B16C4-9C9C-4BAF-9D96-DB1B6FF9434C}" destId="{75B0A115-FC5D-4988-A133-A9540825941D}" srcOrd="0" destOrd="0" presId="urn:microsoft.com/office/officeart/2005/8/layout/hierarchy1"/>
    <dgm:cxn modelId="{62EB3DB5-7CEA-4161-87C4-0B2E68D98EB9}" type="presParOf" srcId="{75B0A115-FC5D-4988-A133-A9540825941D}" destId="{C1A7CBD1-CB5A-4D7A-9FA1-61D2B2D7DB3C}" srcOrd="0" destOrd="0" presId="urn:microsoft.com/office/officeart/2005/8/layout/hierarchy1"/>
    <dgm:cxn modelId="{C49398B2-0C28-44C6-89E8-4C8FC40E628B}" type="presParOf" srcId="{75B0A115-FC5D-4988-A133-A9540825941D}" destId="{B52F01A4-6D09-4561-BDB8-780D9635ABB6}" srcOrd="1" destOrd="0" presId="urn:microsoft.com/office/officeart/2005/8/layout/hierarchy1"/>
    <dgm:cxn modelId="{EC12496B-E2CB-405D-AB27-3957ACDC5B50}" type="presParOf" srcId="{503B16C4-9C9C-4BAF-9D96-DB1B6FF9434C}" destId="{903132A3-E307-4540-80D7-E6F0334F6D7C}" srcOrd="1" destOrd="0" presId="urn:microsoft.com/office/officeart/2005/8/layout/hierarchy1"/>
    <dgm:cxn modelId="{2F0B5F49-6D4D-4B4A-A837-0FDDC80268C2}" type="presParOf" srcId="{903132A3-E307-4540-80D7-E6F0334F6D7C}" destId="{3FF0F301-10CC-42A0-B0C4-0CE601F4CF9B}" srcOrd="0" destOrd="0" presId="urn:microsoft.com/office/officeart/2005/8/layout/hierarchy1"/>
    <dgm:cxn modelId="{E0C4D1A4-E471-4590-BF33-A78B9147B75B}" type="presParOf" srcId="{903132A3-E307-4540-80D7-E6F0334F6D7C}" destId="{81FB1418-4C4E-4C1A-AE1E-731B4AE6ADB1}" srcOrd="1" destOrd="0" presId="urn:microsoft.com/office/officeart/2005/8/layout/hierarchy1"/>
    <dgm:cxn modelId="{4E0C3A26-34D5-4BCF-AF30-1FA544A3632D}" type="presParOf" srcId="{81FB1418-4C4E-4C1A-AE1E-731B4AE6ADB1}" destId="{DA9F9DCC-FFB7-4009-8789-BDE969C14E45}" srcOrd="0" destOrd="0" presId="urn:microsoft.com/office/officeart/2005/8/layout/hierarchy1"/>
    <dgm:cxn modelId="{A41EBECA-F6DE-4A95-932D-2B95C9F64BB5}" type="presParOf" srcId="{DA9F9DCC-FFB7-4009-8789-BDE969C14E45}" destId="{3226641E-760F-40D4-8AE1-44719532294E}" srcOrd="0" destOrd="0" presId="urn:microsoft.com/office/officeart/2005/8/layout/hierarchy1"/>
    <dgm:cxn modelId="{33357306-7B2D-4FA7-AEB1-BA66575654C8}" type="presParOf" srcId="{DA9F9DCC-FFB7-4009-8789-BDE969C14E45}" destId="{F0D5ECF4-D95B-4EC2-9D4E-48EB43D9A526}" srcOrd="1" destOrd="0" presId="urn:microsoft.com/office/officeart/2005/8/layout/hierarchy1"/>
    <dgm:cxn modelId="{0D10A81E-9694-4575-B1B1-DC62C39258C6}" type="presParOf" srcId="{81FB1418-4C4E-4C1A-AE1E-731B4AE6ADB1}" destId="{44005CCB-D7C7-4233-8196-F232D1A485C0}" srcOrd="1" destOrd="0" presId="urn:microsoft.com/office/officeart/2005/8/layout/hierarchy1"/>
    <dgm:cxn modelId="{89D0F96C-FE2B-43EA-9AEA-921D8E04BF19}" type="presParOf" srcId="{44005CCB-D7C7-4233-8196-F232D1A485C0}" destId="{8D34EFE3-5CE9-4996-B683-D474EE2877FD}" srcOrd="0" destOrd="0" presId="urn:microsoft.com/office/officeart/2005/8/layout/hierarchy1"/>
    <dgm:cxn modelId="{ECDA278E-2A80-4984-91F0-3BC9FE160B15}" type="presParOf" srcId="{44005CCB-D7C7-4233-8196-F232D1A485C0}" destId="{31DA20A2-82CE-4CE3-9CF0-D5533E771DB3}" srcOrd="1" destOrd="0" presId="urn:microsoft.com/office/officeart/2005/8/layout/hierarchy1"/>
    <dgm:cxn modelId="{76C55D8E-DB36-4569-8A83-E9D271094FB8}" type="presParOf" srcId="{31DA20A2-82CE-4CE3-9CF0-D5533E771DB3}" destId="{27516871-8117-4B90-A41D-DA35BA52D728}" srcOrd="0" destOrd="0" presId="urn:microsoft.com/office/officeart/2005/8/layout/hierarchy1"/>
    <dgm:cxn modelId="{8D6CB3E3-4633-4368-80CE-9ECA8F8F9FFE}" type="presParOf" srcId="{27516871-8117-4B90-A41D-DA35BA52D728}" destId="{068FFBCE-0481-43C8-8874-76EF810AB044}" srcOrd="0" destOrd="0" presId="urn:microsoft.com/office/officeart/2005/8/layout/hierarchy1"/>
    <dgm:cxn modelId="{1EC028B7-C834-4C48-ABFD-D4EDBF39540A}" type="presParOf" srcId="{27516871-8117-4B90-A41D-DA35BA52D728}" destId="{C4B56460-4B86-4C75-8F04-C4563FC6F10A}" srcOrd="1" destOrd="0" presId="urn:microsoft.com/office/officeart/2005/8/layout/hierarchy1"/>
    <dgm:cxn modelId="{8EAB9FAE-F083-4A2B-B018-EDF35FA9DAA3}" type="presParOf" srcId="{31DA20A2-82CE-4CE3-9CF0-D5533E771DB3}" destId="{F1DF2D28-05A0-4990-80E6-3CBDBE2AC08E}" srcOrd="1" destOrd="0" presId="urn:microsoft.com/office/officeart/2005/8/layout/hierarchy1"/>
    <dgm:cxn modelId="{C68CE445-7AF3-44E3-84A1-F15442967204}" type="presParOf" srcId="{F1DF2D28-05A0-4990-80E6-3CBDBE2AC08E}" destId="{842C0D18-C045-488D-B8F5-FABB9BF4FC50}" srcOrd="0" destOrd="0" presId="urn:microsoft.com/office/officeart/2005/8/layout/hierarchy1"/>
    <dgm:cxn modelId="{FFBB7547-1391-4331-980B-6ADEA436A16D}" type="presParOf" srcId="{F1DF2D28-05A0-4990-80E6-3CBDBE2AC08E}" destId="{555F0F1B-5CF3-4AB6-BC79-460B916952F9}" srcOrd="1" destOrd="0" presId="urn:microsoft.com/office/officeart/2005/8/layout/hierarchy1"/>
    <dgm:cxn modelId="{35BF0221-E799-451D-A9D2-082CF3361155}" type="presParOf" srcId="{555F0F1B-5CF3-4AB6-BC79-460B916952F9}" destId="{6CAB8958-0C64-4B98-9F10-ACD5C8DBC838}" srcOrd="0" destOrd="0" presId="urn:microsoft.com/office/officeart/2005/8/layout/hierarchy1"/>
    <dgm:cxn modelId="{D3667F28-DC8D-4C83-A00A-30A6297FD04F}" type="presParOf" srcId="{6CAB8958-0C64-4B98-9F10-ACD5C8DBC838}" destId="{9663366F-AB35-4E56-80B8-0D0A25CCF433}" srcOrd="0" destOrd="0" presId="urn:microsoft.com/office/officeart/2005/8/layout/hierarchy1"/>
    <dgm:cxn modelId="{49EAC864-97BA-47F3-8FB7-6607EF2C7F4D}" type="presParOf" srcId="{6CAB8958-0C64-4B98-9F10-ACD5C8DBC838}" destId="{E4B55A88-D4A4-4A63-AC1E-B6AA09234503}" srcOrd="1" destOrd="0" presId="urn:microsoft.com/office/officeart/2005/8/layout/hierarchy1"/>
    <dgm:cxn modelId="{BC96DCC0-E7F7-478B-B137-859E14288983}" type="presParOf" srcId="{555F0F1B-5CF3-4AB6-BC79-460B916952F9}" destId="{420B1815-818C-44F1-AA31-F7570741F229}" srcOrd="1" destOrd="0" presId="urn:microsoft.com/office/officeart/2005/8/layout/hierarchy1"/>
    <dgm:cxn modelId="{287A527A-FE32-4028-95C2-AFE284B9BF71}" type="presParOf" srcId="{420B1815-818C-44F1-AA31-F7570741F229}" destId="{3C0A9B86-C8FC-46A2-B60C-6E5E960C438C}" srcOrd="0" destOrd="0" presId="urn:microsoft.com/office/officeart/2005/8/layout/hierarchy1"/>
    <dgm:cxn modelId="{80F79229-31D8-4B3E-93B9-5DFD80CE2A5F}" type="presParOf" srcId="{420B1815-818C-44F1-AA31-F7570741F229}" destId="{EB411413-7236-4EA8-A888-9C5B5D2EE38F}" srcOrd="1" destOrd="0" presId="urn:microsoft.com/office/officeart/2005/8/layout/hierarchy1"/>
    <dgm:cxn modelId="{6A82C6DB-A624-4B51-92F9-EA10F850875A}" type="presParOf" srcId="{EB411413-7236-4EA8-A888-9C5B5D2EE38F}" destId="{B48B0B8B-711C-4237-B3C1-DDF2F6EAC5BC}" srcOrd="0" destOrd="0" presId="urn:microsoft.com/office/officeart/2005/8/layout/hierarchy1"/>
    <dgm:cxn modelId="{3EC36475-E5DC-402E-9A77-29D7DBE7194D}" type="presParOf" srcId="{B48B0B8B-711C-4237-B3C1-DDF2F6EAC5BC}" destId="{433C3805-A3BE-469E-8DA6-532FCC1F181C}" srcOrd="0" destOrd="0" presId="urn:microsoft.com/office/officeart/2005/8/layout/hierarchy1"/>
    <dgm:cxn modelId="{B60813CE-1AB4-42BC-AC9D-4A41798CABB9}" type="presParOf" srcId="{B48B0B8B-711C-4237-B3C1-DDF2F6EAC5BC}" destId="{5E9AF29B-CA29-467D-9741-F1B05618A264}" srcOrd="1" destOrd="0" presId="urn:microsoft.com/office/officeart/2005/8/layout/hierarchy1"/>
    <dgm:cxn modelId="{0A2B6F09-F3D2-4459-871C-A4005D0CCE7C}" type="presParOf" srcId="{EB411413-7236-4EA8-A888-9C5B5D2EE38F}" destId="{C967A0C8-F87A-4AF4-95C8-634275DA38CB}" srcOrd="1" destOrd="0" presId="urn:microsoft.com/office/officeart/2005/8/layout/hierarchy1"/>
    <dgm:cxn modelId="{CA799ABB-F683-46B8-B490-395E2511048B}" type="presParOf" srcId="{44005CCB-D7C7-4233-8196-F232D1A485C0}" destId="{96166390-6B39-4EB9-A13C-41CF0F6CE88A}" srcOrd="2" destOrd="0" presId="urn:microsoft.com/office/officeart/2005/8/layout/hierarchy1"/>
    <dgm:cxn modelId="{4AEC2A8C-0FBC-443A-8B2A-4F3009351479}" type="presParOf" srcId="{44005CCB-D7C7-4233-8196-F232D1A485C0}" destId="{425640CA-6C94-46D4-A8FA-ADF50E41DDE1}" srcOrd="3" destOrd="0" presId="urn:microsoft.com/office/officeart/2005/8/layout/hierarchy1"/>
    <dgm:cxn modelId="{68EBBFE8-FE46-4C40-A7A3-6CEF0A4E63BD}" type="presParOf" srcId="{425640CA-6C94-46D4-A8FA-ADF50E41DDE1}" destId="{329A1AA5-D666-4904-9038-A70B482CBBEA}" srcOrd="0" destOrd="0" presId="urn:microsoft.com/office/officeart/2005/8/layout/hierarchy1"/>
    <dgm:cxn modelId="{6A46CCDF-82E0-4CED-BE69-7D8800812CF9}" type="presParOf" srcId="{329A1AA5-D666-4904-9038-A70B482CBBEA}" destId="{B24C1926-E790-471F-8492-33FFB6B24217}" srcOrd="0" destOrd="0" presId="urn:microsoft.com/office/officeart/2005/8/layout/hierarchy1"/>
    <dgm:cxn modelId="{48084995-C374-45A7-B78C-C5023E882E25}" type="presParOf" srcId="{329A1AA5-D666-4904-9038-A70B482CBBEA}" destId="{A748D83D-F3F1-4D31-92DD-F0779DB4A6D5}" srcOrd="1" destOrd="0" presId="urn:microsoft.com/office/officeart/2005/8/layout/hierarchy1"/>
    <dgm:cxn modelId="{27D1F666-D56E-4868-A025-1AE012A3B7CE}" type="presParOf" srcId="{425640CA-6C94-46D4-A8FA-ADF50E41DDE1}" destId="{841584DE-1121-4447-B36F-FDC57894B1E9}" srcOrd="1" destOrd="0" presId="urn:microsoft.com/office/officeart/2005/8/layout/hierarchy1"/>
    <dgm:cxn modelId="{85CF0F27-B33A-4AD3-9993-8C412B896643}" type="presParOf" srcId="{841584DE-1121-4447-B36F-FDC57894B1E9}" destId="{E94EF79C-E2D7-4C60-ABCF-96EFB74CF496}" srcOrd="0" destOrd="0" presId="urn:microsoft.com/office/officeart/2005/8/layout/hierarchy1"/>
    <dgm:cxn modelId="{B400BF79-42D6-4DA8-907E-8500D90E90B5}" type="presParOf" srcId="{841584DE-1121-4447-B36F-FDC57894B1E9}" destId="{A3F5CA70-19B0-4FC5-B82F-A0DDB72D9B1C}" srcOrd="1" destOrd="0" presId="urn:microsoft.com/office/officeart/2005/8/layout/hierarchy1"/>
    <dgm:cxn modelId="{1B89B460-F5B9-4D88-BA77-B8150A3833EF}" type="presParOf" srcId="{A3F5CA70-19B0-4FC5-B82F-A0DDB72D9B1C}" destId="{C56F287A-0D65-41DD-9F30-976D56798AC9}" srcOrd="0" destOrd="0" presId="urn:microsoft.com/office/officeart/2005/8/layout/hierarchy1"/>
    <dgm:cxn modelId="{752965CA-5F28-4FA5-8BB6-8C000E447F66}" type="presParOf" srcId="{C56F287A-0D65-41DD-9F30-976D56798AC9}" destId="{6E4247E5-07AD-48F4-A5B4-AEF4E84638DA}" srcOrd="0" destOrd="0" presId="urn:microsoft.com/office/officeart/2005/8/layout/hierarchy1"/>
    <dgm:cxn modelId="{19BCC1A2-E565-4F1B-8A12-C5BFFA40A8C5}" type="presParOf" srcId="{C56F287A-0D65-41DD-9F30-976D56798AC9}" destId="{416D09CC-A35F-48E6-88B8-DA1369CCA9B4}" srcOrd="1" destOrd="0" presId="urn:microsoft.com/office/officeart/2005/8/layout/hierarchy1"/>
    <dgm:cxn modelId="{8B2E203F-E069-4B91-ABB3-EFDC789B9D29}" type="presParOf" srcId="{A3F5CA70-19B0-4FC5-B82F-A0DDB72D9B1C}" destId="{E6557059-1D65-4609-A18F-279E95E2FC31}" srcOrd="1" destOrd="0" presId="urn:microsoft.com/office/officeart/2005/8/layout/hierarchy1"/>
    <dgm:cxn modelId="{A087EFC8-EE2B-4F12-B7E7-FEC447BA9205}" type="presParOf" srcId="{E6557059-1D65-4609-A18F-279E95E2FC31}" destId="{C1E214D8-CA62-45E0-81B6-FEC3ECBC614B}" srcOrd="0" destOrd="0" presId="urn:microsoft.com/office/officeart/2005/8/layout/hierarchy1"/>
    <dgm:cxn modelId="{E836C639-6295-4668-92B7-A9EACCDD175A}" type="presParOf" srcId="{E6557059-1D65-4609-A18F-279E95E2FC31}" destId="{183A019A-4D9E-4BE5-A5E9-9868D28E4D35}" srcOrd="1" destOrd="0" presId="urn:microsoft.com/office/officeart/2005/8/layout/hierarchy1"/>
    <dgm:cxn modelId="{9DE0AE87-9172-40F3-B849-61D28D83AE69}" type="presParOf" srcId="{183A019A-4D9E-4BE5-A5E9-9868D28E4D35}" destId="{C29F0B89-E3F2-4A1D-B7C5-B8CFD467E195}" srcOrd="0" destOrd="0" presId="urn:microsoft.com/office/officeart/2005/8/layout/hierarchy1"/>
    <dgm:cxn modelId="{29A4E1C3-1065-459A-BED9-D5F06749801C}" type="presParOf" srcId="{C29F0B89-E3F2-4A1D-B7C5-B8CFD467E195}" destId="{AB5666BB-4EED-4E07-A82A-845918F2BBB5}" srcOrd="0" destOrd="0" presId="urn:microsoft.com/office/officeart/2005/8/layout/hierarchy1"/>
    <dgm:cxn modelId="{CC2FF4C0-650E-414B-86C3-B58493C41C9B}" type="presParOf" srcId="{C29F0B89-E3F2-4A1D-B7C5-B8CFD467E195}" destId="{D6CA6830-2EA1-4D08-A9EF-43C232932436}" srcOrd="1" destOrd="0" presId="urn:microsoft.com/office/officeart/2005/8/layout/hierarchy1"/>
    <dgm:cxn modelId="{AE58034C-BBA6-4568-AF07-ABB9F863847D}" type="presParOf" srcId="{183A019A-4D9E-4BE5-A5E9-9868D28E4D35}" destId="{86D8138D-7A76-4AA8-B2D9-4474D58FBFCD}" srcOrd="1" destOrd="0" presId="urn:microsoft.com/office/officeart/2005/8/layout/hierarchy1"/>
    <dgm:cxn modelId="{5798A0EA-F4BC-4AAE-BF92-B1D7D4CBF694}" type="presParOf" srcId="{86D8138D-7A76-4AA8-B2D9-4474D58FBFCD}" destId="{65A1E19B-C4C4-49BE-81B8-5EB2824FA713}" srcOrd="0" destOrd="0" presId="urn:microsoft.com/office/officeart/2005/8/layout/hierarchy1"/>
    <dgm:cxn modelId="{DAAD2557-9D82-4C60-AC71-176087C62F11}" type="presParOf" srcId="{86D8138D-7A76-4AA8-B2D9-4474D58FBFCD}" destId="{94D0104C-F4E8-43E2-97A9-7472002DE697}" srcOrd="1" destOrd="0" presId="urn:microsoft.com/office/officeart/2005/8/layout/hierarchy1"/>
    <dgm:cxn modelId="{B139DC5B-24A4-4071-A915-0C069AE03CD6}" type="presParOf" srcId="{94D0104C-F4E8-43E2-97A9-7472002DE697}" destId="{8D97B086-F929-4476-AB39-AFB67D117D25}" srcOrd="0" destOrd="0" presId="urn:microsoft.com/office/officeart/2005/8/layout/hierarchy1"/>
    <dgm:cxn modelId="{E1644E18-BFC2-428F-B391-86A27BB1274A}" type="presParOf" srcId="{8D97B086-F929-4476-AB39-AFB67D117D25}" destId="{7951C434-9E8B-4FFB-8631-D562F5F726CF}" srcOrd="0" destOrd="0" presId="urn:microsoft.com/office/officeart/2005/8/layout/hierarchy1"/>
    <dgm:cxn modelId="{7F061413-53EF-49B7-A317-E8D2BB7148BA}" type="presParOf" srcId="{8D97B086-F929-4476-AB39-AFB67D117D25}" destId="{DE166439-F05A-44F3-B0B9-200D68AD61C2}" srcOrd="1" destOrd="0" presId="urn:microsoft.com/office/officeart/2005/8/layout/hierarchy1"/>
    <dgm:cxn modelId="{EB64A0EE-6515-4C89-8704-1F8754621F06}" type="presParOf" srcId="{94D0104C-F4E8-43E2-97A9-7472002DE697}" destId="{5582A678-C343-4660-B28E-2EE3EC71442D}" srcOrd="1" destOrd="0" presId="urn:microsoft.com/office/officeart/2005/8/layout/hierarchy1"/>
    <dgm:cxn modelId="{976F1376-EFBD-44B7-9582-83AA4B545ED1}" type="presParOf" srcId="{E6557059-1D65-4609-A18F-279E95E2FC31}" destId="{F5303B23-F5A3-4288-9A24-47C9A524E523}" srcOrd="2" destOrd="0" presId="urn:microsoft.com/office/officeart/2005/8/layout/hierarchy1"/>
    <dgm:cxn modelId="{F8346533-A8F0-447B-8182-F0EAB2AAE85E}" type="presParOf" srcId="{E6557059-1D65-4609-A18F-279E95E2FC31}" destId="{8CF38513-38E7-4984-83A3-3EA96F41011E}" srcOrd="3" destOrd="0" presId="urn:microsoft.com/office/officeart/2005/8/layout/hierarchy1"/>
    <dgm:cxn modelId="{D6681B31-C9A6-420C-8617-0502734343E5}" type="presParOf" srcId="{8CF38513-38E7-4984-83A3-3EA96F41011E}" destId="{36CFE766-37F7-4298-B0F1-14BA7726F9BD}" srcOrd="0" destOrd="0" presId="urn:microsoft.com/office/officeart/2005/8/layout/hierarchy1"/>
    <dgm:cxn modelId="{A7C42656-0EA8-4F75-907B-D46117832938}" type="presParOf" srcId="{36CFE766-37F7-4298-B0F1-14BA7726F9BD}" destId="{FF79E873-1F32-4F94-9924-8AD56A5BC879}" srcOrd="0" destOrd="0" presId="urn:microsoft.com/office/officeart/2005/8/layout/hierarchy1"/>
    <dgm:cxn modelId="{29C74716-A024-4D1B-978E-A9D4BD327E4D}" type="presParOf" srcId="{36CFE766-37F7-4298-B0F1-14BA7726F9BD}" destId="{86161E1A-166B-4E3B-84B3-8E1295756C11}" srcOrd="1" destOrd="0" presId="urn:microsoft.com/office/officeart/2005/8/layout/hierarchy1"/>
    <dgm:cxn modelId="{338F55F5-864E-4194-8B26-8BC43F52C2C4}" type="presParOf" srcId="{8CF38513-38E7-4984-83A3-3EA96F41011E}" destId="{9E2AC009-4041-45E4-8D4C-60685A42F18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5303B23-F5A3-4288-9A24-47C9A524E523}">
      <dsp:nvSpPr>
        <dsp:cNvPr id="0" name=""/>
        <dsp:cNvSpPr/>
      </dsp:nvSpPr>
      <dsp:spPr>
        <a:xfrm>
          <a:off x="3601793" y="3305282"/>
          <a:ext cx="936573" cy="3906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626"/>
              </a:lnTo>
              <a:lnTo>
                <a:pt x="936573" y="248626"/>
              </a:lnTo>
              <a:lnTo>
                <a:pt x="936573" y="39060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A1E19B-C4C4-49BE-81B8-5EB2824FA713}">
      <dsp:nvSpPr>
        <dsp:cNvPr id="0" name=""/>
        <dsp:cNvSpPr/>
      </dsp:nvSpPr>
      <dsp:spPr>
        <a:xfrm>
          <a:off x="2619499" y="4030806"/>
          <a:ext cx="91440" cy="3794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9450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E214D8-CA62-45E0-81B6-FEC3ECBC614B}">
      <dsp:nvSpPr>
        <dsp:cNvPr id="0" name=""/>
        <dsp:cNvSpPr/>
      </dsp:nvSpPr>
      <dsp:spPr>
        <a:xfrm>
          <a:off x="2665219" y="3305282"/>
          <a:ext cx="936573" cy="390602"/>
        </a:xfrm>
        <a:custGeom>
          <a:avLst/>
          <a:gdLst/>
          <a:ahLst/>
          <a:cxnLst/>
          <a:rect l="0" t="0" r="0" b="0"/>
          <a:pathLst>
            <a:path>
              <a:moveTo>
                <a:pt x="936573" y="0"/>
              </a:moveTo>
              <a:lnTo>
                <a:pt x="936573" y="248626"/>
              </a:lnTo>
              <a:lnTo>
                <a:pt x="0" y="248626"/>
              </a:lnTo>
              <a:lnTo>
                <a:pt x="0" y="39060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4EF79C-E2D7-4C60-ABCF-96EFB74CF496}">
      <dsp:nvSpPr>
        <dsp:cNvPr id="0" name=""/>
        <dsp:cNvSpPr/>
      </dsp:nvSpPr>
      <dsp:spPr>
        <a:xfrm>
          <a:off x="3556073" y="2472473"/>
          <a:ext cx="91440" cy="3661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614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166390-6B39-4EB9-A13C-41CF0F6CE88A}">
      <dsp:nvSpPr>
        <dsp:cNvPr id="0" name=""/>
        <dsp:cNvSpPr/>
      </dsp:nvSpPr>
      <dsp:spPr>
        <a:xfrm>
          <a:off x="2196933" y="1459684"/>
          <a:ext cx="1404860" cy="4502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8273"/>
              </a:lnTo>
              <a:lnTo>
                <a:pt x="1404860" y="308273"/>
              </a:lnTo>
              <a:lnTo>
                <a:pt x="1404860" y="450249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0A9B86-C8FC-46A2-B60C-6E5E960C438C}">
      <dsp:nvSpPr>
        <dsp:cNvPr id="0" name=""/>
        <dsp:cNvSpPr/>
      </dsp:nvSpPr>
      <dsp:spPr>
        <a:xfrm>
          <a:off x="746352" y="3361649"/>
          <a:ext cx="91440" cy="4056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566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2C0D18-C045-488D-B8F5-FABB9BF4FC50}">
      <dsp:nvSpPr>
        <dsp:cNvPr id="0" name=""/>
        <dsp:cNvSpPr/>
      </dsp:nvSpPr>
      <dsp:spPr>
        <a:xfrm>
          <a:off x="746352" y="2519634"/>
          <a:ext cx="91440" cy="39042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042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34EFE3-5CE9-4996-B683-D474EE2877FD}">
      <dsp:nvSpPr>
        <dsp:cNvPr id="0" name=""/>
        <dsp:cNvSpPr/>
      </dsp:nvSpPr>
      <dsp:spPr>
        <a:xfrm>
          <a:off x="792072" y="1459684"/>
          <a:ext cx="1404860" cy="450249"/>
        </a:xfrm>
        <a:custGeom>
          <a:avLst/>
          <a:gdLst/>
          <a:ahLst/>
          <a:cxnLst/>
          <a:rect l="0" t="0" r="0" b="0"/>
          <a:pathLst>
            <a:path>
              <a:moveTo>
                <a:pt x="1404860" y="0"/>
              </a:moveTo>
              <a:lnTo>
                <a:pt x="1404860" y="308273"/>
              </a:lnTo>
              <a:lnTo>
                <a:pt x="0" y="308273"/>
              </a:lnTo>
              <a:lnTo>
                <a:pt x="0" y="450249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F0F301-10CC-42A0-B0C4-0CE601F4CF9B}">
      <dsp:nvSpPr>
        <dsp:cNvPr id="0" name=""/>
        <dsp:cNvSpPr/>
      </dsp:nvSpPr>
      <dsp:spPr>
        <a:xfrm>
          <a:off x="2151213" y="675165"/>
          <a:ext cx="91440" cy="3060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607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A7CBD1-CB5A-4D7A-9FA1-61D2B2D7DB3C}">
      <dsp:nvSpPr>
        <dsp:cNvPr id="0" name=""/>
        <dsp:cNvSpPr/>
      </dsp:nvSpPr>
      <dsp:spPr>
        <a:xfrm>
          <a:off x="1467044" y="835"/>
          <a:ext cx="1459777" cy="6743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52F01A4-6D09-4561-BDB8-780D9635ABB6}">
      <dsp:nvSpPr>
        <dsp:cNvPr id="0" name=""/>
        <dsp:cNvSpPr/>
      </dsp:nvSpPr>
      <dsp:spPr>
        <a:xfrm>
          <a:off x="1637330" y="162607"/>
          <a:ext cx="1459777" cy="6743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document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637330" y="162607"/>
        <a:ext cx="1459777" cy="674329"/>
      </dsp:txXfrm>
    </dsp:sp>
    <dsp:sp modelId="{3226641E-760F-40D4-8AE1-44719532294E}">
      <dsp:nvSpPr>
        <dsp:cNvPr id="0" name=""/>
        <dsp:cNvSpPr/>
      </dsp:nvSpPr>
      <dsp:spPr>
        <a:xfrm>
          <a:off x="1467044" y="981237"/>
          <a:ext cx="1459777" cy="4784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0D5ECF4-D95B-4EC2-9D4E-48EB43D9A526}">
      <dsp:nvSpPr>
        <dsp:cNvPr id="0" name=""/>
        <dsp:cNvSpPr/>
      </dsp:nvSpPr>
      <dsp:spPr>
        <a:xfrm>
          <a:off x="1637330" y="1143009"/>
          <a:ext cx="1459777" cy="4784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Html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637330" y="1143009"/>
        <a:ext cx="1459777" cy="478447"/>
      </dsp:txXfrm>
    </dsp:sp>
    <dsp:sp modelId="{068FFBCE-0481-43C8-8874-76EF810AB044}">
      <dsp:nvSpPr>
        <dsp:cNvPr id="0" name=""/>
        <dsp:cNvSpPr/>
      </dsp:nvSpPr>
      <dsp:spPr>
        <a:xfrm>
          <a:off x="25784" y="1909933"/>
          <a:ext cx="1532575" cy="6097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4B56460-4B86-4C75-8F04-C4563FC6F10A}">
      <dsp:nvSpPr>
        <dsp:cNvPr id="0" name=""/>
        <dsp:cNvSpPr/>
      </dsp:nvSpPr>
      <dsp:spPr>
        <a:xfrm>
          <a:off x="196070" y="2071705"/>
          <a:ext cx="1532575" cy="6097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Head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96070" y="2071705"/>
        <a:ext cx="1532575" cy="609700"/>
      </dsp:txXfrm>
    </dsp:sp>
    <dsp:sp modelId="{9663366F-AB35-4E56-80B8-0D0A25CCF433}">
      <dsp:nvSpPr>
        <dsp:cNvPr id="0" name=""/>
        <dsp:cNvSpPr/>
      </dsp:nvSpPr>
      <dsp:spPr>
        <a:xfrm>
          <a:off x="25784" y="2910062"/>
          <a:ext cx="1532575" cy="4515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4B55A88-D4A4-4A63-AC1E-B6AA09234503}">
      <dsp:nvSpPr>
        <dsp:cNvPr id="0" name=""/>
        <dsp:cNvSpPr/>
      </dsp:nvSpPr>
      <dsp:spPr>
        <a:xfrm>
          <a:off x="196070" y="3071833"/>
          <a:ext cx="1532575" cy="4515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Title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96070" y="3071833"/>
        <a:ext cx="1532575" cy="451587"/>
      </dsp:txXfrm>
    </dsp:sp>
    <dsp:sp modelId="{433C3805-A3BE-469E-8DA6-532FCC1F181C}">
      <dsp:nvSpPr>
        <dsp:cNvPr id="0" name=""/>
        <dsp:cNvSpPr/>
      </dsp:nvSpPr>
      <dsp:spPr>
        <a:xfrm>
          <a:off x="25784" y="3767316"/>
          <a:ext cx="1532575" cy="4232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E9AF29B-CA29-467D-9741-F1B05618A264}">
      <dsp:nvSpPr>
        <dsp:cNvPr id="0" name=""/>
        <dsp:cNvSpPr/>
      </dsp:nvSpPr>
      <dsp:spPr>
        <a:xfrm>
          <a:off x="196070" y="3929088"/>
          <a:ext cx="1532575" cy="4232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>
              <a:latin typeface="微軟正黑體" pitchFamily="34" charset="-120"/>
              <a:ea typeface="微軟正黑體" pitchFamily="34" charset="-120"/>
            </a:rPr>
            <a:t>標題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96070" y="3929088"/>
        <a:ext cx="1532575" cy="423248"/>
      </dsp:txXfrm>
    </dsp:sp>
    <dsp:sp modelId="{B24C1926-E790-471F-8492-33FFB6B24217}">
      <dsp:nvSpPr>
        <dsp:cNvPr id="0" name=""/>
        <dsp:cNvSpPr/>
      </dsp:nvSpPr>
      <dsp:spPr>
        <a:xfrm>
          <a:off x="2835506" y="1909933"/>
          <a:ext cx="1532575" cy="5625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748D83D-F3F1-4D31-92DD-F0779DB4A6D5}">
      <dsp:nvSpPr>
        <dsp:cNvPr id="0" name=""/>
        <dsp:cNvSpPr/>
      </dsp:nvSpPr>
      <dsp:spPr>
        <a:xfrm>
          <a:off x="3005792" y="2071705"/>
          <a:ext cx="1532575" cy="5625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body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005792" y="2071705"/>
        <a:ext cx="1532575" cy="562540"/>
      </dsp:txXfrm>
    </dsp:sp>
    <dsp:sp modelId="{6E4247E5-07AD-48F4-A5B4-AEF4E84638DA}">
      <dsp:nvSpPr>
        <dsp:cNvPr id="0" name=""/>
        <dsp:cNvSpPr/>
      </dsp:nvSpPr>
      <dsp:spPr>
        <a:xfrm>
          <a:off x="2835506" y="2838620"/>
          <a:ext cx="1532575" cy="4666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16D09CC-A35F-48E6-88B8-DA1369CCA9B4}">
      <dsp:nvSpPr>
        <dsp:cNvPr id="0" name=""/>
        <dsp:cNvSpPr/>
      </dsp:nvSpPr>
      <dsp:spPr>
        <a:xfrm>
          <a:off x="3005792" y="3000392"/>
          <a:ext cx="1532575" cy="4666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&lt;div&gt;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005792" y="3000392"/>
        <a:ext cx="1532575" cy="466661"/>
      </dsp:txXfrm>
    </dsp:sp>
    <dsp:sp modelId="{AB5666BB-4EED-4E07-A82A-845918F2BBB5}">
      <dsp:nvSpPr>
        <dsp:cNvPr id="0" name=""/>
        <dsp:cNvSpPr/>
      </dsp:nvSpPr>
      <dsp:spPr>
        <a:xfrm>
          <a:off x="1898932" y="3695885"/>
          <a:ext cx="1532575" cy="3349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6CA6830-2EA1-4D08-A9EF-43C232932436}">
      <dsp:nvSpPr>
        <dsp:cNvPr id="0" name=""/>
        <dsp:cNvSpPr/>
      </dsp:nvSpPr>
      <dsp:spPr>
        <a:xfrm>
          <a:off x="2069218" y="3857656"/>
          <a:ext cx="1532575" cy="3349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&lt;a&gt;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069218" y="3857656"/>
        <a:ext cx="1532575" cy="334921"/>
      </dsp:txXfrm>
    </dsp:sp>
    <dsp:sp modelId="{7951C434-9E8B-4FFB-8631-D562F5F726CF}">
      <dsp:nvSpPr>
        <dsp:cNvPr id="0" name=""/>
        <dsp:cNvSpPr/>
      </dsp:nvSpPr>
      <dsp:spPr>
        <a:xfrm>
          <a:off x="1898932" y="4410256"/>
          <a:ext cx="1532575" cy="4488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E166439-F05A-44F3-B0B9-200D68AD61C2}">
      <dsp:nvSpPr>
        <dsp:cNvPr id="0" name=""/>
        <dsp:cNvSpPr/>
      </dsp:nvSpPr>
      <dsp:spPr>
        <a:xfrm>
          <a:off x="2069218" y="4572028"/>
          <a:ext cx="1532575" cy="448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>
              <a:latin typeface="微軟正黑體" pitchFamily="34" charset="-120"/>
              <a:ea typeface="微軟正黑體" pitchFamily="34" charset="-120"/>
            </a:rPr>
            <a:t>雅虎首頁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069218" y="4572028"/>
        <a:ext cx="1532575" cy="448862"/>
      </dsp:txXfrm>
    </dsp:sp>
    <dsp:sp modelId="{FF79E873-1F32-4F94-9924-8AD56A5BC879}">
      <dsp:nvSpPr>
        <dsp:cNvPr id="0" name=""/>
        <dsp:cNvSpPr/>
      </dsp:nvSpPr>
      <dsp:spPr>
        <a:xfrm>
          <a:off x="3772079" y="3695885"/>
          <a:ext cx="1532575" cy="3433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6161E1A-166B-4E3B-84B3-8E1295756C11}">
      <dsp:nvSpPr>
        <dsp:cNvPr id="0" name=""/>
        <dsp:cNvSpPr/>
      </dsp:nvSpPr>
      <dsp:spPr>
        <a:xfrm>
          <a:off x="3942366" y="3857656"/>
          <a:ext cx="1532575" cy="3433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&lt;</a:t>
          </a:r>
          <a:r>
            <a:rPr lang="en-US" altLang="zh-TW" sz="1800" kern="1200" dirty="0" err="1" smtClean="0">
              <a:latin typeface="微軟正黑體" pitchFamily="34" charset="-120"/>
              <a:ea typeface="微軟正黑體" pitchFamily="34" charset="-120"/>
            </a:rPr>
            <a:t>img</a:t>
          </a: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942366" y="3857656"/>
        <a:ext cx="1532575" cy="3433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BAE223A-D706-4476-941A-73810D32C81A}" type="datetimeFigureOut">
              <a:rPr lang="zh-TW" altLang="en-US"/>
              <a:pPr>
                <a:defRPr/>
              </a:pPr>
              <a:t>2015/9/22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64B81B9-5894-479B-8BBB-20F11A4AC66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0F92601F-6CCD-4707-89FA-ED057180D8C0}" type="datetimeFigureOut">
              <a:rPr lang="zh-TW" altLang="en-US"/>
              <a:pPr>
                <a:defRPr/>
              </a:pPr>
              <a:t>2015/9/22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  <a:endParaRPr lang="zh-TW" altLang="en-US" noProof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E9C4D374-6590-422E-B405-9D1DFDDAFDE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TW" altLang="en-US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DF0534-D167-46AF-8BB2-ECE745E99817}" type="slidenum">
              <a:rPr lang="zh-TW" altLang="en-US" smtClean="0"/>
              <a:pPr>
                <a:defRPr/>
              </a:pPr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7846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grpSp>
        <p:nvGrpSpPr>
          <p:cNvPr id="6" name="群組 13"/>
          <p:cNvGrpSpPr>
            <a:grpSpLocks/>
          </p:cNvGrpSpPr>
          <p:nvPr userDrawn="1"/>
        </p:nvGrpSpPr>
        <p:grpSpPr bwMode="auto">
          <a:xfrm>
            <a:off x="6394450" y="785813"/>
            <a:ext cx="2286000" cy="366712"/>
            <a:chOff x="6394450" y="847710"/>
            <a:chExt cx="2286000" cy="366712"/>
          </a:xfrm>
        </p:grpSpPr>
        <p:sp>
          <p:nvSpPr>
            <p:cNvPr id="7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+mn-lt"/>
                  <a:ea typeface="+mn-ea"/>
                </a:rPr>
                <a:t>SVVRL </a:t>
              </a:r>
              <a:r>
                <a:rPr kumimoji="0" lang="en-US" altLang="zh-TW" dirty="0" smtClean="0">
                  <a:latin typeface="+mn-lt"/>
                  <a:ea typeface="+mn-ea"/>
                </a:rPr>
                <a:t> @   IM.NTU</a:t>
              </a:r>
              <a:endParaRPr kumimoji="0" lang="en-US" altLang="zh-TW" dirty="0">
                <a:latin typeface="+mn-lt"/>
                <a:ea typeface="+mn-ea"/>
              </a:endParaRPr>
            </a:p>
          </p:txBody>
        </p:sp>
        <p:pic>
          <p:nvPicPr>
            <p:cNvPr id="8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39034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2286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2B1BC6-AD34-4ACD-9BB0-27C4799C9508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449686-53E2-4DAD-B954-2F86AEA1F138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 dirty="0" smtClean="0"/>
              <a:t>網站程式教學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44882-88B6-4B0F-9B2B-73D7A624944C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none" baseline="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21875-C4B4-4E8E-AA21-E96A01149AD3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C7BB3-62AB-40DE-B66D-D50311674A7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452D80-192B-417B-97F4-9808D949289E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F6694-D9AE-440D-AAFF-5787B031830E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3F1CBD-36DD-4286-A4DD-072A0DAC935A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3F786-5ABA-4284-9788-DEB621CADDB6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EA1D6-5ED1-4527-BCC4-22A09B6BE552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7A0BC-3676-41D8-AD2A-C3BB36EC6CD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A3F1D-8E5D-4DC3-A470-CC43AE34F31F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5DF65-539D-4B6B-8482-DEA753DAB748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A60E2-0F7A-469C-9393-83C6CE8F5FA3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ACAE3-88D2-4166-AF12-10D479A2508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0D49B-932F-49D1-9D2A-1B6E2D141D12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1B748-D7DC-4341-9528-EA90A32A85D1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3F063-6DA7-44EA-B64C-06036408E5F9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CECB9-C38A-4EA8-B9C6-7BEF6C69331D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87591-3D8F-47AF-B6B3-049BA655C21F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BC5F-0911-4101-B856-5B4272C252BA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745DB-AC7A-49F8-A30D-CCA935A5E90D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56C75-6312-47E4-970A-A8B9672EEB4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9A483-66CF-440D-8EF0-2F77DE8C510F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E4894-5635-40BE-957C-DD4F65A35D0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AC84E-FF8D-4AF9-9451-BE6DB96D9E9C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50AF6-5468-4922-A3DC-C0C8E7778653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按一下以編輯母片</a:t>
            </a:r>
          </a:p>
          <a:p>
            <a:pPr lvl="1"/>
            <a:r>
              <a:rPr lang="en-US" altLang="zh-TW" smtClean="0"/>
              <a:t>第二層</a:t>
            </a:r>
          </a:p>
          <a:p>
            <a:pPr lvl="2"/>
            <a:r>
              <a:rPr lang="en-US" altLang="zh-TW" smtClean="0"/>
              <a:t>第三層</a:t>
            </a:r>
          </a:p>
          <a:p>
            <a:pPr lvl="3"/>
            <a:r>
              <a:rPr lang="en-US" altLang="zh-TW" smtClean="0"/>
              <a:t>第四層</a:t>
            </a:r>
          </a:p>
          <a:p>
            <a:pPr lvl="4"/>
            <a:r>
              <a:rPr lang="en-US" altLang="zh-TW" smtClean="0"/>
              <a:t>第五層</a:t>
            </a:r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1981200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fld id="{91255B31-60A9-4184-B808-AA12CA6CFCE9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14546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fld id="{3D4E6795-6CE4-4238-9237-7F4411981829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033" name="群組 11"/>
          <p:cNvGrpSpPr>
            <a:grpSpLocks/>
          </p:cNvGrpSpPr>
          <p:nvPr/>
        </p:nvGrpSpPr>
        <p:grpSpPr bwMode="auto"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微軟正黑體" pitchFamily="34" charset="-120"/>
                  <a:ea typeface="微軟正黑體" pitchFamily="34" charset="-120"/>
                </a:rPr>
                <a:t>SVVRL  @  IM.NTU</a:t>
              </a:r>
            </a:p>
          </p:txBody>
        </p:sp>
        <p:pic>
          <p:nvPicPr>
            <p:cNvPr id="1035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67662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4" r:id="rId2"/>
    <p:sldLayoutId id="2147483985" r:id="rId3"/>
    <p:sldLayoutId id="2147483986" r:id="rId4"/>
    <p:sldLayoutId id="2147483987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  <p:sldLayoutId id="2147483995" r:id="rId12"/>
    <p:sldLayoutId id="2147483996" r:id="rId13"/>
    <p:sldLayoutId id="2147483997" r:id="rId14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微軟正黑體" pitchFamily="34" charset="-120"/>
          <a:ea typeface="微軟正黑體" pitchFamily="34" charset="-12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140.112.107.227/xyz/abc.php" TargetMode="External"/><Relationship Id="rId2" Type="http://schemas.openxmlformats.org/officeDocument/2006/relationships/hyperlink" Target="http://140.112.107.247/example.php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localhost/example.php" TargetMode="External"/><Relationship Id="rId4" Type="http://schemas.openxmlformats.org/officeDocument/2006/relationships/hyperlink" Target="http://travel21.net/example.php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jquery.com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jquery.com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zh-TW" altLang="en-US" sz="4400" dirty="0" smtClean="0"/>
              <a:t>網 站 程 式 教 學</a:t>
            </a:r>
            <a:endParaRPr lang="en-US" altLang="zh-TW" sz="4400" dirty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zh-TW" altLang="en-US" dirty="0" smtClean="0"/>
              <a:t>講者</a:t>
            </a:r>
            <a:r>
              <a:rPr lang="en-US" altLang="zh-TW" dirty="0" smtClean="0"/>
              <a:t>: </a:t>
            </a:r>
            <a:r>
              <a:rPr lang="zh-TW" altLang="en-US" dirty="0" smtClean="0"/>
              <a:t>戴智斌</a:t>
            </a:r>
            <a:endParaRPr lang="en-US" altLang="zh-TW" dirty="0" smtClean="0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F509C6-47F1-47F5-953C-4035102975A0}" type="datetime1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2015/9/22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第一堂課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HTML+CSS+javascript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/>
              <a:t>第三堂課</a:t>
            </a:r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9F2C87-D9A8-4EFA-B0E5-F9C7A38CB192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第一堂課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網站程式與架構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HTML+CSS+javascript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/>
              <a:t>第三堂課</a:t>
            </a:r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29B353-21CA-4679-9CEE-54583751B11D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網站架構：客戶端與伺服端架構</a:t>
            </a:r>
            <a:endParaRPr lang="zh-TW" altLang="en-US" dirty="0"/>
          </a:p>
        </p:txBody>
      </p:sp>
      <p:grpSp>
        <p:nvGrpSpPr>
          <p:cNvPr id="7" name="群組 14"/>
          <p:cNvGrpSpPr/>
          <p:nvPr/>
        </p:nvGrpSpPr>
        <p:grpSpPr>
          <a:xfrm>
            <a:off x="1000100" y="1943622"/>
            <a:ext cx="7215238" cy="2357454"/>
            <a:chOff x="1285852" y="2500306"/>
            <a:chExt cx="7215238" cy="2357454"/>
          </a:xfrm>
        </p:grpSpPr>
        <p:sp>
          <p:nvSpPr>
            <p:cNvPr id="4" name="矩形 3"/>
            <p:cNvSpPr/>
            <p:nvPr/>
          </p:nvSpPr>
          <p:spPr>
            <a:xfrm>
              <a:off x="1285852" y="2500306"/>
              <a:ext cx="1643074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286248" y="2500306"/>
              <a:ext cx="1571636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000892" y="2500306"/>
              <a:ext cx="1500198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資料庫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err="1" smtClean="0">
                  <a:latin typeface="微軟正黑體" pitchFamily="34" charset="-120"/>
                  <a:ea typeface="微軟正黑體" pitchFamily="34" charset="-120"/>
                </a:rPr>
                <a:t>MySQL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8" name="直線單箭頭接點 7"/>
            <p:cNvCxnSpPr/>
            <p:nvPr/>
          </p:nvCxnSpPr>
          <p:spPr>
            <a:xfrm>
              <a:off x="2928926" y="3071810"/>
              <a:ext cx="135732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5857884" y="3071810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直線單箭頭接點 15"/>
            <p:cNvCxnSpPr/>
            <p:nvPr/>
          </p:nvCxnSpPr>
          <p:spPr>
            <a:xfrm rot="10800000">
              <a:off x="5857884" y="4286256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 rot="10800000" flipV="1">
              <a:off x="2928926" y="4286254"/>
              <a:ext cx="135732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9" name="圓角矩形 18"/>
          <p:cNvSpPr/>
          <p:nvPr/>
        </p:nvSpPr>
        <p:spPr>
          <a:xfrm>
            <a:off x="857224" y="4086762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解讀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HTML</a:t>
            </a: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</a:p>
          <a:p>
            <a:pPr algn="ctr"/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</a:rPr>
              <a:t>Javascript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3786182" y="4086762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運算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PHP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6429388" y="4086762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執行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SQL</a:t>
            </a:r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849484-C988-4AAC-8DC0-301A6B904694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網站開發環境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架設</a:t>
            </a:r>
            <a:r>
              <a:rPr lang="en-US" altLang="zh-TW" dirty="0" smtClean="0"/>
              <a:t>Apache</a:t>
            </a:r>
            <a:r>
              <a:rPr lang="zh-TW" altLang="en-US" dirty="0" smtClean="0"/>
              <a:t>與</a:t>
            </a:r>
            <a:r>
              <a:rPr lang="en-US" altLang="zh-TW" dirty="0" err="1" smtClean="0"/>
              <a:t>MySQL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下載</a:t>
            </a:r>
            <a:r>
              <a:rPr lang="en-US" altLang="zh-TW" dirty="0" err="1" smtClean="0"/>
              <a:t>AppServ</a:t>
            </a:r>
            <a:r>
              <a:rPr lang="zh-TW" altLang="en-US" dirty="0" smtClean="0"/>
              <a:t> 在伺服端電腦執行安裝即可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資料庫編碼選用</a:t>
            </a:r>
            <a:r>
              <a:rPr lang="en-US" altLang="zh-TW" dirty="0" smtClean="0"/>
              <a:t>UTF-8</a:t>
            </a:r>
          </a:p>
          <a:p>
            <a:pPr lvl="1"/>
            <a:r>
              <a:rPr lang="zh-TW" altLang="en-US" dirty="0" smtClean="0"/>
              <a:t>設定</a:t>
            </a:r>
            <a:r>
              <a:rPr lang="en-US" altLang="zh-TW" dirty="0" err="1" smtClean="0"/>
              <a:t>InnoDB</a:t>
            </a:r>
            <a:endParaRPr lang="en-US" altLang="zh-TW" dirty="0" smtClean="0"/>
          </a:p>
          <a:p>
            <a:r>
              <a:rPr lang="zh-TW" altLang="en-US" dirty="0" smtClean="0"/>
              <a:t>用任何文字編輯器皆可開發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最簡單是使用記事本或</a:t>
            </a:r>
            <a:r>
              <a:rPr lang="en-US" altLang="zh-TW" dirty="0" err="1" smtClean="0"/>
              <a:t>wordpad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建議使用</a:t>
            </a:r>
            <a:r>
              <a:rPr lang="en-US" altLang="zh-TW" dirty="0" smtClean="0"/>
              <a:t>Notepad ++ (</a:t>
            </a:r>
            <a:r>
              <a:rPr lang="zh-TW" altLang="en-US" dirty="0" smtClean="0"/>
              <a:t>追變數源頭很好用</a:t>
            </a:r>
            <a:r>
              <a:rPr lang="en-US" altLang="zh-TW" dirty="0" smtClean="0"/>
              <a:t>)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D09EA2-9494-421F-AFAF-FA1218F194B5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網站執行環境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如何存檔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程式副檔名儲存為 </a:t>
            </a:r>
            <a:r>
              <a:rPr lang="en-US" altLang="zh-TW" b="1" dirty="0" smtClean="0"/>
              <a:t>.</a:t>
            </a:r>
            <a:r>
              <a:rPr lang="en-US" altLang="zh-TW" b="1" dirty="0" err="1" smtClean="0"/>
              <a:t>php</a:t>
            </a:r>
            <a:endParaRPr lang="en-US" altLang="zh-TW" sz="3000" b="1" dirty="0" smtClean="0"/>
          </a:p>
          <a:p>
            <a:pPr lvl="1"/>
            <a:r>
              <a:rPr lang="zh-TW" altLang="en-US" sz="2400" dirty="0" smtClean="0"/>
              <a:t>伺服器</a:t>
            </a:r>
            <a:r>
              <a:rPr lang="en-US" altLang="zh-TW" sz="2600" dirty="0" smtClean="0"/>
              <a:t>C:/AppServ/www</a:t>
            </a:r>
            <a:r>
              <a:rPr lang="zh-TW" altLang="en-US" dirty="0" smtClean="0"/>
              <a:t>資料夾為</a:t>
            </a:r>
            <a:r>
              <a:rPr lang="zh-TW" altLang="en-US" b="1" dirty="0" smtClean="0"/>
              <a:t>網站根目錄</a:t>
            </a:r>
            <a:endParaRPr lang="en-US" altLang="zh-TW" b="1" dirty="0" smtClean="0"/>
          </a:p>
          <a:p>
            <a:r>
              <a:rPr lang="zh-TW" altLang="en-US" dirty="0" smtClean="0"/>
              <a:t>如何執行</a:t>
            </a:r>
            <a:endParaRPr lang="en-US" altLang="zh-TW" dirty="0" smtClean="0">
              <a:hlinkClick r:id="rId2"/>
            </a:endParaRPr>
          </a:p>
          <a:p>
            <a:pPr lvl="1"/>
            <a:r>
              <a:rPr lang="en-US" altLang="zh-TW" dirty="0" smtClean="0">
                <a:hlinkClick r:id="rId2"/>
              </a:rPr>
              <a:t>http://140.112.117.227/abc.php</a:t>
            </a:r>
            <a:endParaRPr lang="en-US" altLang="zh-TW" dirty="0" smtClean="0"/>
          </a:p>
          <a:p>
            <a:pPr lvl="1"/>
            <a:r>
              <a:rPr lang="en-US" altLang="zh-TW" dirty="0" smtClean="0">
                <a:hlinkClick r:id="rId3"/>
              </a:rPr>
              <a:t>http://140.112.107.227/xyz/abc.php</a:t>
            </a:r>
            <a:endParaRPr lang="en-US" altLang="zh-TW" dirty="0" smtClean="0"/>
          </a:p>
          <a:p>
            <a:pPr lvl="1"/>
            <a:r>
              <a:rPr lang="en-US" altLang="zh-TW" dirty="0" smtClean="0">
                <a:hlinkClick r:id="rId4"/>
              </a:rPr>
              <a:t>http://travel21.net/example.php</a:t>
            </a:r>
            <a:endParaRPr lang="en-US" altLang="zh-TW" dirty="0" smtClean="0"/>
          </a:p>
          <a:p>
            <a:pPr lvl="1"/>
            <a:r>
              <a:rPr lang="en-US" altLang="zh-TW" dirty="0" smtClean="0">
                <a:hlinkClick r:id="rId5"/>
              </a:rPr>
              <a:t>http://localhost/example.php</a:t>
            </a:r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D45530-DAC6-476B-B725-A5398582E47E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第一堂課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網站客戶端程式：</a:t>
            </a:r>
            <a:r>
              <a:rPr lang="en-US" altLang="zh-TW" dirty="0" err="1" smtClean="0">
                <a:solidFill>
                  <a:srgbClr val="FF0000"/>
                </a:solidFill>
              </a:rPr>
              <a:t>HTML</a:t>
            </a:r>
            <a:r>
              <a:rPr lang="en-US" altLang="zh-TW" dirty="0" err="1" smtClean="0"/>
              <a:t>+CSS+javascript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/>
              <a:t>第三堂課</a:t>
            </a:r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8C1390-3295-4BF9-A9B2-E4276DF029EA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HTML</a:t>
            </a:r>
            <a:r>
              <a:rPr lang="zh-TW" altLang="en-US" dirty="0" smtClean="0"/>
              <a:t> </a:t>
            </a:r>
            <a:r>
              <a:rPr lang="en-US" altLang="zh-TW" dirty="0" smtClean="0"/>
              <a:t>(1/4)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3429024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2000" b="1" dirty="0" smtClean="0"/>
          </a:p>
          <a:p>
            <a:pPr>
              <a:buNone/>
            </a:pPr>
            <a:r>
              <a:rPr lang="en-US" altLang="zh-TW" sz="2000" dirty="0" smtClean="0"/>
              <a:t>&lt;html&gt;</a:t>
            </a:r>
          </a:p>
          <a:p>
            <a:pPr>
              <a:buNone/>
            </a:pPr>
            <a:r>
              <a:rPr lang="en-US" altLang="zh-TW" sz="2000" dirty="0" smtClean="0"/>
              <a:t>    &lt;head&gt;</a:t>
            </a:r>
          </a:p>
          <a:p>
            <a:pPr>
              <a:buNone/>
            </a:pPr>
            <a:r>
              <a:rPr lang="en-US" altLang="zh-TW" sz="2000" dirty="0" smtClean="0"/>
              <a:t>          &lt;title&gt;</a:t>
            </a:r>
            <a:r>
              <a:rPr lang="zh-TW" altLang="en-US" sz="2000" dirty="0" smtClean="0"/>
              <a:t>網頁名稱</a:t>
            </a:r>
            <a:r>
              <a:rPr lang="en-US" altLang="zh-TW" sz="2000" dirty="0" smtClean="0"/>
              <a:t>&lt;/title&gt;</a:t>
            </a:r>
          </a:p>
          <a:p>
            <a:pPr>
              <a:buNone/>
            </a:pPr>
            <a:r>
              <a:rPr lang="en-US" altLang="zh-TW" sz="2000" dirty="0" smtClean="0"/>
              <a:t>    &lt;/head&gt;</a:t>
            </a:r>
          </a:p>
          <a:p>
            <a:pPr>
              <a:buNone/>
            </a:pPr>
            <a:r>
              <a:rPr lang="en-US" altLang="zh-TW" sz="2000" dirty="0" smtClean="0"/>
              <a:t>    &lt;body&gt;</a:t>
            </a:r>
          </a:p>
          <a:p>
            <a:pPr>
              <a:buNone/>
            </a:pPr>
            <a:r>
              <a:rPr lang="en-US" altLang="zh-TW" sz="2000" dirty="0" smtClean="0"/>
              <a:t>          </a:t>
            </a:r>
            <a:r>
              <a:rPr lang="zh-TW" altLang="en-US" sz="2000" dirty="0" smtClean="0"/>
              <a:t>網頁內容</a:t>
            </a:r>
            <a:endParaRPr lang="en-US" altLang="zh-TW" sz="2000" dirty="0" smtClean="0"/>
          </a:p>
          <a:p>
            <a:pPr>
              <a:buNone/>
            </a:pPr>
            <a:r>
              <a:rPr lang="en-US" altLang="zh-TW" sz="2000" dirty="0" smtClean="0"/>
              <a:t>    &lt;/body&gt;</a:t>
            </a:r>
          </a:p>
          <a:p>
            <a:pPr>
              <a:buNone/>
            </a:pPr>
            <a:r>
              <a:rPr lang="en-US" altLang="zh-TW" sz="2000" dirty="0" smtClean="0"/>
              <a:t>&lt;/html&gt; </a:t>
            </a:r>
            <a:br>
              <a:rPr lang="en-US" altLang="zh-TW" sz="2000" dirty="0" smtClean="0"/>
            </a:br>
            <a:endParaRPr lang="en-US" altLang="zh-TW" sz="2000" dirty="0" smtClean="0"/>
          </a:p>
        </p:txBody>
      </p:sp>
      <p:sp>
        <p:nvSpPr>
          <p:cNvPr id="5" name="文字方塊 4"/>
          <p:cNvSpPr txBox="1"/>
          <p:nvPr/>
        </p:nvSpPr>
        <p:spPr>
          <a:xfrm>
            <a:off x="3857620" y="1504125"/>
            <a:ext cx="5214974" cy="492527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endParaRPr lang="en-US" altLang="zh-TW" sz="2000" dirty="0" smtClean="0"/>
          </a:p>
          <a:p>
            <a:r>
              <a:rPr lang="en-US" altLang="zh-TW" sz="2000" dirty="0" smtClean="0"/>
              <a:t>&lt;div&gt;</a:t>
            </a:r>
            <a:r>
              <a:rPr lang="zh-TW" altLang="en-US" sz="2000" dirty="0" smtClean="0"/>
              <a:t>我是區塊</a:t>
            </a:r>
            <a:r>
              <a:rPr lang="en-US" altLang="zh-TW" sz="2000" dirty="0" smtClean="0"/>
              <a:t>&lt;/div&gt;</a:t>
            </a:r>
          </a:p>
          <a:p>
            <a:endParaRPr lang="en-US" altLang="zh-TW" sz="2000" dirty="0" smtClean="0"/>
          </a:p>
          <a:p>
            <a:r>
              <a:rPr lang="en-US" altLang="zh-TW" sz="2000" dirty="0" smtClean="0"/>
              <a:t>&lt;div&gt;</a:t>
            </a:r>
          </a:p>
          <a:p>
            <a:r>
              <a:rPr lang="zh-TW" altLang="en-US" sz="2000" dirty="0" smtClean="0"/>
              <a:t>    </a:t>
            </a:r>
            <a:r>
              <a:rPr lang="en-US" altLang="zh-TW" sz="2000" dirty="0" smtClean="0"/>
              <a:t>&lt;div&gt;</a:t>
            </a:r>
            <a:r>
              <a:rPr lang="zh-TW" altLang="en-US" sz="2000" dirty="0" smtClean="0"/>
              <a:t>區塊一</a:t>
            </a:r>
            <a:r>
              <a:rPr lang="en-US" altLang="zh-TW" sz="2000" dirty="0" smtClean="0"/>
              <a:t>&lt;/div&gt;</a:t>
            </a:r>
          </a:p>
          <a:p>
            <a:r>
              <a:rPr lang="zh-TW" altLang="en-US" sz="2000" dirty="0" smtClean="0"/>
              <a:t>    </a:t>
            </a:r>
            <a:r>
              <a:rPr lang="en-US" altLang="zh-TW" sz="2000" dirty="0" smtClean="0"/>
              <a:t>&lt;div&gt;</a:t>
            </a:r>
            <a:r>
              <a:rPr lang="zh-TW" altLang="en-US" sz="2000" dirty="0" smtClean="0"/>
              <a:t>區塊二</a:t>
            </a:r>
            <a:r>
              <a:rPr lang="en-US" altLang="zh-TW" sz="2000" dirty="0" smtClean="0"/>
              <a:t>&lt;/div&gt;</a:t>
            </a:r>
          </a:p>
          <a:p>
            <a:r>
              <a:rPr lang="en-US" altLang="zh-TW" sz="2000" dirty="0" smtClean="0"/>
              <a:t>&lt;/div&gt;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HTML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結構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857620" y="1142984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DIV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區塊 </a:t>
            </a:r>
            <a:r>
              <a:rPr lang="en-US" altLang="zh-TW" sz="14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4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極重要</a:t>
            </a:r>
            <a:r>
              <a:rPr lang="en-US" altLang="zh-TW" sz="14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sz="14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1153D3-DBA4-4CA1-80C4-5A3D9BF915E9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HTML</a:t>
            </a:r>
            <a:r>
              <a:rPr lang="zh-TW" altLang="en-US" dirty="0" smtClean="0"/>
              <a:t> </a:t>
            </a:r>
            <a:r>
              <a:rPr lang="en-US" altLang="zh-TW" dirty="0" smtClean="0"/>
              <a:t>(2/4)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超連結</a:t>
            </a:r>
            <a:endParaRPr lang="pt-BR" sz="16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pt-BR" sz="1600" dirty="0" smtClean="0"/>
              <a:t>&lt;a href="http://www.pcnet.idv.tw/"&gt;link&lt;/a&gt;</a:t>
            </a:r>
          </a:p>
          <a:p>
            <a:endParaRPr lang="pt-BR" sz="1600" dirty="0" smtClean="0"/>
          </a:p>
          <a:p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圖片</a:t>
            </a:r>
            <a:endParaRPr lang="en-US" sz="16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sz="1600" dirty="0" smtClean="0"/>
              <a:t>&lt;</a:t>
            </a:r>
            <a:r>
              <a:rPr lang="en-US" sz="1600" dirty="0" err="1" smtClean="0"/>
              <a:t>img</a:t>
            </a:r>
            <a:r>
              <a:rPr lang="en-US" sz="1600" dirty="0" smtClean="0"/>
              <a:t> </a:t>
            </a:r>
            <a:r>
              <a:rPr lang="en-US" sz="1600" dirty="0" err="1" smtClean="0"/>
              <a:t>src</a:t>
            </a:r>
            <a:r>
              <a:rPr lang="en-US" sz="1600" dirty="0" smtClean="0"/>
              <a:t>=“/example.jpg” alt=“</a:t>
            </a:r>
            <a:r>
              <a:rPr lang="zh-TW" altLang="en-US" sz="1600" dirty="0" smtClean="0"/>
              <a:t>我是標籤</a:t>
            </a:r>
            <a:r>
              <a:rPr lang="en-US" altLang="zh-TW" sz="1600" dirty="0" smtClean="0"/>
              <a:t>" /&gt;</a:t>
            </a:r>
            <a:r>
              <a:rPr lang="en-US" altLang="zh-TW" sz="2000" dirty="0" smtClean="0"/>
              <a:t/>
            </a:r>
            <a:br>
              <a:rPr lang="en-US" altLang="zh-TW" sz="2000" dirty="0" smtClean="0"/>
            </a:br>
            <a:endParaRPr lang="en-US" altLang="zh-TW" sz="2000" dirty="0" smtClean="0"/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HTML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常用語法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57200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pPr>
              <a:buNone/>
            </a:pPr>
            <a:r>
              <a:rPr lang="en-US" sz="1600" dirty="0" smtClean="0"/>
              <a:t>&lt;table border=“</a:t>
            </a:r>
            <a:r>
              <a:rPr lang="en-US" altLang="zh-TW" sz="1600" dirty="0" smtClean="0"/>
              <a:t>1</a:t>
            </a:r>
            <a:r>
              <a:rPr lang="en-US" sz="1600" dirty="0" smtClean="0"/>
              <a:t>”&gt;</a:t>
            </a:r>
            <a:br>
              <a:rPr lang="en-US" sz="1600" dirty="0" smtClean="0"/>
            </a:br>
            <a:r>
              <a:rPr lang="en-US" sz="1600" dirty="0" smtClean="0"/>
              <a:t>     &lt;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&lt;td&gt;</a:t>
            </a:r>
            <a:r>
              <a:rPr lang="zh-TW" altLang="en-US" sz="1600" dirty="0" smtClean="0"/>
              <a:t>第一列第一欄</a:t>
            </a:r>
            <a:r>
              <a:rPr lang="en-US" altLang="zh-TW" sz="1600" dirty="0" smtClean="0"/>
              <a:t>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&lt;td&gt;</a:t>
            </a:r>
            <a:r>
              <a:rPr lang="zh-TW" altLang="en-US" sz="1600" dirty="0" smtClean="0"/>
              <a:t>第一列第二欄</a:t>
            </a:r>
            <a:r>
              <a:rPr lang="en-US" altLang="zh-TW" sz="1600" dirty="0" smtClean="0"/>
              <a:t>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 &lt;/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  <a:br>
              <a:rPr lang="en-US" sz="1600" dirty="0" smtClean="0"/>
            </a:br>
            <a:r>
              <a:rPr lang="en-US" sz="1600" dirty="0" smtClean="0"/>
              <a:t>     &lt;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&lt;td&gt;</a:t>
            </a:r>
            <a:r>
              <a:rPr lang="zh-TW" altLang="en-US" sz="1600" dirty="0" smtClean="0"/>
              <a:t>第二列第一欄</a:t>
            </a:r>
            <a:r>
              <a:rPr lang="en-US" altLang="zh-TW" sz="1600" dirty="0" smtClean="0"/>
              <a:t>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&lt;td&gt;</a:t>
            </a:r>
            <a:r>
              <a:rPr lang="zh-TW" altLang="en-US" sz="1600" dirty="0" smtClean="0"/>
              <a:t>第二列第二欄</a:t>
            </a:r>
            <a:r>
              <a:rPr lang="en-US" altLang="zh-TW" sz="1600" dirty="0" smtClean="0"/>
              <a:t>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 &lt;/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</a:p>
          <a:p>
            <a:pPr>
              <a:buNone/>
            </a:pPr>
            <a:r>
              <a:rPr lang="en-US" sz="1600" dirty="0" smtClean="0"/>
              <a:t>&lt;/table&gt; </a:t>
            </a:r>
            <a:r>
              <a:rPr lang="en-US" altLang="zh-TW" sz="2000" dirty="0" smtClean="0"/>
              <a:t/>
            </a:r>
            <a:br>
              <a:rPr lang="en-US" altLang="zh-TW" sz="2000" dirty="0" smtClean="0"/>
            </a:br>
            <a:endParaRPr lang="en-US" altLang="zh-TW" sz="2000" dirty="0" smtClean="0"/>
          </a:p>
        </p:txBody>
      </p:sp>
      <p:sp>
        <p:nvSpPr>
          <p:cNvPr id="9" name="文字方塊 8"/>
          <p:cNvSpPr txBox="1"/>
          <p:nvPr/>
        </p:nvSpPr>
        <p:spPr>
          <a:xfrm>
            <a:off x="457200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HTML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表格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302CE4-659D-4096-86C1-1B2C9C126E76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HTML</a:t>
            </a:r>
            <a:r>
              <a:rPr lang="zh-TW" altLang="en-US" dirty="0" smtClean="0"/>
              <a:t> </a:t>
            </a:r>
            <a:r>
              <a:rPr lang="en-US" altLang="zh-TW" dirty="0" smtClean="0"/>
              <a:t>(3/4)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pPr>
              <a:buNone/>
            </a:pPr>
            <a:r>
              <a:rPr lang="en-US" sz="1600" dirty="0" smtClean="0"/>
              <a:t>&lt;table border=“</a:t>
            </a:r>
            <a:r>
              <a:rPr lang="en-US" altLang="zh-TW" sz="1600" dirty="0" smtClean="0"/>
              <a:t>1</a:t>
            </a:r>
            <a:r>
              <a:rPr lang="en-US" sz="1600" dirty="0" smtClean="0"/>
              <a:t>”&gt;</a:t>
            </a:r>
            <a:br>
              <a:rPr lang="en-US" sz="1600" dirty="0" smtClean="0"/>
            </a:br>
            <a:r>
              <a:rPr lang="en-US" sz="1600" dirty="0" smtClean="0"/>
              <a:t>     &lt;</a:t>
            </a:r>
            <a:r>
              <a:rPr lang="en-US" sz="1600" dirty="0" err="1" smtClean="0"/>
              <a:t>tr</a:t>
            </a:r>
            <a:r>
              <a:rPr lang="en-US" altLang="zh-TW" sz="1600" dirty="0" smtClean="0"/>
              <a:t>&gt;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</a:t>
            </a:r>
            <a:r>
              <a:rPr lang="zh-TW" altLang="en-US" sz="1600" dirty="0" smtClean="0"/>
              <a:t> </a:t>
            </a:r>
            <a:r>
              <a:rPr lang="en-US" altLang="zh-TW" sz="1600" dirty="0" err="1" smtClean="0"/>
              <a:t>colspan</a:t>
            </a:r>
            <a:r>
              <a:rPr lang="en-US" altLang="zh-TW" sz="1600" dirty="0" smtClean="0"/>
              <a:t>=“2”</a:t>
            </a:r>
            <a:r>
              <a:rPr lang="en-US" sz="1600" dirty="0" smtClean="0"/>
              <a:t>&gt;</a:t>
            </a:r>
            <a:r>
              <a:rPr lang="zh-TW" altLang="en-US" sz="1600" dirty="0" smtClean="0"/>
              <a:t>第一列</a:t>
            </a:r>
            <a:r>
              <a:rPr lang="en-US" altLang="zh-TW" sz="1600" dirty="0" smtClean="0"/>
              <a:t>(</a:t>
            </a:r>
            <a:r>
              <a:rPr lang="zh-TW" altLang="en-US" sz="1600" dirty="0" smtClean="0"/>
              <a:t>跨兩欄</a:t>
            </a:r>
            <a:r>
              <a:rPr lang="en-US" altLang="zh-TW" sz="1600" dirty="0" smtClean="0"/>
              <a:t>)&lt;/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 &lt;/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  <a:br>
              <a:rPr lang="en-US" sz="1600" dirty="0" smtClean="0"/>
            </a:br>
            <a:r>
              <a:rPr lang="en-US" sz="1600" dirty="0" smtClean="0"/>
              <a:t>     &lt;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&lt;td&gt;</a:t>
            </a:r>
            <a:r>
              <a:rPr lang="zh-TW" altLang="en-US" sz="1600" dirty="0" smtClean="0"/>
              <a:t>第二列第一欄</a:t>
            </a:r>
            <a:r>
              <a:rPr lang="en-US" altLang="zh-TW" sz="1600" dirty="0" smtClean="0"/>
              <a:t>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&lt;td&gt;</a:t>
            </a:r>
            <a:r>
              <a:rPr lang="zh-TW" altLang="en-US" sz="1600" dirty="0" smtClean="0"/>
              <a:t>第二列第二欄</a:t>
            </a:r>
            <a:r>
              <a:rPr lang="en-US" altLang="zh-TW" sz="1600" dirty="0" smtClean="0"/>
              <a:t>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 &lt;/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</a:p>
          <a:p>
            <a:pPr>
              <a:buNone/>
            </a:pPr>
            <a:r>
              <a:rPr lang="en-US" sz="1600" dirty="0" smtClean="0"/>
              <a:t>&lt;/table&gt;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HTML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進階表格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357686" y="1453582"/>
            <a:ext cx="4500594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pPr>
              <a:buNone/>
            </a:pPr>
            <a:r>
              <a:rPr lang="zh-TW" altLang="en-US" sz="1600" dirty="0" smtClean="0"/>
              <a:t>請輸入自己的名字：</a:t>
            </a:r>
            <a:endParaRPr lang="en-US" altLang="zh-TW" sz="1600" dirty="0" smtClean="0"/>
          </a:p>
          <a:p>
            <a:pPr>
              <a:buNone/>
            </a:pPr>
            <a:r>
              <a:rPr lang="en-US" altLang="zh-TW" sz="1600" dirty="0" smtClean="0"/>
              <a:t>&lt;form action=“next_page.php" method="GET"&gt;</a:t>
            </a:r>
          </a:p>
          <a:p>
            <a:pPr>
              <a:buNone/>
            </a:pPr>
            <a:r>
              <a:rPr lang="zh-TW" altLang="en-US" sz="1600" dirty="0" smtClean="0"/>
              <a:t>        </a:t>
            </a:r>
            <a:r>
              <a:rPr lang="en-US" altLang="zh-TW" sz="1600" dirty="0" smtClean="0"/>
              <a:t>&lt;input type=text name="name" size=30&gt;</a:t>
            </a:r>
          </a:p>
          <a:p>
            <a:pPr>
              <a:buNone/>
            </a:pPr>
            <a:r>
              <a:rPr lang="zh-TW" altLang="en-US" sz="1600" dirty="0" smtClean="0"/>
              <a:t>        </a:t>
            </a:r>
            <a:r>
              <a:rPr lang="en-US" altLang="zh-TW" sz="1600" dirty="0" smtClean="0"/>
              <a:t>&lt;input type=submit value="</a:t>
            </a:r>
            <a:r>
              <a:rPr lang="zh-TW" altLang="en-US" sz="1600" dirty="0" smtClean="0"/>
              <a:t>確定</a:t>
            </a:r>
            <a:r>
              <a:rPr lang="en-US" altLang="zh-TW" sz="1600" dirty="0" smtClean="0"/>
              <a:t>"&gt;</a:t>
            </a:r>
          </a:p>
          <a:p>
            <a:pPr>
              <a:buNone/>
            </a:pPr>
            <a:r>
              <a:rPr lang="zh-TW" altLang="en-US" sz="1600" dirty="0" smtClean="0"/>
              <a:t>        </a:t>
            </a:r>
            <a:r>
              <a:rPr lang="en-US" altLang="zh-TW" sz="1600" dirty="0" smtClean="0"/>
              <a:t>&lt;input type=reset value="</a:t>
            </a:r>
            <a:r>
              <a:rPr lang="zh-TW" altLang="en-US" sz="1600" dirty="0" smtClean="0"/>
              <a:t>重設</a:t>
            </a:r>
            <a:r>
              <a:rPr lang="en-US" altLang="zh-TW" sz="1600" dirty="0" smtClean="0"/>
              <a:t>"&gt;</a:t>
            </a:r>
          </a:p>
          <a:p>
            <a:pPr>
              <a:buNone/>
            </a:pPr>
            <a:r>
              <a:rPr lang="en-US" altLang="zh-TW" sz="1600" dirty="0" smtClean="0"/>
              <a:t>&lt;/form&gt;</a:t>
            </a:r>
            <a:r>
              <a:rPr lang="en-US" altLang="zh-TW" sz="2000" dirty="0" smtClean="0"/>
              <a:t/>
            </a:r>
            <a:br>
              <a:rPr lang="en-US" altLang="zh-TW" sz="2000" dirty="0" smtClean="0"/>
            </a:br>
            <a:endParaRPr lang="en-US" altLang="zh-TW" sz="2000" dirty="0" smtClean="0"/>
          </a:p>
        </p:txBody>
      </p:sp>
      <p:sp>
        <p:nvSpPr>
          <p:cNvPr id="9" name="文字方塊 8"/>
          <p:cNvSpPr txBox="1"/>
          <p:nvPr/>
        </p:nvSpPr>
        <p:spPr>
          <a:xfrm>
            <a:off x="4355976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HTML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表單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985A91-62B2-489F-B1A5-A9BC2D916C69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HTML</a:t>
            </a:r>
            <a:r>
              <a:rPr lang="zh-TW" altLang="en-US" dirty="0" smtClean="0"/>
              <a:t> </a:t>
            </a:r>
            <a:r>
              <a:rPr lang="en-US" altLang="zh-TW" dirty="0" smtClean="0"/>
              <a:t>(4/4)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8858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pPr>
              <a:buNone/>
            </a:pPr>
            <a:r>
              <a:rPr lang="zh-TW" altLang="en-US" sz="1600" dirty="0" smtClean="0"/>
              <a:t>文字輸入</a:t>
            </a:r>
            <a:endParaRPr lang="en-US" altLang="zh-TW" sz="1600" dirty="0" smtClean="0"/>
          </a:p>
          <a:p>
            <a:pPr>
              <a:buNone/>
            </a:pPr>
            <a:r>
              <a:rPr lang="en-US" sz="1600" dirty="0" smtClean="0"/>
              <a:t>&lt;input type="text" name="</a:t>
            </a:r>
            <a:r>
              <a:rPr lang="en-US" sz="1600" dirty="0" err="1" smtClean="0"/>
              <a:t>firstname</a:t>
            </a:r>
            <a:r>
              <a:rPr lang="en-US" sz="1600" dirty="0" smtClean="0"/>
              <a:t>" /&gt;</a:t>
            </a:r>
            <a:br>
              <a:rPr lang="en-US" sz="1600" dirty="0" smtClean="0"/>
            </a:br>
            <a:r>
              <a:rPr lang="en-US" sz="1600" dirty="0" smtClean="0"/>
              <a:t> </a:t>
            </a:r>
          </a:p>
          <a:p>
            <a:pPr>
              <a:buNone/>
            </a:pPr>
            <a:r>
              <a:rPr lang="zh-TW" altLang="en-US" sz="1600" dirty="0" smtClean="0"/>
              <a:t>單選</a:t>
            </a: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&lt;input type=“radio” name=“sex” value=“male” /&gt; Male</a:t>
            </a:r>
            <a:br>
              <a:rPr lang="en-US" sz="1600" dirty="0" smtClean="0"/>
            </a:br>
            <a:r>
              <a:rPr lang="en-US" sz="1600" dirty="0" smtClean="0"/>
              <a:t>&lt;input type=“radio” name=“sex” value=“female” /&gt; Female</a:t>
            </a:r>
            <a:br>
              <a:rPr lang="en-US" sz="1600" dirty="0" smtClean="0"/>
            </a:br>
            <a:r>
              <a:rPr lang="en-US" sz="1600" dirty="0" smtClean="0"/>
              <a:t> </a:t>
            </a:r>
            <a:r>
              <a:rPr lang="en-US" altLang="zh-TW" sz="2000" dirty="0" smtClean="0"/>
              <a:t/>
            </a:r>
            <a:br>
              <a:rPr lang="en-US" altLang="zh-TW" sz="2000" dirty="0" smtClean="0"/>
            </a:br>
            <a:r>
              <a:rPr lang="zh-TW" altLang="en-US" sz="1600" dirty="0" smtClean="0"/>
              <a:t>多選</a:t>
            </a:r>
            <a:r>
              <a:rPr lang="en-US" altLang="zh-TW" sz="1600" dirty="0" smtClean="0"/>
              <a:t>(check box)</a:t>
            </a:r>
          </a:p>
          <a:p>
            <a:pPr>
              <a:buNone/>
            </a:pPr>
            <a:r>
              <a:rPr lang="en-US" altLang="zh-TW" sz="1600" dirty="0" smtClean="0"/>
              <a:t>Soccer: &lt;input type="checkbox" name=“soccer" value=“yes"  /&gt;&lt;</a:t>
            </a:r>
            <a:r>
              <a:rPr lang="en-US" altLang="zh-TW" sz="1600" dirty="0" err="1" smtClean="0"/>
              <a:t>br</a:t>
            </a:r>
            <a:r>
              <a:rPr lang="en-US" altLang="zh-TW" sz="1600" dirty="0" smtClean="0"/>
              <a:t> /&gt;</a:t>
            </a:r>
          </a:p>
          <a:p>
            <a:pPr>
              <a:buNone/>
            </a:pPr>
            <a:r>
              <a:rPr lang="en-US" altLang="zh-TW" sz="1600" dirty="0" smtClean="0"/>
              <a:t>Football: &lt;input type="checkbox" name=“football" value=“yes"  /&gt;&lt;</a:t>
            </a:r>
            <a:r>
              <a:rPr lang="en-US" altLang="zh-TW" sz="1600" dirty="0" err="1" smtClean="0"/>
              <a:t>br</a:t>
            </a:r>
            <a:r>
              <a:rPr lang="en-US" altLang="zh-TW" sz="1600" dirty="0" smtClean="0"/>
              <a:t> /&gt;</a:t>
            </a:r>
          </a:p>
          <a:p>
            <a:pPr>
              <a:buNone/>
            </a:pPr>
            <a:r>
              <a:rPr lang="en-US" altLang="zh-TW" sz="1600" dirty="0" smtClean="0"/>
              <a:t>Baseball: &lt;input type="checkbox" name=“baseball" value=“yes"  /&gt;&lt;</a:t>
            </a:r>
            <a:r>
              <a:rPr lang="en-US" altLang="zh-TW" sz="1600" dirty="0" err="1" smtClean="0"/>
              <a:t>br</a:t>
            </a:r>
            <a:r>
              <a:rPr lang="en-US" altLang="zh-TW" sz="1600" dirty="0" smtClean="0"/>
              <a:t> /&gt;</a:t>
            </a:r>
          </a:p>
          <a:p>
            <a:pPr>
              <a:buNone/>
            </a:pPr>
            <a:r>
              <a:rPr lang="en-US" altLang="zh-TW" sz="1600" dirty="0" smtClean="0"/>
              <a:t>Basketball: &lt;input type="checkbox" name=“basketball" value=“yes"  /&gt;</a:t>
            </a:r>
          </a:p>
          <a:p>
            <a:pPr>
              <a:buNone/>
            </a:pPr>
            <a:endParaRPr lang="en-US" altLang="zh-TW" sz="1600" dirty="0" smtClean="0"/>
          </a:p>
          <a:p>
            <a:pPr>
              <a:buNone/>
            </a:pPr>
            <a:r>
              <a:rPr lang="zh-TW" altLang="en-US" sz="1600" dirty="0" smtClean="0"/>
              <a:t>下拉選單</a:t>
            </a:r>
            <a:endParaRPr lang="en-US" altLang="zh-TW" sz="1600" dirty="0" smtClean="0"/>
          </a:p>
          <a:p>
            <a:pPr>
              <a:buNone/>
            </a:pPr>
            <a:r>
              <a:rPr lang="en-US" sz="1600" dirty="0" smtClean="0"/>
              <a:t>&lt;select</a:t>
            </a:r>
            <a:r>
              <a:rPr lang="zh-TW" altLang="en-US" sz="1600" dirty="0" smtClean="0"/>
              <a:t> </a:t>
            </a:r>
            <a:r>
              <a:rPr lang="en-US" sz="1600" dirty="0" smtClean="0"/>
              <a:t>name="degree"&gt; </a:t>
            </a:r>
          </a:p>
          <a:p>
            <a:pPr>
              <a:buNone/>
            </a:pPr>
            <a:r>
              <a:rPr lang="zh-TW" altLang="en-US" sz="1600" dirty="0" smtClean="0"/>
              <a:t>    </a:t>
            </a:r>
            <a:r>
              <a:rPr lang="en-US" sz="1600" dirty="0" smtClean="0"/>
              <a:t>&lt;option</a:t>
            </a:r>
            <a:r>
              <a:rPr lang="zh-TW" altLang="en-US" sz="1600" dirty="0" smtClean="0"/>
              <a:t> </a:t>
            </a:r>
            <a:r>
              <a:rPr lang="en-US" altLang="zh-TW" sz="1600" dirty="0" smtClean="0"/>
              <a:t>value=“1”</a:t>
            </a:r>
            <a:r>
              <a:rPr lang="en-US" sz="1600" dirty="0" smtClean="0"/>
              <a:t>&gt;Choose One&lt;/option&gt; </a:t>
            </a:r>
          </a:p>
          <a:p>
            <a:pPr>
              <a:buNone/>
            </a:pPr>
            <a:r>
              <a:rPr lang="en-US" sz="1600" dirty="0" smtClean="0"/>
              <a:t>    &lt;option value=“2”&gt;Some High School&lt;/option&gt; </a:t>
            </a:r>
          </a:p>
          <a:p>
            <a:pPr>
              <a:buNone/>
            </a:pPr>
            <a:r>
              <a:rPr lang="en-US" sz="1600" dirty="0" smtClean="0"/>
              <a:t>&lt;/select&gt;</a:t>
            </a:r>
            <a:endParaRPr lang="en-US" altLang="zh-TW" sz="1600" dirty="0" smtClean="0"/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HTML 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input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13EB9F-9951-42A5-8F64-31A76EAA0564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第一堂課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網站客戶端程式</a:t>
            </a:r>
            <a:r>
              <a:rPr lang="zh-TW" altLang="en-US" dirty="0" smtClean="0"/>
              <a:t>：</a:t>
            </a:r>
            <a:r>
              <a:rPr lang="en-US" altLang="zh-TW" dirty="0" err="1" smtClean="0"/>
              <a:t>HTML+</a:t>
            </a:r>
            <a:r>
              <a:rPr lang="en-US" altLang="zh-TW" dirty="0" err="1" smtClean="0">
                <a:solidFill>
                  <a:srgbClr val="FF0000"/>
                </a:solidFill>
              </a:rPr>
              <a:t>CSS</a:t>
            </a:r>
            <a:r>
              <a:rPr lang="en-US" altLang="zh-TW" dirty="0" err="1" smtClean="0"/>
              <a:t>+javascript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/>
              <a:t>第三堂課</a:t>
            </a:r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8222C1-885B-4A2D-83FA-CCB7DFA22B42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CSS</a:t>
            </a:r>
            <a:r>
              <a:rPr lang="zh-TW" altLang="en-US" dirty="0" smtClean="0"/>
              <a:t>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r>
              <a:rPr lang="zh-TW" altLang="en-US" dirty="0" smtClean="0"/>
              <a:t>直接在</a:t>
            </a:r>
            <a:r>
              <a:rPr lang="en-US" altLang="zh-TW" dirty="0" smtClean="0"/>
              <a:t>HTML</a:t>
            </a:r>
            <a:r>
              <a:rPr lang="zh-TW" altLang="en-US" dirty="0" smtClean="0"/>
              <a:t>標籤中寫</a:t>
            </a:r>
            <a:r>
              <a:rPr lang="en-US" altLang="zh-TW" dirty="0" smtClean="0"/>
              <a:t>CSS</a:t>
            </a:r>
          </a:p>
          <a:p>
            <a:endParaRPr lang="en-US" altLang="zh-TW" dirty="0" smtClean="0"/>
          </a:p>
          <a:p>
            <a:r>
              <a:rPr lang="en-US" altLang="zh-TW" sz="1600" dirty="0" smtClean="0"/>
              <a:t>&lt;div id=“</a:t>
            </a:r>
            <a:r>
              <a:rPr lang="en-US" altLang="zh-TW" sz="1600" dirty="0" err="1" smtClean="0"/>
              <a:t>a_block</a:t>
            </a:r>
            <a:r>
              <a:rPr lang="en-US" altLang="zh-TW" sz="1600" dirty="0" smtClean="0"/>
              <a:t>" </a:t>
            </a:r>
          </a:p>
          <a:p>
            <a:r>
              <a:rPr lang="zh-TW" altLang="en-US" sz="1600" dirty="0" smtClean="0"/>
              <a:t>       </a:t>
            </a:r>
            <a:r>
              <a:rPr lang="en-US" altLang="zh-TW" sz="1600" dirty="0" smtClean="0"/>
              <a:t>style="width:310px;height:480px"&gt; </a:t>
            </a:r>
            <a:br>
              <a:rPr lang="en-US" altLang="zh-TW" sz="1600" dirty="0" smtClean="0"/>
            </a:br>
            <a:endParaRPr lang="en-US" altLang="zh-TW" sz="1600" dirty="0" smtClean="0"/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引入方式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1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357686" y="1453582"/>
            <a:ext cx="4500594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r>
              <a:rPr lang="zh-TW" altLang="en-US" sz="1600" dirty="0" smtClean="0"/>
              <a:t>寫在</a:t>
            </a:r>
            <a:r>
              <a:rPr lang="en-US" altLang="zh-TW" sz="1600" dirty="0" smtClean="0"/>
              <a:t>&lt;head&gt;&lt;/head&gt;</a:t>
            </a:r>
            <a:r>
              <a:rPr lang="zh-TW" altLang="en-US" sz="1600" dirty="0" smtClean="0"/>
              <a:t>中</a:t>
            </a:r>
            <a:endParaRPr lang="en-US" altLang="zh-TW" sz="1600" dirty="0" smtClean="0"/>
          </a:p>
          <a:p>
            <a:endParaRPr lang="en-US" altLang="zh-TW" sz="1600" dirty="0" smtClean="0"/>
          </a:p>
          <a:p>
            <a:r>
              <a:rPr lang="en-US" altLang="zh-TW" sz="1600" dirty="0" smtClean="0"/>
              <a:t>&lt;style&gt;	</a:t>
            </a:r>
          </a:p>
          <a:p>
            <a:r>
              <a:rPr lang="zh-TW" altLang="en-US" sz="1600" dirty="0" smtClean="0"/>
              <a:t>    </a:t>
            </a:r>
            <a:r>
              <a:rPr lang="en-US" altLang="zh-TW" sz="1600" dirty="0" smtClean="0"/>
              <a:t>#</a:t>
            </a:r>
            <a:r>
              <a:rPr lang="en-US" altLang="zh-TW" sz="1600" dirty="0" err="1" smtClean="0"/>
              <a:t>id_name</a:t>
            </a:r>
            <a:r>
              <a:rPr lang="en-US" altLang="zh-TW" sz="1600" dirty="0" smtClean="0"/>
              <a:t>{</a:t>
            </a:r>
          </a:p>
          <a:p>
            <a:r>
              <a:rPr lang="zh-TW" altLang="en-US" sz="1600" dirty="0" smtClean="0"/>
              <a:t>        </a:t>
            </a:r>
            <a:r>
              <a:rPr lang="en-US" altLang="zh-TW" sz="1600" dirty="0" smtClean="0"/>
              <a:t>width:960px;</a:t>
            </a:r>
          </a:p>
          <a:p>
            <a:r>
              <a:rPr lang="zh-TW" altLang="en-US" sz="1600" dirty="0" smtClean="0"/>
              <a:t>        </a:t>
            </a:r>
            <a:r>
              <a:rPr lang="en-US" altLang="zh-TW" sz="1600" dirty="0" smtClean="0"/>
              <a:t>height:30px;</a:t>
            </a:r>
          </a:p>
          <a:p>
            <a:r>
              <a:rPr lang="zh-TW" altLang="en-US" sz="1600" dirty="0" smtClean="0"/>
              <a:t>    </a:t>
            </a:r>
            <a:r>
              <a:rPr lang="en-US" altLang="zh-TW" sz="1600" dirty="0" smtClean="0"/>
              <a:t>}</a:t>
            </a:r>
          </a:p>
          <a:p>
            <a:r>
              <a:rPr lang="zh-TW" altLang="en-US" sz="1600" dirty="0" smtClean="0"/>
              <a:t>    </a:t>
            </a:r>
            <a:r>
              <a:rPr lang="en-US" altLang="zh-TW" sz="1600" dirty="0" smtClean="0"/>
              <a:t>.</a:t>
            </a:r>
            <a:r>
              <a:rPr lang="en-US" altLang="zh-TW" sz="1600" dirty="0" err="1" smtClean="0"/>
              <a:t>class_name</a:t>
            </a:r>
            <a:r>
              <a:rPr lang="en-US" altLang="zh-TW" sz="1600" dirty="0" smtClean="0"/>
              <a:t>{</a:t>
            </a:r>
          </a:p>
          <a:p>
            <a:r>
              <a:rPr lang="en-US" altLang="zh-TW" sz="1600" dirty="0" smtClean="0"/>
              <a:t>        width:960px;</a:t>
            </a:r>
          </a:p>
          <a:p>
            <a:r>
              <a:rPr lang="en-US" altLang="zh-TW" sz="1600" dirty="0" smtClean="0"/>
              <a:t>        height:490px;</a:t>
            </a:r>
          </a:p>
          <a:p>
            <a:r>
              <a:rPr lang="en-US" altLang="zh-TW" sz="1600" dirty="0" smtClean="0"/>
              <a:t>    }</a:t>
            </a:r>
          </a:p>
          <a:p>
            <a:r>
              <a:rPr lang="en-US" altLang="zh-TW" sz="1600" dirty="0" smtClean="0"/>
              <a:t>&lt;/style&gt;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4355976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引入方式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2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0D0EE9-A76B-4901-9BA6-1501756363D7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CSS</a:t>
            </a:r>
            <a:r>
              <a:rPr lang="zh-TW" altLang="en-US" dirty="0" smtClean="0"/>
              <a:t> </a:t>
            </a:r>
            <a:r>
              <a:rPr lang="en-US" altLang="zh-TW" dirty="0" smtClean="0"/>
              <a:t>(2/2)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r>
              <a:rPr lang="zh-TW" altLang="en-US" sz="1600" dirty="0" smtClean="0"/>
              <a:t>引入</a:t>
            </a:r>
            <a:r>
              <a:rPr lang="en-US" altLang="zh-TW" sz="1600" dirty="0" smtClean="0"/>
              <a:t>CSS</a:t>
            </a:r>
            <a:r>
              <a:rPr lang="zh-TW" altLang="en-US" sz="1600" dirty="0" smtClean="0"/>
              <a:t>檔案，在</a:t>
            </a:r>
            <a:r>
              <a:rPr lang="en-US" altLang="zh-TW" sz="1600" dirty="0" smtClean="0"/>
              <a:t>&lt;head&gt;&lt;/head&gt;</a:t>
            </a:r>
            <a:r>
              <a:rPr lang="zh-TW" altLang="en-US" sz="1600" dirty="0" smtClean="0"/>
              <a:t>中引入</a:t>
            </a:r>
            <a:endParaRPr lang="en-US" altLang="zh-TW" sz="1600" dirty="0" smtClean="0"/>
          </a:p>
          <a:p>
            <a:pPr lvl="1"/>
            <a:endParaRPr lang="en-US" sz="1600" dirty="0" smtClean="0"/>
          </a:p>
          <a:p>
            <a:r>
              <a:rPr lang="en-US" sz="1600" dirty="0" smtClean="0"/>
              <a:t>&lt;link </a:t>
            </a:r>
            <a:r>
              <a:rPr lang="en-US" sz="1600" dirty="0" err="1" smtClean="0"/>
              <a:t>rel</a:t>
            </a:r>
            <a:r>
              <a:rPr lang="en-US" sz="1600" dirty="0" smtClean="0"/>
              <a:t>=</a:t>
            </a:r>
            <a:r>
              <a:rPr lang="en-US" sz="1600" dirty="0" err="1" smtClean="0"/>
              <a:t>stylesheet</a:t>
            </a:r>
            <a:r>
              <a:rPr lang="en-US" sz="1600" dirty="0" smtClean="0"/>
              <a:t>  type="text/</a:t>
            </a:r>
            <a:r>
              <a:rPr lang="en-US" sz="1600" dirty="0" err="1" smtClean="0"/>
              <a:t>css</a:t>
            </a:r>
            <a:r>
              <a:rPr lang="en-US" sz="1600" dirty="0" smtClean="0"/>
              <a:t>" </a:t>
            </a:r>
            <a:r>
              <a:rPr lang="en-US" sz="1600" dirty="0" err="1" smtClean="0"/>
              <a:t>href</a:t>
            </a:r>
            <a:r>
              <a:rPr lang="en-US" sz="1600" dirty="0" smtClean="0"/>
              <a:t>="external</a:t>
            </a:r>
            <a:r>
              <a:rPr lang="en-US" altLang="zh-TW" sz="1600" dirty="0" smtClean="0"/>
              <a:t>_file</a:t>
            </a:r>
            <a:r>
              <a:rPr lang="en-US" sz="1600" dirty="0" smtClean="0"/>
              <a:t>.css"&gt; </a:t>
            </a:r>
            <a:endParaRPr lang="en-US" altLang="zh-TW" sz="1600" dirty="0" smtClean="0"/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引入方式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3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357686" y="1453582"/>
            <a:ext cx="4500594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r>
              <a:rPr lang="zh-TW" altLang="en-US" sz="1600" dirty="0" smtClean="0"/>
              <a:t>用</a:t>
            </a:r>
            <a:r>
              <a:rPr lang="en-US" altLang="zh-TW" sz="1600" dirty="0" smtClean="0"/>
              <a:t>CSS</a:t>
            </a:r>
            <a:r>
              <a:rPr lang="zh-TW" altLang="en-US" sz="1600" dirty="0" smtClean="0"/>
              <a:t>可定</a:t>
            </a:r>
            <a:r>
              <a:rPr lang="en-US" altLang="zh-TW" sz="1600" dirty="0" smtClean="0"/>
              <a:t>div</a:t>
            </a:r>
            <a:r>
              <a:rPr lang="zh-TW" altLang="en-US" sz="1600" dirty="0" smtClean="0"/>
              <a:t>樣式，包含：</a:t>
            </a:r>
            <a:endParaRPr lang="en-US" altLang="zh-TW" sz="1600" dirty="0" smtClean="0"/>
          </a:p>
          <a:p>
            <a:endParaRPr lang="en-US" altLang="zh-TW" sz="1600" dirty="0" smtClean="0"/>
          </a:p>
          <a:p>
            <a:pPr>
              <a:buFont typeface="Arial" pitchFamily="34" charset="0"/>
              <a:buChar char="•"/>
            </a:pPr>
            <a:r>
              <a:rPr lang="zh-TW" altLang="en-US" sz="1600" dirty="0" smtClean="0"/>
              <a:t>邊界</a:t>
            </a:r>
            <a:endParaRPr lang="en-US" altLang="zh-TW" sz="1600" dirty="0" smtClean="0"/>
          </a:p>
          <a:p>
            <a:pPr>
              <a:buFont typeface="Arial" pitchFamily="34" charset="0"/>
              <a:buChar char="•"/>
            </a:pPr>
            <a:r>
              <a:rPr lang="zh-TW" altLang="en-US" sz="1600" dirty="0" smtClean="0"/>
              <a:t>背景顏色</a:t>
            </a:r>
            <a:endParaRPr lang="en-US" altLang="zh-TW" sz="1600" dirty="0" smtClean="0"/>
          </a:p>
          <a:p>
            <a:pPr>
              <a:buFont typeface="Arial" pitchFamily="34" charset="0"/>
              <a:buChar char="•"/>
            </a:pPr>
            <a:r>
              <a:rPr lang="zh-TW" altLang="en-US" sz="1600" dirty="0" smtClean="0"/>
              <a:t>字體、字的顏色、大小</a:t>
            </a:r>
            <a:endParaRPr lang="en-US" altLang="zh-TW" sz="1600" dirty="0" smtClean="0"/>
          </a:p>
          <a:p>
            <a:pPr>
              <a:buFont typeface="Arial" pitchFamily="34" charset="0"/>
              <a:buChar char="•"/>
            </a:pPr>
            <a:r>
              <a:rPr lang="zh-TW" altLang="en-US" sz="1600" dirty="0" smtClean="0"/>
              <a:t>區塊大小、位置</a:t>
            </a:r>
            <a:endParaRPr lang="en-US" altLang="zh-TW" sz="1600" dirty="0" smtClean="0"/>
          </a:p>
          <a:p>
            <a:pPr>
              <a:buFont typeface="Arial" pitchFamily="34" charset="0"/>
              <a:buChar char="•"/>
            </a:pPr>
            <a:endParaRPr lang="en-US" altLang="zh-TW" sz="1600" dirty="0" smtClean="0"/>
          </a:p>
          <a:p>
            <a:r>
              <a:rPr lang="en-US" altLang="zh-TW" sz="1600" dirty="0" smtClean="0"/>
              <a:t>(</a:t>
            </a:r>
            <a:r>
              <a:rPr lang="zh-TW" altLang="en-US" sz="1600" dirty="0" smtClean="0"/>
              <a:t>用到再去查即可</a:t>
            </a:r>
            <a:r>
              <a:rPr lang="en-US" altLang="zh-TW" sz="1600" dirty="0" smtClean="0"/>
              <a:t>)</a:t>
            </a:r>
            <a:endParaRPr lang="zh-TW" altLang="en-US" sz="1600" dirty="0" smtClean="0"/>
          </a:p>
          <a:p>
            <a:endParaRPr lang="en-US" altLang="zh-TW" sz="1600" dirty="0" smtClean="0"/>
          </a:p>
        </p:txBody>
      </p:sp>
      <p:sp>
        <p:nvSpPr>
          <p:cNvPr id="9" name="文字方塊 8"/>
          <p:cNvSpPr txBox="1"/>
          <p:nvPr/>
        </p:nvSpPr>
        <p:spPr>
          <a:xfrm>
            <a:off x="4355976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與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div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CFC0E0-3105-46DA-AE45-3C7457BAFC06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第一堂課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網站客戶端程式：</a:t>
            </a:r>
            <a:r>
              <a:rPr lang="en-US" altLang="zh-TW" dirty="0" err="1" smtClean="0"/>
              <a:t>HTML+CSS+</a:t>
            </a:r>
            <a:r>
              <a:rPr lang="en-US" altLang="zh-TW" dirty="0" err="1" smtClean="0">
                <a:solidFill>
                  <a:srgbClr val="FF0000"/>
                </a:solidFill>
              </a:rPr>
              <a:t>javascript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/>
              <a:t>第三堂課</a:t>
            </a:r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C369EF-BA1A-4368-AA26-BE9BCE8DD155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常見語法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寫在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&lt;script</a:t>
            </a:r>
            <a:r>
              <a:rPr lang="zh-TW" altLang="en-US" dirty="0" smtClean="0"/>
              <a:t> </a:t>
            </a:r>
            <a:r>
              <a:rPr lang="en-US" altLang="zh-TW" dirty="0" smtClean="0"/>
              <a:t>type="text/</a:t>
            </a:r>
            <a:r>
              <a:rPr lang="en-US" altLang="zh-TW" dirty="0" err="1" smtClean="0"/>
              <a:t>javascript</a:t>
            </a:r>
            <a:r>
              <a:rPr lang="en-US" altLang="zh-TW" dirty="0" smtClean="0"/>
              <a:t>"&gt;&lt;/script&gt;</a:t>
            </a:r>
          </a:p>
          <a:p>
            <a:r>
              <a:rPr lang="zh-TW" altLang="en-US" dirty="0" smtClean="0"/>
              <a:t>變數宣告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var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variable_name</a:t>
            </a:r>
            <a:r>
              <a:rPr lang="en-US" altLang="zh-TW" dirty="0" smtClean="0"/>
              <a:t>;</a:t>
            </a:r>
            <a:endParaRPr lang="zh-TW" altLang="en-US" dirty="0" smtClean="0"/>
          </a:p>
          <a:p>
            <a:r>
              <a:rPr lang="zh-TW" altLang="en-US" dirty="0" smtClean="0"/>
              <a:t>其它常見語法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if(){} else if(){} else{}</a:t>
            </a:r>
          </a:p>
          <a:p>
            <a:pPr lvl="1"/>
            <a:r>
              <a:rPr lang="en-US" altLang="zh-TW" dirty="0" smtClean="0"/>
              <a:t>while(){}</a:t>
            </a:r>
          </a:p>
          <a:p>
            <a:pPr lvl="1"/>
            <a:r>
              <a:rPr lang="en-US" altLang="zh-TW" dirty="0" smtClean="0"/>
              <a:t>for(){}</a:t>
            </a:r>
          </a:p>
          <a:p>
            <a:pPr lvl="1"/>
            <a:r>
              <a:rPr lang="en-US" altLang="zh-TW" dirty="0" smtClean="0"/>
              <a:t>function </a:t>
            </a:r>
            <a:r>
              <a:rPr lang="en-US" altLang="zh-TW" dirty="0" err="1" smtClean="0"/>
              <a:t>function_name</a:t>
            </a:r>
            <a:r>
              <a:rPr lang="en-US" altLang="zh-TW" dirty="0" smtClean="0"/>
              <a:t>(v1, v2){}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53859C-A85F-42E6-966E-D0D2D4BB3772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事件概念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1340768"/>
            <a:ext cx="8496944" cy="50405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&lt;script type="text/</a:t>
            </a:r>
            <a:r>
              <a:rPr lang="en-US" altLang="zh-TW" sz="2000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a=2;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function 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load()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        a=3;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&lt;/script&gt; 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 </a:t>
            </a:r>
            <a:r>
              <a:rPr lang="en-US" altLang="zh-TW" sz="2000" b="1" dirty="0" err="1" smtClean="0"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="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load()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&gt;</a:t>
            </a:r>
            <a:endParaRPr lang="en-US" altLang="zh-TW" sz="20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Hello World!</a:t>
            </a:r>
            <a:endParaRPr lang="en-US" altLang="zh-TW" sz="20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96136" y="1628800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寫在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&lt;script&gt;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中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796136" y="3003792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事件概念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96136" y="4299936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執行順序？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671806-ED60-4B26-9C01-A6CC04D5DAB8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事件概念 </a:t>
            </a:r>
            <a:r>
              <a:rPr lang="en-US" altLang="zh-TW" dirty="0" smtClean="0"/>
              <a:t>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err="1" smtClean="0">
                <a:solidFill>
                  <a:srgbClr val="0000FF"/>
                </a:solidFill>
              </a:rPr>
              <a:t>onclick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>
                <a:solidFill>
                  <a:srgbClr val="0000FF"/>
                </a:solidFill>
              </a:rPr>
              <a:t>onchange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>
                <a:solidFill>
                  <a:srgbClr val="0000FF"/>
                </a:solidFill>
              </a:rPr>
              <a:t>onmouseover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>
                <a:solidFill>
                  <a:srgbClr val="0000FF"/>
                </a:solidFill>
              </a:rPr>
              <a:t>onmouseout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/>
              <a:t>onsubmit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/>
              <a:t>onresize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>
                <a:solidFill>
                  <a:srgbClr val="0000FF"/>
                </a:solidFill>
              </a:rPr>
              <a:t>onload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/>
              <a:t>onunload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/>
              <a:t>onkeyup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/>
              <a:t>onkeydown</a:t>
            </a:r>
            <a:endParaRPr lang="en-US" altLang="zh-TW" sz="2400" dirty="0" smtClean="0"/>
          </a:p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95536" y="2564904"/>
            <a:ext cx="8496944" cy="374441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</a:t>
            </a:r>
            <a:r>
              <a:rPr lang="zh-TW" altLang="en-US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16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a=2;</a:t>
            </a:r>
          </a:p>
          <a:p>
            <a:pPr>
              <a:buNone/>
            </a:pP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               function </a:t>
            </a:r>
            <a:r>
              <a:rPr lang="en-US" altLang="zh-TW" sz="16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action()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pPr>
              <a:buNone/>
            </a:pP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                       a=3;</a:t>
            </a:r>
          </a:p>
          <a:p>
            <a:pPr>
              <a:buNone/>
            </a:pP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&lt;/script&gt; 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&lt;body&gt;</a:t>
            </a:r>
            <a:endParaRPr lang="en-US" altLang="zh-TW" sz="16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&lt;select name="gender" id="gender" </a:t>
            </a:r>
            <a:r>
              <a:rPr lang="en-US" altLang="zh-TW" sz="1600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onchange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=“</a:t>
            </a:r>
            <a:r>
              <a:rPr lang="en-US" altLang="zh-TW" sz="16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action()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" &gt;</a:t>
            </a:r>
          </a:p>
          <a:p>
            <a:pPr>
              <a:buNone/>
            </a:pP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       &lt;/select&gt;</a:t>
            </a:r>
            <a:endParaRPr lang="en-US" altLang="zh-TW" sz="16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06D98C-71A9-4555-94B2-26E181A81EC8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：</a:t>
            </a:r>
            <a:r>
              <a:rPr lang="en-US" altLang="zh-TW" dirty="0" smtClean="0"/>
              <a:t>DOM</a:t>
            </a:r>
            <a:r>
              <a:rPr lang="zh-TW" altLang="en-US" dirty="0" smtClean="0"/>
              <a:t>操作 </a:t>
            </a:r>
            <a:r>
              <a:rPr lang="en-US" altLang="zh-TW" dirty="0" smtClean="0"/>
              <a:t>(1/4)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graphicFrame>
        <p:nvGraphicFramePr>
          <p:cNvPr id="4" name="內容版面配置區 4"/>
          <p:cNvGraphicFramePr>
            <a:graphicFrameLocks/>
          </p:cNvGraphicFramePr>
          <p:nvPr/>
        </p:nvGraphicFramePr>
        <p:xfrm>
          <a:off x="179512" y="1340768"/>
          <a:ext cx="5500726" cy="5357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矩形 4"/>
          <p:cNvSpPr/>
          <p:nvPr/>
        </p:nvSpPr>
        <p:spPr>
          <a:xfrm>
            <a:off x="5220072" y="1268760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JS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可對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模型進行操作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20072" y="2499736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新增、刪除、改變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20072" y="3789040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使用者使用網頁時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進行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模型操作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6BBD57-CF9A-4FBE-A111-F5A07AE6BCC8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：</a:t>
            </a:r>
            <a:r>
              <a:rPr lang="en-US" altLang="zh-TW" dirty="0" smtClean="0"/>
              <a:t>DOM</a:t>
            </a:r>
            <a:r>
              <a:rPr lang="zh-TW" altLang="en-US" dirty="0" smtClean="0"/>
              <a:t>操作 </a:t>
            </a:r>
            <a:r>
              <a:rPr lang="en-US" altLang="zh-TW" dirty="0" smtClean="0"/>
              <a:t>(2/4)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1340768"/>
            <a:ext cx="8496944" cy="50405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20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function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load(){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b1 = </a:t>
            </a:r>
            <a:r>
              <a:rPr lang="en-US" altLang="zh-TW" sz="2000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document.getElementById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block21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block_id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=b1.id;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block_width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=b1.style.width;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 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 </a:t>
            </a:r>
            <a:r>
              <a:rPr lang="en-US" altLang="zh-TW" sz="20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="load()"&gt;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&lt;div id=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block21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style=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width:100px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&gt;&lt;/div&gt;</a:t>
            </a:r>
            <a:endParaRPr lang="en-US" altLang="zh-TW" sz="20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84168" y="1340768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取得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2F0335-98F7-47D8-80A2-431CDDD86EC7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：</a:t>
            </a:r>
            <a:r>
              <a:rPr lang="en-US" altLang="zh-TW" dirty="0" smtClean="0"/>
              <a:t>DOM</a:t>
            </a:r>
            <a:r>
              <a:rPr lang="zh-TW" altLang="en-US" dirty="0" smtClean="0"/>
              <a:t>操作 </a:t>
            </a:r>
            <a:r>
              <a:rPr lang="en-US" altLang="zh-TW" dirty="0" smtClean="0"/>
              <a:t>(3/4)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1152128"/>
            <a:ext cx="8496944" cy="5229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20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div_top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=200;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endParaRPr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function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load(){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</a:t>
            </a:r>
            <a:r>
              <a:rPr lang="en-US" altLang="zh-TW" sz="2000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document.createElement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('div');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newResort.id="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newResort_id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newResort.style.left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="100px";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newResort.style.top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div_top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+"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px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newResort.style.backgroundColor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="red";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              </a:t>
            </a:r>
            <a:r>
              <a:rPr lang="en-US" altLang="zh-TW" sz="2000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document.body.appendChild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endParaRPr lang="zh-TW" altLang="en-US" sz="2000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 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 </a:t>
            </a:r>
            <a:r>
              <a:rPr lang="en-US" altLang="zh-TW" sz="20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="load()"&gt;</a:t>
            </a:r>
            <a:endParaRPr lang="en-US" altLang="zh-TW" sz="20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84168" y="1152128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創造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AED17F-B5E6-49FB-B8AB-2E48C2F046B9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：</a:t>
            </a:r>
            <a:r>
              <a:rPr lang="en-US" altLang="zh-TW" dirty="0" smtClean="0"/>
              <a:t>DOM</a:t>
            </a:r>
            <a:r>
              <a:rPr lang="zh-TW" altLang="en-US" dirty="0" smtClean="0"/>
              <a:t>操作 </a:t>
            </a:r>
            <a:r>
              <a:rPr lang="en-US" altLang="zh-TW" dirty="0" smtClean="0"/>
              <a:t>(4/4)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1268760"/>
            <a:ext cx="8496944" cy="50405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20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function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load(){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b1 = </a:t>
            </a:r>
            <a:r>
              <a:rPr lang="en-US" altLang="zh-TW" sz="2000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document.getElementById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block21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b1.style.width=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200px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 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 </a:t>
            </a:r>
            <a:r>
              <a:rPr lang="en-US" altLang="zh-TW" sz="20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="load()"&gt;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&lt;div id=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block21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style=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width:100px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&gt;&lt;/div&gt;</a:t>
            </a:r>
            <a:endParaRPr lang="en-US" altLang="zh-TW" sz="20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84168" y="1268760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改變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A5B812-B88D-400E-8795-2CCFD8683025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第一堂課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HTML+CSS+javascript</a:t>
            </a:r>
            <a:endParaRPr lang="en-US" altLang="zh-TW" dirty="0" smtClean="0"/>
          </a:p>
          <a:p>
            <a:r>
              <a:rPr lang="zh-TW" altLang="en-US" dirty="0" smtClean="0">
                <a:solidFill>
                  <a:srgbClr val="FF0000"/>
                </a:solidFill>
              </a:rPr>
              <a:t>第二堂課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網站客戶端程式：</a:t>
            </a:r>
            <a:r>
              <a:rPr lang="en-US" altLang="zh-TW" dirty="0" err="1" smtClean="0">
                <a:solidFill>
                  <a:srgbClr val="FF0000"/>
                </a:solidFill>
              </a:rPr>
              <a:t>jquery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/>
              <a:t>第三堂課</a:t>
            </a:r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B0174D-8481-49A4-BC9D-846732FC648F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jquery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err="1" smtClean="0"/>
              <a:t>jquery</a:t>
            </a:r>
            <a:r>
              <a:rPr lang="zh-TW" altLang="en-US" dirty="0" smtClean="0"/>
              <a:t>是一個</a:t>
            </a:r>
            <a:r>
              <a:rPr lang="en-US" altLang="zh-TW" dirty="0" smtClean="0"/>
              <a:t>JS</a:t>
            </a:r>
            <a:r>
              <a:rPr lang="zh-TW" altLang="en-US" dirty="0" smtClean="0"/>
              <a:t>函式庫</a:t>
            </a:r>
            <a:endParaRPr lang="en-US" altLang="zh-TW" dirty="0" smtClean="0"/>
          </a:p>
          <a:p>
            <a:r>
              <a:rPr lang="zh-TW" altLang="en-US" dirty="0" smtClean="0"/>
              <a:t>引入方式：</a:t>
            </a:r>
            <a:endParaRPr lang="en-US" altLang="zh-TW" dirty="0" smtClean="0"/>
          </a:p>
        </p:txBody>
      </p:sp>
      <p:sp>
        <p:nvSpPr>
          <p:cNvPr id="4" name="矩形 3"/>
          <p:cNvSpPr/>
          <p:nvPr/>
        </p:nvSpPr>
        <p:spPr>
          <a:xfrm>
            <a:off x="395536" y="3140968"/>
            <a:ext cx="8496944" cy="14401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36000" tIns="108000" rIns="36000" bIns="108000" rtlCol="0" anchor="ctr" anchorCtr="0"/>
          <a:lstStyle/>
          <a:p>
            <a:pPr lvl="1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&lt;script type="text/</a:t>
            </a:r>
            <a:r>
              <a:rPr lang="en-US" altLang="zh-TW" sz="2400" dirty="0" err="1" smtClean="0"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2400" dirty="0" err="1" smtClean="0"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="jquery.js"&gt;&lt;/script&gt;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95B96A-0C12-4320-8B62-A53F01D93407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jquery</a:t>
            </a:r>
            <a:r>
              <a:rPr lang="zh-TW" altLang="en-US" dirty="0" smtClean="0"/>
              <a:t>語法結構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95536" y="1844824"/>
            <a:ext cx="8496944" cy="14401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  <a:t>$("#user").</a:t>
            </a:r>
            <a:r>
              <a:rPr lang="en-US" altLang="zh-TW" sz="2800" dirty="0" err="1" smtClean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  <a:t>("background-color", "#a00a06");</a:t>
            </a:r>
            <a:endParaRPr lang="zh-TW" altLang="en-US" sz="28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1560" y="2204864"/>
            <a:ext cx="1656184" cy="720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2411760" y="2204864"/>
            <a:ext cx="5904656" cy="720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539552" y="4581128"/>
            <a:ext cx="1800200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latin typeface="微軟正黑體" pitchFamily="34" charset="-120"/>
                <a:ea typeface="微軟正黑體" pitchFamily="34" charset="-120"/>
              </a:rPr>
              <a:t>選擇器</a:t>
            </a:r>
            <a:endParaRPr lang="zh-TW" altLang="en-US" sz="3200" b="1" dirty="0"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9" name="直線單箭頭接點 8"/>
          <p:cNvCxnSpPr>
            <a:stCxn id="8" idx="0"/>
            <a:endCxn id="6" idx="2"/>
          </p:cNvCxnSpPr>
          <p:nvPr/>
        </p:nvCxnSpPr>
        <p:spPr>
          <a:xfrm flipV="1">
            <a:off x="1439652" y="2924944"/>
            <a:ext cx="0" cy="1656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2411760" y="4581128"/>
            <a:ext cx="5904656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對這些物件</a:t>
            </a:r>
            <a:r>
              <a:rPr lang="zh-TW" altLang="en-US" sz="3200" b="1" dirty="0" smtClean="0">
                <a:latin typeface="微軟正黑體" pitchFamily="34" charset="-120"/>
                <a:ea typeface="微軟正黑體" pitchFamily="34" charset="-120"/>
              </a:rPr>
              <a:t>做事情</a:t>
            </a:r>
            <a:endParaRPr lang="zh-TW" altLang="en-US" sz="3200" b="1" dirty="0"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14" name="直線單箭頭接點 13"/>
          <p:cNvCxnSpPr>
            <a:stCxn id="13" idx="0"/>
            <a:endCxn id="7" idx="2"/>
          </p:cNvCxnSpPr>
          <p:nvPr/>
        </p:nvCxnSpPr>
        <p:spPr>
          <a:xfrm flipV="1">
            <a:off x="5364088" y="2924944"/>
            <a:ext cx="0" cy="1656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BB68D3-08B9-49A2-B75A-CCB349EE8996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jquery</a:t>
            </a:r>
            <a:r>
              <a:rPr lang="zh-TW" altLang="en-US" dirty="0" smtClean="0"/>
              <a:t>選擇器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$("#user")</a:t>
            </a:r>
          </a:p>
          <a:p>
            <a:pPr lvl="1"/>
            <a:r>
              <a:rPr lang="zh-TW" altLang="en-US" dirty="0" smtClean="0"/>
              <a:t>選擇</a:t>
            </a:r>
            <a:r>
              <a:rPr lang="en-US" altLang="zh-TW" dirty="0" smtClean="0"/>
              <a:t>id</a:t>
            </a:r>
            <a:r>
              <a:rPr lang="zh-TW" altLang="en-US" dirty="0" smtClean="0"/>
              <a:t>為</a:t>
            </a:r>
            <a:r>
              <a:rPr lang="en-US" altLang="zh-TW" dirty="0" smtClean="0"/>
              <a:t>user</a:t>
            </a:r>
            <a:r>
              <a:rPr lang="zh-TW" altLang="en-US" dirty="0" smtClean="0"/>
              <a:t>的</a:t>
            </a:r>
            <a:r>
              <a:rPr lang="en-US" altLang="zh-TW" dirty="0" smtClean="0"/>
              <a:t>DOM</a:t>
            </a:r>
            <a:r>
              <a:rPr lang="zh-TW" altLang="en-US" dirty="0" smtClean="0"/>
              <a:t>物件</a:t>
            </a:r>
            <a:endParaRPr lang="en-US" altLang="zh-TW" dirty="0" smtClean="0"/>
          </a:p>
          <a:p>
            <a:r>
              <a:rPr lang="en-US" altLang="zh-TW" dirty="0" smtClean="0"/>
              <a:t>$(".title")</a:t>
            </a:r>
          </a:p>
          <a:p>
            <a:pPr lvl="1"/>
            <a:r>
              <a:rPr lang="zh-TW" altLang="en-US" dirty="0" smtClean="0"/>
              <a:t>選擇屬於</a:t>
            </a:r>
            <a:r>
              <a:rPr lang="en-US" altLang="zh-TW" dirty="0" smtClean="0"/>
              <a:t>title</a:t>
            </a:r>
            <a:r>
              <a:rPr lang="zh-TW" altLang="en-US" dirty="0" smtClean="0"/>
              <a:t>類別的</a:t>
            </a:r>
            <a:r>
              <a:rPr lang="en-US" altLang="zh-TW" dirty="0" smtClean="0"/>
              <a:t>DOM</a:t>
            </a:r>
            <a:r>
              <a:rPr lang="zh-TW" altLang="en-US" dirty="0" smtClean="0"/>
              <a:t>物件</a:t>
            </a:r>
            <a:endParaRPr lang="en-US" altLang="zh-TW" dirty="0" smtClean="0"/>
          </a:p>
          <a:p>
            <a:r>
              <a:rPr lang="en-US" altLang="zh-TW" dirty="0" smtClean="0"/>
              <a:t>$("div")</a:t>
            </a:r>
          </a:p>
          <a:p>
            <a:pPr lvl="1"/>
            <a:r>
              <a:rPr lang="zh-TW" altLang="en-US" dirty="0" smtClean="0"/>
              <a:t>選擇標籤名稱為</a:t>
            </a:r>
            <a:r>
              <a:rPr lang="en-US" altLang="zh-TW" dirty="0" smtClean="0"/>
              <a:t>div</a:t>
            </a:r>
            <a:r>
              <a:rPr lang="zh-TW" altLang="en-US" dirty="0" smtClean="0"/>
              <a:t>的</a:t>
            </a:r>
            <a:r>
              <a:rPr lang="en-US" altLang="zh-TW" dirty="0" smtClean="0"/>
              <a:t>DOM</a:t>
            </a:r>
            <a:r>
              <a:rPr lang="zh-TW" altLang="en-US" dirty="0" smtClean="0"/>
              <a:t>物件</a:t>
            </a:r>
            <a:endParaRPr lang="en-US" altLang="zh-TW" dirty="0" smtClean="0"/>
          </a:p>
          <a:p>
            <a:r>
              <a:rPr lang="zh-TW" altLang="en-US" dirty="0" smtClean="0"/>
              <a:t>其它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請見</a:t>
            </a:r>
            <a:r>
              <a:rPr lang="en-US" altLang="zh-TW" dirty="0" err="1" smtClean="0">
                <a:hlinkClick r:id="rId2"/>
              </a:rPr>
              <a:t>jquery</a:t>
            </a:r>
            <a:r>
              <a:rPr lang="zh-TW" altLang="en-US" dirty="0" smtClean="0">
                <a:hlinkClick r:id="rId2"/>
              </a:rPr>
              <a:t>官網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6DC891-96A5-4E7E-A185-449C5F07B830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常用</a:t>
            </a:r>
            <a:r>
              <a:rPr lang="en-US" altLang="zh-TW" dirty="0" err="1" smtClean="0"/>
              <a:t>jquery</a:t>
            </a:r>
            <a:r>
              <a:rPr lang="zh-TW" altLang="en-US" dirty="0" smtClean="0"/>
              <a:t>函式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類別操作：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 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hasClass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addClass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removeClass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 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toggleClass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.find()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.each()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eq</a:t>
            </a:r>
            <a:r>
              <a:rPr lang="en-US" altLang="zh-TW" dirty="0" smtClean="0"/>
              <a:t>()</a:t>
            </a:r>
          </a:p>
          <a:p>
            <a:r>
              <a:rPr lang="zh-TW" altLang="en-US" dirty="0" smtClean="0"/>
              <a:t>性質操作：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.</a:t>
            </a:r>
            <a:r>
              <a:rPr lang="en-US" altLang="zh-TW" dirty="0" err="1" smtClean="0"/>
              <a:t>attr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val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css</a:t>
            </a:r>
            <a:r>
              <a:rPr lang="en-US" altLang="zh-TW" dirty="0" smtClean="0"/>
              <a:t>()</a:t>
            </a:r>
            <a:r>
              <a:rPr lang="zh-TW" altLang="en-US" dirty="0" smtClean="0"/>
              <a:t> </a:t>
            </a:r>
            <a:endParaRPr lang="en-US" altLang="zh-TW" dirty="0" smtClean="0"/>
          </a:p>
          <a:p>
            <a:r>
              <a:rPr lang="en-US" altLang="zh-TW" dirty="0" smtClean="0"/>
              <a:t>html</a:t>
            </a:r>
            <a:r>
              <a:rPr lang="zh-TW" altLang="en-US" dirty="0" smtClean="0"/>
              <a:t>字串操作：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.html()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.append()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prepend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.empty()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.remove()</a:t>
            </a:r>
            <a:br>
              <a:rPr lang="en-US" altLang="zh-TW" dirty="0" smtClean="0"/>
            </a:br>
            <a:r>
              <a:rPr lang="en-US" altLang="zh-TW" dirty="0" smtClean="0"/>
              <a:t>            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C82606-6FDE-46C7-81B2-99445C600874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常用</a:t>
            </a:r>
            <a:r>
              <a:rPr lang="en-US" altLang="zh-TW" dirty="0" err="1" smtClean="0"/>
              <a:t>jquery</a:t>
            </a:r>
            <a:r>
              <a:rPr lang="zh-TW" altLang="en-US" dirty="0" smtClean="0"/>
              <a:t>函式 </a:t>
            </a:r>
            <a:r>
              <a:rPr lang="en-US" altLang="zh-TW" dirty="0" smtClean="0"/>
              <a:t>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事件：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.click()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dbclick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mousedown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.</a:t>
            </a:r>
            <a:r>
              <a:rPr lang="en-US" altLang="zh-TW" dirty="0" err="1" smtClean="0"/>
              <a:t>mouseover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mouseup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mouseout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.ready()</a:t>
            </a:r>
          </a:p>
          <a:p>
            <a:r>
              <a:rPr lang="zh-TW" altLang="en-US" dirty="0" smtClean="0"/>
              <a:t>動畫效果：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.</a:t>
            </a:r>
            <a:r>
              <a:rPr lang="en-US" altLang="zh-TW" dirty="0" err="1" smtClean="0"/>
              <a:t>annimate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fadeIn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fadeOut</a:t>
            </a:r>
            <a:r>
              <a:rPr lang="en-US" altLang="zh-TW" dirty="0" smtClean="0"/>
              <a:t>()</a:t>
            </a:r>
          </a:p>
          <a:p>
            <a:r>
              <a:rPr lang="zh-TW" altLang="en-US" dirty="0" smtClean="0"/>
              <a:t>其它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請見</a:t>
            </a:r>
            <a:r>
              <a:rPr lang="en-US" altLang="zh-TW" dirty="0" err="1" smtClean="0">
                <a:hlinkClick r:id="rId2"/>
              </a:rPr>
              <a:t>jquery</a:t>
            </a:r>
            <a:r>
              <a:rPr lang="zh-TW" altLang="en-US" dirty="0" smtClean="0">
                <a:hlinkClick r:id="rId2"/>
              </a:rPr>
              <a:t>官網</a:t>
            </a:r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5EAA92-5457-44E8-985A-B578DF1AB3F3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第一堂課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HTML+CSS+javascript</a:t>
            </a:r>
            <a:endParaRPr lang="en-US" altLang="zh-TW" dirty="0" smtClean="0"/>
          </a:p>
          <a:p>
            <a:r>
              <a:rPr lang="zh-TW" altLang="en-US" dirty="0" smtClean="0">
                <a:solidFill>
                  <a:srgbClr val="FF0000"/>
                </a:solidFill>
              </a:rPr>
              <a:t>第二堂課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網站伺服端程式：</a:t>
            </a:r>
            <a:r>
              <a:rPr lang="en-US" altLang="zh-TW" dirty="0" err="1" smtClean="0">
                <a:solidFill>
                  <a:srgbClr val="FF0000"/>
                </a:solidFill>
              </a:rPr>
              <a:t>MySQL</a:t>
            </a:r>
            <a:r>
              <a:rPr lang="en-US" altLang="zh-TW" dirty="0" smtClean="0">
                <a:solidFill>
                  <a:srgbClr val="FF0000"/>
                </a:solidFill>
              </a:rPr>
              <a:t> + SQL </a:t>
            </a:r>
            <a:r>
              <a:rPr lang="zh-TW" altLang="en-US" dirty="0" smtClean="0">
                <a:solidFill>
                  <a:srgbClr val="FF0000"/>
                </a:solidFill>
              </a:rPr>
              <a:t>＋ </a:t>
            </a:r>
            <a:r>
              <a:rPr lang="en-US" altLang="zh-TW" dirty="0" smtClean="0">
                <a:solidFill>
                  <a:srgbClr val="FF0000"/>
                </a:solidFill>
              </a:rPr>
              <a:t>PHP</a:t>
            </a:r>
          </a:p>
          <a:p>
            <a:r>
              <a:rPr lang="zh-TW" altLang="en-US" dirty="0" smtClean="0"/>
              <a:t>第三堂課</a:t>
            </a:r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109E81-29D4-408E-933C-C56016849724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MySQL</a:t>
            </a:r>
            <a:r>
              <a:rPr lang="zh-TW" altLang="en-US" dirty="0" smtClean="0"/>
              <a:t>資料庫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err="1" smtClean="0"/>
              <a:t>MySQL</a:t>
            </a:r>
            <a:r>
              <a:rPr lang="zh-TW" altLang="en-US" dirty="0" smtClean="0"/>
              <a:t>資料庫都以表格存放</a:t>
            </a:r>
            <a:endParaRPr lang="en-US" altLang="zh-TW" dirty="0" smtClean="0"/>
          </a:p>
          <a:p>
            <a:r>
              <a:rPr lang="zh-TW" altLang="en-US" dirty="0" smtClean="0"/>
              <a:t>常見名詞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Table</a:t>
            </a:r>
          </a:p>
          <a:p>
            <a:pPr lvl="1"/>
            <a:r>
              <a:rPr lang="en-US" altLang="zh-TW" dirty="0" smtClean="0"/>
              <a:t>Attribute</a:t>
            </a:r>
          </a:p>
          <a:p>
            <a:pPr lvl="1"/>
            <a:r>
              <a:rPr lang="en-US" altLang="zh-TW" dirty="0" smtClean="0"/>
              <a:t>Primary key</a:t>
            </a:r>
          </a:p>
          <a:p>
            <a:r>
              <a:rPr lang="zh-TW" altLang="en-US" dirty="0" smtClean="0"/>
              <a:t>此模型可將資枓與資料的關係存入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單一景點有單一名稱、單一簡介與多個電話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如何存放？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F906BA-5E7E-46EE-B5CD-88D582BF6313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常用</a:t>
            </a:r>
            <a:r>
              <a:rPr lang="en-US" altLang="zh-TW" dirty="0" smtClean="0"/>
              <a:t>SQL</a:t>
            </a:r>
            <a:r>
              <a:rPr lang="zh-TW" altLang="en-US" dirty="0" smtClean="0"/>
              <a:t>語法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取資料</a:t>
            </a:r>
            <a:endParaRPr lang="en-US" altLang="zh-TW" dirty="0" smtClean="0"/>
          </a:p>
          <a:p>
            <a:pPr lvl="1"/>
            <a:r>
              <a:rPr lang="en-US" altLang="zh-TW" sz="2600" b="1" dirty="0" smtClean="0">
                <a:solidFill>
                  <a:srgbClr val="0000FF"/>
                </a:solidFill>
              </a:rPr>
              <a:t>select</a:t>
            </a:r>
            <a:r>
              <a:rPr lang="en-US" altLang="zh-TW" sz="2600" dirty="0" smtClean="0"/>
              <a:t> </a:t>
            </a:r>
            <a:r>
              <a:rPr lang="en-US" altLang="zh-TW" sz="2600" dirty="0" err="1" smtClean="0"/>
              <a:t>name,longitude,latitude</a:t>
            </a:r>
            <a:r>
              <a:rPr lang="en-US" altLang="zh-TW" sz="2600" dirty="0" smtClean="0"/>
              <a:t> </a:t>
            </a:r>
            <a:r>
              <a:rPr lang="en-US" altLang="zh-TW" sz="2600" b="1" dirty="0" smtClean="0">
                <a:solidFill>
                  <a:srgbClr val="0000FF"/>
                </a:solidFill>
              </a:rPr>
              <a:t>from</a:t>
            </a:r>
            <a:r>
              <a:rPr lang="en-US" altLang="zh-TW" sz="2600" dirty="0" smtClean="0"/>
              <a:t> resort </a:t>
            </a:r>
            <a:r>
              <a:rPr lang="en-US" altLang="zh-TW" sz="2600" b="1" dirty="0" smtClean="0">
                <a:solidFill>
                  <a:srgbClr val="0000FF"/>
                </a:solidFill>
              </a:rPr>
              <a:t>where</a:t>
            </a:r>
            <a:r>
              <a:rPr lang="en-US" altLang="zh-TW" sz="2600" dirty="0" smtClean="0">
                <a:solidFill>
                  <a:srgbClr val="FF0000"/>
                </a:solidFill>
              </a:rPr>
              <a:t> </a:t>
            </a:r>
            <a:r>
              <a:rPr lang="en-US" altLang="zh-TW" sz="2600" dirty="0" smtClean="0"/>
              <a:t>country=</a:t>
            </a:r>
            <a:r>
              <a:rPr lang="en-US" altLang="zh-TW" sz="2400" dirty="0" smtClean="0"/>
              <a:t> "</a:t>
            </a:r>
            <a:r>
              <a:rPr lang="zh-TW" altLang="en-US" sz="2600" dirty="0" smtClean="0"/>
              <a:t>日本</a:t>
            </a:r>
            <a:r>
              <a:rPr lang="en-US" altLang="zh-TW" sz="2400" dirty="0" smtClean="0"/>
              <a:t>"</a:t>
            </a:r>
            <a:r>
              <a:rPr lang="en-US" altLang="zh-TW" sz="2600" dirty="0" smtClean="0"/>
              <a:t> and name=</a:t>
            </a:r>
            <a:r>
              <a:rPr lang="en-US" altLang="zh-TW" sz="2400" dirty="0" smtClean="0"/>
              <a:t> "</a:t>
            </a:r>
            <a:r>
              <a:rPr lang="zh-TW" altLang="en-US" sz="2600" dirty="0" smtClean="0"/>
              <a:t>金閣寺</a:t>
            </a:r>
            <a:r>
              <a:rPr lang="en-US" altLang="zh-TW" sz="2400" dirty="0" smtClean="0"/>
              <a:t>"</a:t>
            </a:r>
            <a:endParaRPr lang="en-US" altLang="zh-TW" sz="2600" dirty="0" smtClean="0"/>
          </a:p>
          <a:p>
            <a:r>
              <a:rPr lang="zh-TW" altLang="en-US" dirty="0" smtClean="0"/>
              <a:t>加入資料</a:t>
            </a:r>
            <a:endParaRPr lang="en-US" altLang="zh-TW" dirty="0" smtClean="0"/>
          </a:p>
          <a:p>
            <a:pPr lvl="1"/>
            <a:r>
              <a:rPr lang="en-US" altLang="zh-TW" sz="2600" b="1" dirty="0" smtClean="0">
                <a:solidFill>
                  <a:srgbClr val="0000FF"/>
                </a:solidFill>
              </a:rPr>
              <a:t>insert into </a:t>
            </a:r>
            <a:r>
              <a:rPr lang="en-US" altLang="zh-TW" sz="2600" dirty="0" err="1" smtClean="0"/>
              <a:t>journey_people</a:t>
            </a:r>
            <a:r>
              <a:rPr lang="en-US" altLang="zh-TW" sz="2600" dirty="0" smtClean="0"/>
              <a:t>(</a:t>
            </a:r>
            <a:r>
              <a:rPr lang="en-US" altLang="zh-TW" sz="2600" dirty="0" err="1" smtClean="0"/>
              <a:t>journey_id,user_account</a:t>
            </a:r>
            <a:r>
              <a:rPr lang="en-US" altLang="zh-TW" sz="2600" dirty="0" smtClean="0"/>
              <a:t>) </a:t>
            </a:r>
            <a:r>
              <a:rPr lang="en-US" altLang="zh-TW" sz="2600" b="1" dirty="0" smtClean="0">
                <a:solidFill>
                  <a:srgbClr val="0000FF"/>
                </a:solidFill>
              </a:rPr>
              <a:t>values</a:t>
            </a:r>
            <a:r>
              <a:rPr lang="en-US" altLang="zh-TW" sz="2600" dirty="0" smtClean="0"/>
              <a:t>(</a:t>
            </a:r>
            <a:r>
              <a:rPr lang="en-US" altLang="zh-TW" sz="2400" dirty="0" smtClean="0"/>
              <a:t>" </a:t>
            </a:r>
            <a:r>
              <a:rPr lang="en-US" altLang="zh-TW" sz="2600" dirty="0" smtClean="0"/>
              <a:t>journey-001</a:t>
            </a:r>
            <a:r>
              <a:rPr lang="en-US" altLang="zh-TW" sz="2400" dirty="0" smtClean="0"/>
              <a:t> "</a:t>
            </a:r>
            <a:r>
              <a:rPr lang="en-US" altLang="zh-TW" sz="2600" dirty="0" smtClean="0"/>
              <a:t>,</a:t>
            </a:r>
            <a:r>
              <a:rPr lang="en-US" altLang="zh-TW" sz="2400" dirty="0" smtClean="0"/>
              <a:t>" </a:t>
            </a:r>
            <a:r>
              <a:rPr lang="en-US" altLang="zh-TW" sz="2600" dirty="0" smtClean="0"/>
              <a:t>steve750312</a:t>
            </a:r>
            <a:r>
              <a:rPr lang="en-US" altLang="zh-TW" sz="2400" dirty="0" smtClean="0"/>
              <a:t>"</a:t>
            </a:r>
            <a:r>
              <a:rPr lang="en-US" altLang="zh-TW" sz="2600" dirty="0" smtClean="0"/>
              <a:t>)</a:t>
            </a:r>
          </a:p>
          <a:p>
            <a:pPr lvl="1"/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63703F-7684-4E41-9C15-A6309B67D8FF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常用</a:t>
            </a:r>
            <a:r>
              <a:rPr lang="en-US" altLang="zh-TW" dirty="0" smtClean="0"/>
              <a:t>SQL</a:t>
            </a:r>
            <a:r>
              <a:rPr lang="zh-TW" altLang="en-US" dirty="0" smtClean="0"/>
              <a:t>語法 </a:t>
            </a:r>
            <a:r>
              <a:rPr lang="en-US" altLang="zh-TW" dirty="0" smtClean="0"/>
              <a:t>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更新資料</a:t>
            </a:r>
            <a:endParaRPr lang="en-US" altLang="zh-TW" dirty="0" smtClean="0"/>
          </a:p>
          <a:p>
            <a:pPr lvl="1"/>
            <a:r>
              <a:rPr lang="en-US" sz="2600" b="1" dirty="0" smtClean="0">
                <a:solidFill>
                  <a:srgbClr val="0000FF"/>
                </a:solidFill>
                <a:latin typeface="+mn-ea"/>
              </a:rPr>
              <a:t>update</a:t>
            </a:r>
            <a:r>
              <a:rPr lang="en-US" sz="2600" dirty="0" smtClean="0">
                <a:latin typeface="+mn-ea"/>
              </a:rPr>
              <a:t> resort</a:t>
            </a:r>
            <a:br>
              <a:rPr lang="en-US" sz="2600" dirty="0" smtClean="0">
                <a:latin typeface="+mn-ea"/>
              </a:rPr>
            </a:br>
            <a:r>
              <a:rPr lang="en-US" sz="2600" b="1" dirty="0" smtClean="0">
                <a:solidFill>
                  <a:srgbClr val="0000FF"/>
                </a:solidFill>
                <a:latin typeface="+mn-ea"/>
              </a:rPr>
              <a:t>set</a:t>
            </a:r>
            <a:r>
              <a:rPr lang="en-US" sz="2600" dirty="0" smtClean="0">
                <a:latin typeface="+mn-ea"/>
              </a:rPr>
              <a:t>  price=</a:t>
            </a:r>
            <a:r>
              <a:rPr lang="en-US" altLang="zh-TW" sz="2600" dirty="0" smtClean="0">
                <a:latin typeface="+mn-ea"/>
              </a:rPr>
              <a:t> </a:t>
            </a:r>
            <a:r>
              <a:rPr lang="en-US" altLang="zh-TW" sz="2400" dirty="0" smtClean="0"/>
              <a:t>" </a:t>
            </a:r>
            <a:r>
              <a:rPr lang="en-US" sz="2600" dirty="0" smtClean="0">
                <a:latin typeface="+mn-ea"/>
              </a:rPr>
              <a:t>500</a:t>
            </a:r>
            <a:r>
              <a:rPr lang="en-US" altLang="zh-TW" sz="2400" dirty="0" smtClean="0"/>
              <a:t>"</a:t>
            </a:r>
            <a:r>
              <a:rPr lang="en-US" sz="2600" dirty="0" smtClean="0">
                <a:latin typeface="+mn-ea"/>
              </a:rPr>
              <a:t>, phone = </a:t>
            </a:r>
            <a:r>
              <a:rPr lang="en-US" altLang="zh-TW" sz="2600" dirty="0" smtClean="0">
                <a:latin typeface="+mn-ea"/>
              </a:rPr>
              <a:t>"</a:t>
            </a:r>
            <a:r>
              <a:rPr lang="en-US" sz="2600" dirty="0" smtClean="0">
                <a:latin typeface="+mn-ea"/>
              </a:rPr>
              <a:t>3333-2211</a:t>
            </a:r>
            <a:r>
              <a:rPr lang="en-US" altLang="zh-TW" sz="2600" dirty="0" smtClean="0">
                <a:latin typeface="+mn-ea"/>
              </a:rPr>
              <a:t>" </a:t>
            </a:r>
            <a:r>
              <a:rPr lang="en-US" sz="2600" dirty="0" smtClean="0">
                <a:latin typeface="+mn-ea"/>
              </a:rPr>
              <a:t/>
            </a:r>
            <a:br>
              <a:rPr lang="en-US" sz="2600" dirty="0" smtClean="0">
                <a:latin typeface="+mn-ea"/>
              </a:rPr>
            </a:br>
            <a:r>
              <a:rPr lang="en-US" sz="2600" b="1" dirty="0" smtClean="0">
                <a:solidFill>
                  <a:srgbClr val="0000FF"/>
                </a:solidFill>
                <a:latin typeface="+mn-ea"/>
              </a:rPr>
              <a:t>where</a:t>
            </a:r>
            <a:r>
              <a:rPr lang="en-US" sz="2600" dirty="0" smtClean="0">
                <a:latin typeface="+mn-ea"/>
              </a:rPr>
              <a:t> country = </a:t>
            </a:r>
            <a:r>
              <a:rPr lang="en-US" altLang="zh-TW" sz="2400" dirty="0" smtClean="0"/>
              <a:t>"</a:t>
            </a:r>
            <a:r>
              <a:rPr lang="zh-TW" altLang="en-US" sz="2600" dirty="0" smtClean="0">
                <a:latin typeface="+mn-ea"/>
              </a:rPr>
              <a:t>台灣</a:t>
            </a:r>
            <a:r>
              <a:rPr lang="en-US" sz="2600" dirty="0" smtClean="0">
                <a:latin typeface="+mn-ea"/>
              </a:rPr>
              <a:t>” </a:t>
            </a:r>
            <a:br>
              <a:rPr lang="en-US" sz="2600" dirty="0" smtClean="0">
                <a:latin typeface="+mn-ea"/>
              </a:rPr>
            </a:br>
            <a:r>
              <a:rPr lang="en-US" sz="2600" dirty="0" smtClean="0">
                <a:latin typeface="+mn-ea"/>
              </a:rPr>
              <a:t>               </a:t>
            </a:r>
            <a:r>
              <a:rPr lang="en-US" sz="2600" b="1" dirty="0" smtClean="0">
                <a:solidFill>
                  <a:srgbClr val="0000FF"/>
                </a:solidFill>
                <a:latin typeface="+mn-ea"/>
              </a:rPr>
              <a:t>and</a:t>
            </a:r>
            <a:r>
              <a:rPr lang="en-US" sz="2600" dirty="0" smtClean="0">
                <a:latin typeface="+mn-ea"/>
              </a:rPr>
              <a:t> name = </a:t>
            </a:r>
            <a:r>
              <a:rPr lang="en-US" altLang="zh-TW" sz="2400" dirty="0" smtClean="0"/>
              <a:t>"</a:t>
            </a:r>
            <a:r>
              <a:rPr lang="zh-TW" altLang="en-US" sz="2600" dirty="0" smtClean="0">
                <a:latin typeface="+mn-ea"/>
              </a:rPr>
              <a:t>陽明山</a:t>
            </a:r>
            <a:r>
              <a:rPr lang="en-US" sz="2600" dirty="0" smtClean="0">
                <a:latin typeface="+mn-ea"/>
              </a:rPr>
              <a:t>" </a:t>
            </a:r>
          </a:p>
          <a:p>
            <a:r>
              <a:rPr lang="zh-TW" altLang="en-US" sz="3000" dirty="0" smtClean="0">
                <a:latin typeface="+mn-ea"/>
              </a:rPr>
              <a:t>刪除資料</a:t>
            </a:r>
            <a:endParaRPr lang="en-US" altLang="zh-TW" sz="3000" dirty="0" smtClean="0">
              <a:latin typeface="+mn-ea"/>
            </a:endParaRPr>
          </a:p>
          <a:p>
            <a:pPr lvl="1"/>
            <a:r>
              <a:rPr lang="en-US" altLang="zh-TW" sz="2400" b="1" dirty="0" smtClean="0">
                <a:solidFill>
                  <a:srgbClr val="0000FF"/>
                </a:solidFill>
              </a:rPr>
              <a:t>delete from </a:t>
            </a:r>
            <a:r>
              <a:rPr lang="en-US" altLang="zh-TW" sz="2400" dirty="0" smtClean="0"/>
              <a:t>resort</a:t>
            </a:r>
            <a:r>
              <a:rPr lang="en-US" altLang="zh-TW" sz="2400" b="1" dirty="0" smtClean="0"/>
              <a:t/>
            </a:r>
            <a:br>
              <a:rPr lang="en-US" altLang="zh-TW" sz="2400" b="1" dirty="0" smtClean="0"/>
            </a:br>
            <a:r>
              <a:rPr lang="en-US" altLang="zh-TW" sz="2400" b="1" dirty="0" smtClean="0">
                <a:solidFill>
                  <a:srgbClr val="0000FF"/>
                </a:solidFill>
              </a:rPr>
              <a:t>where</a:t>
            </a:r>
            <a:r>
              <a:rPr lang="en-US" altLang="zh-TW" sz="2400" b="1" dirty="0" smtClean="0"/>
              <a:t> </a:t>
            </a:r>
            <a:r>
              <a:rPr lang="en-US" altLang="zh-TW" sz="2400" dirty="0" smtClean="0"/>
              <a:t>name = "</a:t>
            </a:r>
            <a:r>
              <a:rPr lang="zh-TW" altLang="en-US" sz="2400" dirty="0" smtClean="0"/>
              <a:t>陽明山</a:t>
            </a:r>
            <a:r>
              <a:rPr lang="en-US" altLang="zh-TW" sz="2400" dirty="0" smtClean="0"/>
              <a:t>"</a:t>
            </a:r>
            <a:endParaRPr lang="en-US" sz="2600" dirty="0" smtClean="0">
              <a:latin typeface="+mn-ea"/>
            </a:endParaRPr>
          </a:p>
          <a:p>
            <a:pPr lvl="1"/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1B1602-E026-4CC4-9228-01E693FDD22D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PHP</a:t>
            </a:r>
            <a:r>
              <a:rPr lang="zh-TW" altLang="en-US" dirty="0" smtClean="0"/>
              <a:t>資料庫操作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1196752"/>
            <a:ext cx="8496944" cy="52565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 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$link =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mysqli_connect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localhost","user","password","db_name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");</a:t>
            </a:r>
          </a:p>
          <a:p>
            <a:pPr>
              <a:buNone/>
            </a:pPr>
            <a:endParaRPr lang="en-US" altLang="zh-TW" sz="2000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NAMES 'UTF8'");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CHARACTER_SET_CLIENT=UTF8");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CHARACTER_SET_RESULTS=UTF8");</a:t>
            </a:r>
          </a:p>
          <a:p>
            <a:pPr>
              <a:buNone/>
            </a:pPr>
            <a:endParaRPr lang="en-US" altLang="zh-TW" sz="2000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$query=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select money from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account where user=?";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endParaRPr lang="en-US" altLang="zh-TW" sz="2000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$stmt=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mysqli_prepare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link,$query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mysqli_stmt_bind_param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stmt,"s",$name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mysqli_stmt_execute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($stmt);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mysqli_stmt_store_result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($stmt);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mysqli_stmt_bind_result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stmt,$money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endParaRPr lang="en-US" altLang="zh-TW" sz="2000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while(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mysqli_stmt_fetch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($stmt)){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echo $money;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}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5" name="矩形 4"/>
          <p:cNvSpPr/>
          <p:nvPr/>
        </p:nvSpPr>
        <p:spPr>
          <a:xfrm>
            <a:off x="5292080" y="5733256"/>
            <a:ext cx="3240360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Prepared Statement</a:t>
            </a:r>
            <a:endParaRPr lang="zh-TW" altLang="en-US" sz="20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47ADD6-9AE3-4532-AB38-992F0A741631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第一堂課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HTML+CSS+javascript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>
                <a:solidFill>
                  <a:srgbClr val="FF0000"/>
                </a:solidFill>
              </a:rPr>
              <a:t>第三堂課</a:t>
            </a:r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網站伺服端程式：</a:t>
            </a:r>
            <a:r>
              <a:rPr lang="en-US" altLang="zh-TW" dirty="0" smtClean="0">
                <a:solidFill>
                  <a:srgbClr val="FF0000"/>
                </a:solidFill>
              </a:rPr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A8E419-6DCA-44B0-98BF-B0F26AEBFC06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357158" y="1196752"/>
            <a:ext cx="8572560" cy="50720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t" anchorCtr="0"/>
          <a:lstStyle/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&lt;title&gt;</a:t>
            </a:r>
          </a:p>
          <a:p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第一個網頁程式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&lt;body&gt;</a:t>
            </a:r>
          </a:p>
          <a:p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$a= “Hello World!”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$a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php</a:t>
            </a:r>
            <a:r>
              <a:rPr lang="zh-TW" altLang="en-US" dirty="0" smtClean="0"/>
              <a:t>程式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5715008" y="1772816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PHP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程式指令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寫在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&lt;?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?&gt;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中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724128" y="4371944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輸出指令：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echo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724128" y="3075800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變數以＄開頭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F50256-763A-4631-AD47-3C00C3FA0710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php</a:t>
            </a:r>
            <a:r>
              <a:rPr lang="zh-TW" altLang="en-US" dirty="0" smtClean="0"/>
              <a:t>程式 </a:t>
            </a:r>
            <a:r>
              <a:rPr lang="en-US" altLang="zh-TW" dirty="0" smtClean="0"/>
              <a:t>(</a:t>
            </a:r>
            <a:r>
              <a:rPr lang="zh-TW" altLang="en-US" dirty="0" smtClean="0"/>
              <a:t>２</a:t>
            </a:r>
            <a:r>
              <a:rPr lang="en-US" altLang="zh-TW" dirty="0" smtClean="0"/>
              <a:t>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變數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不須宣告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型態可改變</a:t>
            </a:r>
            <a:endParaRPr lang="en-US" altLang="zh-TW" dirty="0" smtClean="0"/>
          </a:p>
          <a:p>
            <a:r>
              <a:rPr lang="zh-TW" altLang="en-US" dirty="0" smtClean="0"/>
              <a:t>其它程式概念皆相同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if(){} else if() {} else{}</a:t>
            </a:r>
          </a:p>
          <a:p>
            <a:pPr lvl="1"/>
            <a:r>
              <a:rPr lang="en-US" altLang="zh-TW" dirty="0" smtClean="0"/>
              <a:t>for($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=0;$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&lt;10;$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++){}</a:t>
            </a:r>
          </a:p>
          <a:p>
            <a:pPr lvl="1"/>
            <a:r>
              <a:rPr lang="en-US" altLang="zh-TW" dirty="0" smtClean="0"/>
              <a:t>while(){}</a:t>
            </a:r>
          </a:p>
          <a:p>
            <a:pPr lvl="1"/>
            <a:r>
              <a:rPr lang="en-US" altLang="zh-TW" dirty="0" smtClean="0"/>
              <a:t>function </a:t>
            </a:r>
            <a:r>
              <a:rPr lang="en-US" altLang="zh-TW" dirty="0" err="1" smtClean="0"/>
              <a:t>function_name</a:t>
            </a:r>
            <a:r>
              <a:rPr lang="en-US" altLang="zh-TW" dirty="0" smtClean="0"/>
              <a:t>($v1, $v2){}</a:t>
            </a:r>
          </a:p>
          <a:p>
            <a:pPr lvl="1"/>
            <a:r>
              <a:rPr lang="zh-TW" altLang="en-US" dirty="0" smtClean="0"/>
              <a:t>陣列、物件</a:t>
            </a:r>
            <a:r>
              <a:rPr lang="en-US" altLang="zh-TW" dirty="0" smtClean="0"/>
              <a:t>……</a:t>
            </a:r>
            <a:endParaRPr lang="zh-TW" altLang="en-US" dirty="0" smtClean="0"/>
          </a:p>
          <a:p>
            <a:pPr lvl="1"/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5436096" y="1772816"/>
            <a:ext cx="3355306" cy="20162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84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$a</a:t>
            </a:r>
            <a:r>
              <a:rPr lang="en-US" altLang="zh-TW" sz="20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“Hello!”;</a:t>
            </a:r>
          </a:p>
          <a:p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echo 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$a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;</a:t>
            </a:r>
          </a:p>
          <a:p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$a</a:t>
            </a:r>
            <a:r>
              <a:rPr lang="en-US" altLang="zh-TW" sz="20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1;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echo 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$a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E85F8B-22AD-4A9D-99A3-D0CF57C45B4F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伺服端程式輸出 </a:t>
            </a:r>
            <a:r>
              <a:rPr lang="en-US" altLang="zh-TW" dirty="0" smtClean="0"/>
              <a:t>–</a:t>
            </a:r>
            <a:r>
              <a:rPr lang="zh-TW" altLang="en-US" dirty="0" smtClean="0"/>
              <a:t> 與網站架構關</a:t>
            </a:r>
            <a:endParaRPr lang="zh-TW" altLang="en-US" dirty="0"/>
          </a:p>
        </p:txBody>
      </p:sp>
      <p:grpSp>
        <p:nvGrpSpPr>
          <p:cNvPr id="7" name="群組 14"/>
          <p:cNvGrpSpPr/>
          <p:nvPr/>
        </p:nvGrpSpPr>
        <p:grpSpPr>
          <a:xfrm>
            <a:off x="1029170" y="2068258"/>
            <a:ext cx="7215238" cy="2357454"/>
            <a:chOff x="1285852" y="2500306"/>
            <a:chExt cx="7215238" cy="2357454"/>
          </a:xfrm>
        </p:grpSpPr>
        <p:sp>
          <p:nvSpPr>
            <p:cNvPr id="4" name="矩形 3"/>
            <p:cNvSpPr/>
            <p:nvPr/>
          </p:nvSpPr>
          <p:spPr>
            <a:xfrm>
              <a:off x="1285852" y="2500306"/>
              <a:ext cx="1643074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286248" y="2500306"/>
              <a:ext cx="1571636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000892" y="2500306"/>
              <a:ext cx="1500198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資料庫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err="1" smtClean="0">
                  <a:latin typeface="微軟正黑體" pitchFamily="34" charset="-120"/>
                  <a:ea typeface="微軟正黑體" pitchFamily="34" charset="-120"/>
                </a:rPr>
                <a:t>MySQL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8" name="直線單箭頭接點 7"/>
            <p:cNvCxnSpPr/>
            <p:nvPr/>
          </p:nvCxnSpPr>
          <p:spPr>
            <a:xfrm>
              <a:off x="2928926" y="3071810"/>
              <a:ext cx="135732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5857884" y="3071810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6" name="直線單箭頭接點 15"/>
            <p:cNvCxnSpPr/>
            <p:nvPr/>
          </p:nvCxnSpPr>
          <p:spPr>
            <a:xfrm rot="10800000">
              <a:off x="5857884" y="4286256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 rot="10800000" flipV="1">
              <a:off x="2928926" y="4286254"/>
              <a:ext cx="135732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</p:grpSp>
      <p:sp>
        <p:nvSpPr>
          <p:cNvPr id="19" name="圓角矩形 18"/>
          <p:cNvSpPr/>
          <p:nvPr/>
        </p:nvSpPr>
        <p:spPr>
          <a:xfrm>
            <a:off x="886294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解讀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HTML</a:t>
            </a: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</a:p>
          <a:p>
            <a:pPr algn="ctr"/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</a:rPr>
              <a:t>Javascript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3815252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運算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PHP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6458458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執行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SQL</a:t>
            </a:r>
          </a:p>
        </p:txBody>
      </p:sp>
      <p:sp>
        <p:nvSpPr>
          <p:cNvPr id="15" name="矩形 14"/>
          <p:cNvSpPr/>
          <p:nvPr/>
        </p:nvSpPr>
        <p:spPr>
          <a:xfrm>
            <a:off x="640630" y="1772816"/>
            <a:ext cx="5112568" cy="39604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日期版面配置區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8A0339-96B1-42AF-B72C-B26BB4E8390F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21" name="投影片編號版面配置區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100" dirty="0" smtClean="0"/>
              <a:t>伺服端程式輸出 </a:t>
            </a:r>
            <a:r>
              <a:rPr lang="en-US" altLang="zh-TW" sz="4100" dirty="0" smtClean="0"/>
              <a:t>–</a:t>
            </a:r>
            <a:r>
              <a:rPr lang="zh-TW" altLang="en-US" sz="4100" dirty="0" smtClean="0"/>
              <a:t> 與網站架構關係</a:t>
            </a:r>
            <a:endParaRPr lang="zh-TW" altLang="en-US" sz="4100" dirty="0"/>
          </a:p>
        </p:txBody>
      </p:sp>
      <p:grpSp>
        <p:nvGrpSpPr>
          <p:cNvPr id="3" name="群組 7"/>
          <p:cNvGrpSpPr/>
          <p:nvPr/>
        </p:nvGrpSpPr>
        <p:grpSpPr>
          <a:xfrm>
            <a:off x="412993" y="1484784"/>
            <a:ext cx="8431480" cy="2232247"/>
            <a:chOff x="367796" y="2500306"/>
            <a:chExt cx="5873113" cy="1554916"/>
          </a:xfrm>
        </p:grpSpPr>
        <p:sp>
          <p:nvSpPr>
            <p:cNvPr id="4" name="矩形 3"/>
            <p:cNvSpPr/>
            <p:nvPr/>
          </p:nvSpPr>
          <p:spPr>
            <a:xfrm>
              <a:off x="367796" y="2500306"/>
              <a:ext cx="1643073" cy="155491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669274" y="2500306"/>
              <a:ext cx="1571635" cy="155491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6" name="直線單箭頭接點 5"/>
            <p:cNvCxnSpPr/>
            <p:nvPr/>
          </p:nvCxnSpPr>
          <p:spPr>
            <a:xfrm>
              <a:off x="2010869" y="2851416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7" name="直線單箭頭接點 6"/>
            <p:cNvCxnSpPr/>
            <p:nvPr/>
          </p:nvCxnSpPr>
          <p:spPr>
            <a:xfrm flipH="1">
              <a:off x="2010869" y="3804430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  <p:grpSp>
        <p:nvGrpSpPr>
          <p:cNvPr id="8" name="群組 15"/>
          <p:cNvGrpSpPr/>
          <p:nvPr/>
        </p:nvGrpSpPr>
        <p:grpSpPr>
          <a:xfrm>
            <a:off x="6084168" y="3429000"/>
            <a:ext cx="2952328" cy="3024336"/>
            <a:chOff x="6084168" y="3717032"/>
            <a:chExt cx="2952328" cy="3024336"/>
          </a:xfrm>
        </p:grpSpPr>
        <p:sp>
          <p:nvSpPr>
            <p:cNvPr id="14" name="矩形 13"/>
            <p:cNvSpPr/>
            <p:nvPr/>
          </p:nvSpPr>
          <p:spPr>
            <a:xfrm>
              <a:off x="6084168" y="3717032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&lt;?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rgbClr val="0000FF"/>
                  </a:solidFill>
                  <a:latin typeface="微軟正黑體" pitchFamily="34" charset="-120"/>
                  <a:ea typeface="微軟正黑體" pitchFamily="34" charset="-120"/>
                </a:rPr>
                <a:t>echo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“Hello World!”</a:t>
              </a:r>
              <a:r>
                <a:rPr lang="en-US" altLang="zh-TW" sz="1600" b="1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?&gt;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380312" y="3717032"/>
              <a:ext cx="1656184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 smtClean="0">
                  <a:latin typeface="微軟正黑體" pitchFamily="34" charset="-120"/>
                  <a:ea typeface="微軟正黑體" pitchFamily="34" charset="-120"/>
                </a:rPr>
                <a:t>運算</a:t>
              </a:r>
              <a:r>
                <a:rPr lang="en-US" altLang="zh-TW" sz="2000" b="1" dirty="0" smtClean="0">
                  <a:latin typeface="微軟正黑體" pitchFamily="34" charset="-120"/>
                  <a:ea typeface="微軟正黑體" pitchFamily="34" charset="-120"/>
                </a:rPr>
                <a:t>a.php</a:t>
              </a:r>
              <a:endParaRPr lang="zh-TW" altLang="en-US" sz="20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2915816" y="1268760"/>
            <a:ext cx="3312368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/>
              <a:t>使用者請求 </a:t>
            </a:r>
            <a:r>
              <a:rPr lang="en-US" altLang="zh-TW" sz="2000" dirty="0" smtClean="0"/>
              <a:t>(</a:t>
            </a:r>
            <a:r>
              <a:rPr lang="en-US" altLang="zh-TW" sz="2000" dirty="0" err="1" smtClean="0"/>
              <a:t>HTTPRequest</a:t>
            </a:r>
            <a:r>
              <a:rPr lang="en-US" altLang="zh-TW" sz="2000" dirty="0" smtClean="0"/>
              <a:t>)</a:t>
            </a:r>
          </a:p>
          <a:p>
            <a:pPr algn="ctr"/>
            <a:r>
              <a:rPr lang="en-US" altLang="zh-TW" sz="2000" dirty="0" smtClean="0"/>
              <a:t>http://example.com/a.php</a:t>
            </a:r>
            <a:endParaRPr lang="zh-TW" altLang="en-US" sz="2000" dirty="0"/>
          </a:p>
        </p:txBody>
      </p:sp>
      <p:grpSp>
        <p:nvGrpSpPr>
          <p:cNvPr id="9" name="群組 22"/>
          <p:cNvGrpSpPr/>
          <p:nvPr/>
        </p:nvGrpSpPr>
        <p:grpSpPr>
          <a:xfrm>
            <a:off x="3059832" y="2204864"/>
            <a:ext cx="2952328" cy="3024336"/>
            <a:chOff x="3059832" y="2492896"/>
            <a:chExt cx="2952328" cy="3024336"/>
          </a:xfrm>
        </p:grpSpPr>
        <p:sp>
          <p:nvSpPr>
            <p:cNvPr id="18" name="矩形 17"/>
            <p:cNvSpPr/>
            <p:nvPr/>
          </p:nvSpPr>
          <p:spPr>
            <a:xfrm>
              <a:off x="3059832" y="2492896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Hello World!</a:t>
              </a:r>
              <a:endPara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427984" y="2492896"/>
              <a:ext cx="1575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 smtClean="0">
                  <a:latin typeface="微軟正黑體" pitchFamily="34" charset="-120"/>
                  <a:ea typeface="微軟正黑體" pitchFamily="34" charset="-120"/>
                </a:rPr>
                <a:t>傳送</a:t>
              </a:r>
              <a:endParaRPr lang="zh-TW" altLang="en-US" sz="20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0" name="群組 23"/>
          <p:cNvGrpSpPr/>
          <p:nvPr/>
        </p:nvGrpSpPr>
        <p:grpSpPr>
          <a:xfrm>
            <a:off x="35496" y="3429000"/>
            <a:ext cx="2952328" cy="3024336"/>
            <a:chOff x="35496" y="3717032"/>
            <a:chExt cx="2952328" cy="3024336"/>
          </a:xfrm>
        </p:grpSpPr>
        <p:sp>
          <p:nvSpPr>
            <p:cNvPr id="19" name="矩形 18"/>
            <p:cNvSpPr/>
            <p:nvPr/>
          </p:nvSpPr>
          <p:spPr>
            <a:xfrm>
              <a:off x="35496" y="3717032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Hello World!</a:t>
              </a:r>
              <a:endPara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3717032"/>
              <a:ext cx="1575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 smtClean="0">
                  <a:latin typeface="微軟正黑體" pitchFamily="34" charset="-120"/>
                  <a:ea typeface="微軟正黑體" pitchFamily="34" charset="-120"/>
                </a:rPr>
                <a:t>解讀運算</a:t>
              </a:r>
              <a:endParaRPr lang="zh-TW" altLang="en-US" sz="20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1403648" y="3933056"/>
            <a:ext cx="1575792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latin typeface="微軟正黑體" pitchFamily="34" charset="-120"/>
                <a:ea typeface="微軟正黑體" pitchFamily="34" charset="-120"/>
              </a:rPr>
              <a:t>執行結果</a:t>
            </a:r>
            <a:endParaRPr lang="zh-TW" altLang="en-US" sz="20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3" name="日期版面配置區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57B8F-81A0-41A7-9C6A-910A03E1EEA4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24" name="投影片編號版面配置區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100" dirty="0" smtClean="0"/>
              <a:t>伺服端程式輸出 </a:t>
            </a:r>
            <a:r>
              <a:rPr lang="en-US" altLang="zh-TW" sz="4100" dirty="0" smtClean="0"/>
              <a:t>–</a:t>
            </a:r>
            <a:r>
              <a:rPr lang="zh-TW" altLang="en-US" sz="4100" dirty="0" smtClean="0"/>
              <a:t> 與網站架構關係</a:t>
            </a:r>
            <a:endParaRPr lang="zh-TW" altLang="en-US" sz="41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251520" y="1412776"/>
            <a:ext cx="4896544" cy="49685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8000" tIns="108000" rIns="108000" bIns="108000" rtlCol="0" anchor="ctr" anchorCtr="0"/>
          <a:lstStyle/>
          <a:p>
            <a:r>
              <a:rPr lang="en-US" altLang="zh-TW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&lt;?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&lt;title&gt;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“Hello World!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”;</a:t>
            </a:r>
            <a:endParaRPr lang="en-US" altLang="zh-TW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92080" y="1412776"/>
            <a:ext cx="3672408" cy="49685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8000" tIns="108000" rIns="108000" bIns="108000" rtlCol="0" anchor="ctr" anchorCtr="0"/>
          <a:lstStyle/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&lt;title&gt;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&lt;body&gt;</a:t>
            </a:r>
            <a:endParaRPr lang="en-US" altLang="zh-TW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Hello World!</a:t>
            </a:r>
            <a:endParaRPr lang="en-US" altLang="zh-TW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923928" y="1628800"/>
            <a:ext cx="2571768" cy="85725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差異點？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49BFF6-DC13-4B68-B887-6EB0D5C1D554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PHP</a:t>
            </a:r>
            <a:r>
              <a:rPr lang="zh-TW" altLang="en-US" dirty="0" smtClean="0"/>
              <a:t>網頁間變數傳遞</a:t>
            </a:r>
            <a:r>
              <a:rPr lang="en-US" altLang="zh-TW" dirty="0" smtClean="0"/>
              <a:t>(GET)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395536" y="1412776"/>
            <a:ext cx="8496944" cy="20002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&lt;form action=“</a:t>
            </a:r>
            <a:r>
              <a:rPr lang="en-US" altLang="zh-TW" sz="24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 method="</a:t>
            </a:r>
            <a:r>
              <a:rPr lang="en-US" altLang="zh-TW" sz="2400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GET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&lt;input type=text name="</a:t>
            </a:r>
            <a:r>
              <a:rPr lang="en-US" altLang="zh-TW" sz="24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 size=30&gt;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&lt;input type=submit value="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確定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&lt;input type=reset value="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重設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&lt;/form&gt;</a:t>
            </a:r>
          </a:p>
        </p:txBody>
      </p:sp>
      <p:sp>
        <p:nvSpPr>
          <p:cNvPr id="6" name="矩形 5"/>
          <p:cNvSpPr/>
          <p:nvPr/>
        </p:nvSpPr>
        <p:spPr>
          <a:xfrm>
            <a:off x="395536" y="3629040"/>
            <a:ext cx="8496944" cy="25922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$name=</a:t>
            </a:r>
            <a:r>
              <a:rPr lang="en-US" altLang="zh-TW" sz="2400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$_GET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["</a:t>
            </a:r>
            <a:r>
              <a:rPr lang="en-US" altLang="zh-TW" sz="24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"];</a:t>
            </a:r>
          </a:p>
          <a:p>
            <a:pPr>
              <a:buNone/>
            </a:pP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echo "Hi, ";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echo $name;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echo "!";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7" name="矩形 6"/>
          <p:cNvSpPr/>
          <p:nvPr/>
        </p:nvSpPr>
        <p:spPr>
          <a:xfrm>
            <a:off x="7092280" y="1412776"/>
            <a:ext cx="180020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page1.php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32240" y="3645024"/>
            <a:ext cx="216024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endParaRPr lang="zh-TW" altLang="en-US" sz="24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F3C916-F2EC-43BD-9E23-A01E06F353F4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PHP</a:t>
            </a:r>
            <a:r>
              <a:rPr lang="zh-TW" altLang="en-US" dirty="0" smtClean="0"/>
              <a:t>網頁間變數傳遞</a:t>
            </a:r>
            <a:r>
              <a:rPr lang="en-US" altLang="zh-TW" dirty="0" smtClean="0"/>
              <a:t>(GET)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395536" y="1428760"/>
            <a:ext cx="8496944" cy="20002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&lt;a </a:t>
            </a:r>
            <a:r>
              <a:rPr lang="en-US" altLang="zh-TW" sz="2400" dirty="0" err="1" smtClean="0">
                <a:latin typeface="微軟正黑體" pitchFamily="34" charset="-120"/>
                <a:ea typeface="微軟正黑體" pitchFamily="34" charset="-120"/>
              </a:rPr>
              <a:t>href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="./</a:t>
            </a:r>
            <a:r>
              <a:rPr lang="en-US" altLang="zh-TW" sz="24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?</a:t>
            </a:r>
            <a:r>
              <a:rPr lang="en-US" altLang="zh-TW" sz="24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2400" dirty="0" err="1" smtClean="0">
                <a:latin typeface="微軟正黑體" pitchFamily="34" charset="-120"/>
                <a:ea typeface="微軟正黑體" pitchFamily="34" charset="-120"/>
              </a:rPr>
              <a:t>steve&amp;</a:t>
            </a:r>
            <a:r>
              <a:rPr lang="en-US" altLang="zh-TW" sz="2400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age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=10"&gt;Steve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檔案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&lt;/a&gt;</a:t>
            </a:r>
          </a:p>
        </p:txBody>
      </p:sp>
      <p:sp>
        <p:nvSpPr>
          <p:cNvPr id="6" name="矩形 5"/>
          <p:cNvSpPr/>
          <p:nvPr/>
        </p:nvSpPr>
        <p:spPr>
          <a:xfrm>
            <a:off x="395536" y="3645024"/>
            <a:ext cx="8496944" cy="25922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$name=</a:t>
            </a:r>
            <a:r>
              <a:rPr lang="en-US" altLang="zh-TW" sz="2000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$_GET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["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"];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 $name=</a:t>
            </a:r>
            <a:r>
              <a:rPr lang="en-US" altLang="zh-TW" sz="2000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$_GET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["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age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"];</a:t>
            </a:r>
          </a:p>
          <a:p>
            <a:pPr>
              <a:buNone/>
            </a:pPr>
            <a:endParaRPr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echo "Hi, ";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echo $name;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echo "!";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7" name="矩形 6"/>
          <p:cNvSpPr/>
          <p:nvPr/>
        </p:nvSpPr>
        <p:spPr>
          <a:xfrm>
            <a:off x="6732240" y="1412776"/>
            <a:ext cx="216024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page1.php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32240" y="3645024"/>
            <a:ext cx="216024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endParaRPr lang="zh-TW" altLang="en-US" sz="24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7E1C8D-9A9F-4798-84FF-B637BC145CE3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PHP</a:t>
            </a:r>
            <a:r>
              <a:rPr lang="zh-TW" altLang="en-US" dirty="0" smtClean="0"/>
              <a:t>網頁間變數傳遞</a:t>
            </a:r>
            <a:r>
              <a:rPr lang="en-US" altLang="zh-TW" dirty="0" smtClean="0"/>
              <a:t>(POST)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395536" y="1428760"/>
            <a:ext cx="8496944" cy="20002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&lt;form action=“</a:t>
            </a:r>
            <a:r>
              <a:rPr lang="en-US" altLang="zh-TW" sz="24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 method=“</a:t>
            </a:r>
            <a:r>
              <a:rPr lang="en-US" altLang="zh-TW" sz="2400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POST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&lt;input type=text name="</a:t>
            </a:r>
            <a:r>
              <a:rPr lang="en-US" altLang="zh-TW" sz="24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 size=30&gt;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&lt;input type=submit value="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確定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&lt;input type=reset value="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重設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&lt;/form&gt;</a:t>
            </a:r>
          </a:p>
        </p:txBody>
      </p:sp>
      <p:sp>
        <p:nvSpPr>
          <p:cNvPr id="6" name="矩形 5"/>
          <p:cNvSpPr/>
          <p:nvPr/>
        </p:nvSpPr>
        <p:spPr>
          <a:xfrm>
            <a:off x="395536" y="3645024"/>
            <a:ext cx="8496944" cy="25922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$name=</a:t>
            </a:r>
            <a:r>
              <a:rPr lang="en-US" altLang="zh-TW" sz="2400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$_POST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["</a:t>
            </a:r>
            <a:r>
              <a:rPr lang="en-US" altLang="zh-TW" sz="24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"];</a:t>
            </a:r>
          </a:p>
          <a:p>
            <a:pPr>
              <a:buNone/>
            </a:pP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echo "Hi, ";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echo $name;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echo "!";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7" name="矩形 6"/>
          <p:cNvSpPr/>
          <p:nvPr/>
        </p:nvSpPr>
        <p:spPr>
          <a:xfrm>
            <a:off x="7452320" y="1412776"/>
            <a:ext cx="1512168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>
                <a:latin typeface="微軟正黑體" pitchFamily="34" charset="-120"/>
                <a:ea typeface="微軟正黑體" pitchFamily="34" charset="-120"/>
              </a:rPr>
              <a:t>page1.php</a:t>
            </a:r>
            <a:endParaRPr lang="zh-TW" altLang="en-US" sz="20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32240" y="3645024"/>
            <a:ext cx="216024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endParaRPr lang="zh-TW" altLang="en-US" sz="24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A03C95-592C-4D7E-BB3B-74F41831EBD9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Session</a:t>
            </a:r>
            <a:r>
              <a:rPr lang="zh-TW" altLang="en-US" dirty="0" smtClean="0"/>
              <a:t>概念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存在伺服端的暫存檔</a:t>
            </a:r>
            <a:endParaRPr lang="en-US" altLang="zh-TW" dirty="0" smtClean="0"/>
          </a:p>
          <a:p>
            <a:r>
              <a:rPr lang="zh-TW" altLang="en-US" dirty="0" smtClean="0"/>
              <a:t>生命週期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開始：使用者連線瞬間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結束：使用者斷線瞬間或</a:t>
            </a:r>
            <a:r>
              <a:rPr lang="en-US" altLang="zh-TW" dirty="0" smtClean="0"/>
              <a:t>timeout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A0526A-8C70-4121-86B2-FCE45B886FF6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Session</a:t>
            </a:r>
            <a:r>
              <a:rPr lang="zh-TW" altLang="en-US" dirty="0" smtClean="0"/>
              <a:t>概念 </a:t>
            </a:r>
            <a:r>
              <a:rPr lang="en-US" altLang="zh-TW" dirty="0" smtClean="0"/>
              <a:t>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95536" y="1512168"/>
            <a:ext cx="8496944" cy="24482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$account="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steve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";</a:t>
            </a:r>
          </a:p>
          <a:p>
            <a:pPr>
              <a:buNone/>
            </a:pPr>
            <a:endParaRPr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session_start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(); 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if(!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isset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($_SESSION["account"])){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session_register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("account");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$_SESSION["account"]=$account;		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}</a:t>
            </a:r>
          </a:p>
        </p:txBody>
      </p:sp>
      <p:sp>
        <p:nvSpPr>
          <p:cNvPr id="6" name="矩形 5"/>
          <p:cNvSpPr/>
          <p:nvPr/>
        </p:nvSpPr>
        <p:spPr>
          <a:xfrm>
            <a:off x="395536" y="4176464"/>
            <a:ext cx="8496944" cy="21328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if (!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isset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($_SESSION['account'])){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echo "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尚未登入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}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else{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echo '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Hi'.$_SESSION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['account'];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}</a:t>
            </a:r>
          </a:p>
        </p:txBody>
      </p:sp>
      <p:sp>
        <p:nvSpPr>
          <p:cNvPr id="7" name="矩形 6"/>
          <p:cNvSpPr/>
          <p:nvPr/>
        </p:nvSpPr>
        <p:spPr>
          <a:xfrm>
            <a:off x="6156176" y="1512168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page1.php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56176" y="4176464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page2.php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148C46-2189-46E0-A0E0-BC1D3E153BE0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第一堂課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HTML+CSS+javascript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>
                <a:solidFill>
                  <a:srgbClr val="FF0000"/>
                </a:solidFill>
              </a:rPr>
              <a:t>第三堂課</a:t>
            </a:r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客戶端與伺服端互動：</a:t>
            </a:r>
            <a:r>
              <a:rPr lang="en-US" altLang="zh-TW" dirty="0" smtClean="0">
                <a:solidFill>
                  <a:srgbClr val="FF0000"/>
                </a:solidFill>
              </a:rPr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  <a:p>
            <a:pPr lvl="1"/>
            <a:endParaRPr lang="en-US" altLang="zh-TW" dirty="0" smtClean="0">
              <a:solidFill>
                <a:srgbClr val="FF0000"/>
              </a:solidFill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10710E-6650-4980-84FD-8CAEB8E7C2D9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AJAX</a:t>
            </a:r>
            <a:r>
              <a:rPr lang="zh-TW" altLang="en-US" dirty="0" smtClean="0"/>
              <a:t> ：網站架構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grpSp>
        <p:nvGrpSpPr>
          <p:cNvPr id="7" name="群組 14"/>
          <p:cNvGrpSpPr/>
          <p:nvPr/>
        </p:nvGrpSpPr>
        <p:grpSpPr>
          <a:xfrm>
            <a:off x="1029170" y="2068258"/>
            <a:ext cx="7215238" cy="2357454"/>
            <a:chOff x="1285852" y="2500306"/>
            <a:chExt cx="7215238" cy="2357454"/>
          </a:xfrm>
        </p:grpSpPr>
        <p:sp>
          <p:nvSpPr>
            <p:cNvPr id="4" name="矩形 3"/>
            <p:cNvSpPr/>
            <p:nvPr/>
          </p:nvSpPr>
          <p:spPr>
            <a:xfrm>
              <a:off x="1285852" y="2500306"/>
              <a:ext cx="1643074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286248" y="2500306"/>
              <a:ext cx="1571636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000892" y="2500306"/>
              <a:ext cx="1500198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資料庫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err="1" smtClean="0">
                  <a:latin typeface="微軟正黑體" pitchFamily="34" charset="-120"/>
                  <a:ea typeface="微軟正黑體" pitchFamily="34" charset="-120"/>
                </a:rPr>
                <a:t>MySQL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8" name="直線單箭頭接點 7"/>
            <p:cNvCxnSpPr/>
            <p:nvPr/>
          </p:nvCxnSpPr>
          <p:spPr>
            <a:xfrm>
              <a:off x="2928926" y="3071810"/>
              <a:ext cx="135732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5857884" y="3071810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16" name="直線單箭頭接點 15"/>
            <p:cNvCxnSpPr/>
            <p:nvPr/>
          </p:nvCxnSpPr>
          <p:spPr>
            <a:xfrm rot="10800000">
              <a:off x="5857884" y="4286256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 rot="10800000" flipV="1">
              <a:off x="2928926" y="4286254"/>
              <a:ext cx="135732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  <p:sp>
        <p:nvSpPr>
          <p:cNvPr id="19" name="圓角矩形 18"/>
          <p:cNvSpPr/>
          <p:nvPr/>
        </p:nvSpPr>
        <p:spPr>
          <a:xfrm>
            <a:off x="886294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解讀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HTML</a:t>
            </a: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</a:p>
          <a:p>
            <a:pPr algn="ctr"/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</a:rPr>
              <a:t>Javascript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3815252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運算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PHP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6458458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執行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SQL</a:t>
            </a:r>
          </a:p>
        </p:txBody>
      </p:sp>
      <p:sp>
        <p:nvSpPr>
          <p:cNvPr id="15" name="矩形 14"/>
          <p:cNvSpPr/>
          <p:nvPr/>
        </p:nvSpPr>
        <p:spPr>
          <a:xfrm>
            <a:off x="640630" y="1772816"/>
            <a:ext cx="5112568" cy="39604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日期版面配置區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E67B58-32E4-413D-BA5C-BFB450429BC4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21" name="投影片編號版面配置區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100" dirty="0" smtClean="0"/>
              <a:t>AJAX</a:t>
            </a:r>
            <a:r>
              <a:rPr lang="zh-TW" altLang="en-US" sz="4100" dirty="0" smtClean="0"/>
              <a:t>：網站架構 </a:t>
            </a:r>
            <a:r>
              <a:rPr lang="en-US" altLang="zh-TW" sz="4100" dirty="0" smtClean="0"/>
              <a:t>(2/2)</a:t>
            </a:r>
            <a:endParaRPr lang="zh-TW" altLang="en-US" sz="4100" dirty="0"/>
          </a:p>
        </p:txBody>
      </p:sp>
      <p:grpSp>
        <p:nvGrpSpPr>
          <p:cNvPr id="3" name="群組 7"/>
          <p:cNvGrpSpPr/>
          <p:nvPr/>
        </p:nvGrpSpPr>
        <p:grpSpPr>
          <a:xfrm>
            <a:off x="412993" y="2132856"/>
            <a:ext cx="8431480" cy="3312368"/>
            <a:chOff x="367796" y="2500306"/>
            <a:chExt cx="5873113" cy="2307296"/>
          </a:xfrm>
        </p:grpSpPr>
        <p:sp>
          <p:nvSpPr>
            <p:cNvPr id="4" name="矩形 3"/>
            <p:cNvSpPr/>
            <p:nvPr/>
          </p:nvSpPr>
          <p:spPr>
            <a:xfrm>
              <a:off x="367796" y="2500306"/>
              <a:ext cx="1643073" cy="23072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669274" y="2500306"/>
              <a:ext cx="1571635" cy="23072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6" name="直線單箭頭接點 5"/>
            <p:cNvCxnSpPr/>
            <p:nvPr/>
          </p:nvCxnSpPr>
          <p:spPr>
            <a:xfrm>
              <a:off x="2010869" y="2851416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7" name="直線單箭頭接點 6"/>
            <p:cNvCxnSpPr/>
            <p:nvPr/>
          </p:nvCxnSpPr>
          <p:spPr>
            <a:xfrm flipH="1">
              <a:off x="2010869" y="4456492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  <p:sp>
        <p:nvSpPr>
          <p:cNvPr id="15" name="矩形 14"/>
          <p:cNvSpPr/>
          <p:nvPr/>
        </p:nvSpPr>
        <p:spPr>
          <a:xfrm>
            <a:off x="6660232" y="5157192"/>
            <a:ext cx="2088232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運算</a:t>
            </a:r>
            <a:r>
              <a:rPr lang="en-US" altLang="zh-TW" sz="2400" b="1" dirty="0" err="1" smtClean="0">
                <a:latin typeface="微軟正黑體" pitchFamily="34" charset="-120"/>
                <a:ea typeface="微軟正黑體" pitchFamily="34" charset="-120"/>
              </a:rPr>
              <a:t>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15816" y="1844824"/>
            <a:ext cx="3312368" cy="64807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/>
              <a:t>使用者請求 </a:t>
            </a:r>
            <a:r>
              <a:rPr lang="en-US" altLang="zh-TW" sz="2000" dirty="0" smtClean="0"/>
              <a:t>(</a:t>
            </a:r>
            <a:r>
              <a:rPr lang="en-US" altLang="zh-TW" sz="2000" dirty="0" err="1" smtClean="0"/>
              <a:t>HTTPRequest</a:t>
            </a:r>
            <a:r>
              <a:rPr lang="en-US" altLang="zh-TW" sz="2000" dirty="0" smtClean="0"/>
              <a:t>)</a:t>
            </a:r>
          </a:p>
        </p:txBody>
      </p:sp>
      <p:sp>
        <p:nvSpPr>
          <p:cNvPr id="20" name="矩形 19"/>
          <p:cNvSpPr/>
          <p:nvPr/>
        </p:nvSpPr>
        <p:spPr>
          <a:xfrm>
            <a:off x="3131840" y="4005064"/>
            <a:ext cx="3096344" cy="72008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傳送資料 </a:t>
            </a:r>
            <a:endParaRPr lang="en-US" altLang="zh-TW" sz="2400" b="1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2400" b="1" dirty="0" err="1" smtClean="0">
                <a:latin typeface="微軟正黑體" pitchFamily="34" charset="-120"/>
                <a:ea typeface="微軟正黑體" pitchFamily="34" charset="-120"/>
              </a:rPr>
              <a:t>str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, XML,JSON)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11560" y="4653136"/>
            <a:ext cx="1800200" cy="64807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改變頁面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52C3815-E340-4AD5-AE68-AFE6D8DBCE61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20" grpId="0" animBg="1"/>
      <p:bldP spid="2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AJAX</a:t>
            </a:r>
            <a:r>
              <a:rPr lang="zh-TW" altLang="en-US" dirty="0" smtClean="0"/>
              <a:t>：</a:t>
            </a:r>
            <a:r>
              <a:rPr lang="en-US" altLang="zh-TW" dirty="0" smtClean="0"/>
              <a:t>XML</a:t>
            </a:r>
            <a:r>
              <a:rPr lang="zh-TW" altLang="en-US" dirty="0" smtClean="0"/>
              <a:t>格式溝通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107504" y="1340768"/>
            <a:ext cx="4392488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&lt;person&gt;</a:t>
            </a:r>
          </a:p>
          <a:p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&lt;name&gt; Steve&lt;/name&gt;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&lt;gender&gt;Male&lt;/gender&gt;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&lt;age&gt;25&lt;/age&gt;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&lt;girlfriend&gt;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&lt;name&gt; Karen&lt;/name&gt;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&lt;gender&gt;Female&lt;/gender&gt;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&lt;age&gt;24&lt;/age&gt;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&lt;/girlfriend&gt;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&lt;/person&gt;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000" y="1340768"/>
            <a:ext cx="4427984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&lt;person gender=“Male”&gt;</a:t>
            </a:r>
          </a:p>
          <a:p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&lt;name&gt; Steve&lt;/name&gt;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&lt;age&gt;25&lt;/age&gt;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&lt;girlfriend gender=“Female”&gt;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&lt;name&gt; Karen&lt;/name&gt;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&lt;age&gt;24&lt;/age&gt;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&lt;/girlfriend&gt;</a:t>
            </a:r>
          </a:p>
          <a:p>
            <a:endParaRPr lang="en-US" altLang="zh-TW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&lt;/person&gt;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11760" y="1484784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哪個資訊承載比較多？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27784" y="5308048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哪個方式比較好？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6CD096-9D5C-4CAD-8D79-5D62ADBA0E4B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AJAX</a:t>
            </a:r>
            <a:r>
              <a:rPr lang="zh-TW" altLang="en-US" dirty="0" smtClean="0"/>
              <a:t>：</a:t>
            </a:r>
            <a:r>
              <a:rPr lang="en-US" altLang="zh-TW" dirty="0" smtClean="0"/>
              <a:t>JSON</a:t>
            </a:r>
            <a:r>
              <a:rPr lang="zh-TW" altLang="en-US" dirty="0" smtClean="0"/>
              <a:t>格式溝通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95536" y="1340768"/>
            <a:ext cx="4032448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“name”:”Steve”,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“gender”:”Male”,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“age”:”25”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716016" y="1340768"/>
            <a:ext cx="4032448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“name”:”Steve”,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“gender”:”Male”,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“age”:”25”,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“girlfriend”:{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“name”:”Karen”,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“gender”:”Female”,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“age”:”24”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}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F75FB4B-A6FF-4B84-AE02-CB43E2BEC2D6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AJAX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1196752"/>
            <a:ext cx="8496944" cy="52565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 </a:t>
            </a:r>
          </a:p>
          <a:p>
            <a:r>
              <a:rPr lang="en-US" altLang="zh-TW" sz="2000" dirty="0" smtClean="0"/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jQuery.ajax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({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url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:" receive.php ",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data:{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	name1: "value1",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	name2: "value2"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},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type: "POST" ,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dataType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: "xml" ,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async:true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, 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success: function(response){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	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v1=$(response).find("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tag_name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").text();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},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error: function(){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}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})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84A8A7-5245-4143-AE30-059E1265E7E4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第一堂課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HTML+CSS+javascript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>
                <a:solidFill>
                  <a:srgbClr val="FF0000"/>
                </a:solidFill>
              </a:rPr>
              <a:t>第三堂課</a:t>
            </a:r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總結</a:t>
            </a:r>
            <a:endParaRPr lang="en-US" altLang="zh-TW" dirty="0" smtClean="0">
              <a:solidFill>
                <a:srgbClr val="FF0000"/>
              </a:solidFill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E96960-2CFD-43FC-9CAF-CB8CF9B44944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總結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HTML</a:t>
            </a:r>
          </a:p>
          <a:p>
            <a:pPr lvl="1"/>
            <a:r>
              <a:rPr lang="zh-TW" altLang="en-US" dirty="0" smtClean="0"/>
              <a:t>用以描述網頁中</a:t>
            </a:r>
            <a:r>
              <a:rPr lang="zh-TW" altLang="en-US" dirty="0" smtClean="0">
                <a:solidFill>
                  <a:srgbClr val="0000FF"/>
                </a:solidFill>
              </a:rPr>
              <a:t>各物件結構關係</a:t>
            </a:r>
            <a:endParaRPr lang="en-US" altLang="zh-TW" dirty="0" smtClean="0">
              <a:solidFill>
                <a:srgbClr val="0000FF"/>
              </a:solidFill>
            </a:endParaRPr>
          </a:p>
          <a:p>
            <a:r>
              <a:rPr lang="en-US" altLang="zh-TW" dirty="0" smtClean="0"/>
              <a:t>CSS</a:t>
            </a:r>
          </a:p>
          <a:p>
            <a:pPr lvl="1"/>
            <a:r>
              <a:rPr lang="zh-TW" altLang="en-US" dirty="0" smtClean="0"/>
              <a:t>用以描述網頁中</a:t>
            </a:r>
            <a:r>
              <a:rPr lang="zh-TW" altLang="en-US" dirty="0" smtClean="0">
                <a:solidFill>
                  <a:srgbClr val="0000FF"/>
                </a:solidFill>
              </a:rPr>
              <a:t>各物件的模樣</a:t>
            </a:r>
            <a:endParaRPr lang="en-US" altLang="zh-TW" dirty="0" smtClean="0">
              <a:solidFill>
                <a:srgbClr val="0000FF"/>
              </a:solidFill>
            </a:endParaRPr>
          </a:p>
          <a:p>
            <a:pPr lvl="1"/>
            <a:r>
              <a:rPr lang="zh-TW" altLang="en-US" dirty="0" smtClean="0"/>
              <a:t>例如：長、寬、背景顏色、邊框等</a:t>
            </a:r>
            <a:endParaRPr lang="en-US" altLang="zh-TW" dirty="0" smtClean="0"/>
          </a:p>
          <a:p>
            <a:r>
              <a:rPr lang="en-US" altLang="zh-TW" dirty="0" err="1" smtClean="0"/>
              <a:t>Javascript</a:t>
            </a:r>
            <a:endParaRPr lang="zh-TW" altLang="en-US" dirty="0" smtClean="0"/>
          </a:p>
          <a:p>
            <a:pPr lvl="1"/>
            <a:r>
              <a:rPr lang="zh-TW" altLang="en-US" dirty="0" smtClean="0"/>
              <a:t>與使用者互動時，</a:t>
            </a:r>
            <a:r>
              <a:rPr lang="zh-TW" altLang="en-US" dirty="0" smtClean="0">
                <a:solidFill>
                  <a:srgbClr val="0000FF"/>
                </a:solidFill>
              </a:rPr>
              <a:t>操作各物件</a:t>
            </a:r>
            <a:endParaRPr lang="en-US" altLang="zh-TW" dirty="0" smtClean="0">
              <a:solidFill>
                <a:srgbClr val="0000FF"/>
              </a:solidFill>
            </a:endParaRPr>
          </a:p>
          <a:p>
            <a:pPr lvl="1"/>
            <a:r>
              <a:rPr lang="zh-TW" altLang="en-US" dirty="0" smtClean="0"/>
              <a:t>與使用者互動時，改變各物件結構關係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與使用者互動時，改變各物件的模樣</a:t>
            </a:r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1D9ABD-7530-4DB0-9085-E32AD184B5B6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總結 </a:t>
            </a:r>
            <a:r>
              <a:rPr lang="en-US" altLang="zh-TW" dirty="0" smtClean="0"/>
              <a:t>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動態產生客戶端程式 </a:t>
            </a:r>
            <a:r>
              <a:rPr lang="en-US" altLang="zh-TW" dirty="0" smtClean="0"/>
              <a:t>(</a:t>
            </a:r>
            <a:r>
              <a:rPr lang="zh-TW" altLang="en-US" dirty="0" smtClean="0"/>
              <a:t>包含</a:t>
            </a:r>
            <a:r>
              <a:rPr lang="en-US" altLang="zh-TW" dirty="0" smtClean="0"/>
              <a:t>HTML,</a:t>
            </a:r>
            <a:r>
              <a:rPr lang="zh-TW" altLang="en-US" dirty="0" smtClean="0"/>
              <a:t> </a:t>
            </a:r>
            <a:r>
              <a:rPr lang="en-US" altLang="zh-TW" dirty="0" smtClean="0"/>
              <a:t>CSS,</a:t>
            </a:r>
            <a:r>
              <a:rPr lang="zh-TW" altLang="en-US" dirty="0" smtClean="0"/>
              <a:t> </a:t>
            </a:r>
            <a:r>
              <a:rPr lang="en-US" altLang="zh-TW" dirty="0" smtClean="0"/>
              <a:t>JS)</a:t>
            </a:r>
          </a:p>
          <a:p>
            <a:pPr lvl="1"/>
            <a:r>
              <a:rPr lang="zh-TW" altLang="en-US" dirty="0" smtClean="0"/>
              <a:t>產生</a:t>
            </a:r>
            <a:r>
              <a:rPr lang="en-US" altLang="zh-TW" dirty="0" smtClean="0"/>
              <a:t>SQL</a:t>
            </a:r>
            <a:r>
              <a:rPr lang="zh-TW" altLang="en-US" dirty="0" smtClean="0"/>
              <a:t>指令，與資料庫溝通 </a:t>
            </a:r>
            <a:r>
              <a:rPr lang="en-US" altLang="zh-TW" dirty="0" smtClean="0"/>
              <a:t>(</a:t>
            </a:r>
            <a:r>
              <a:rPr lang="zh-TW" altLang="en-US" dirty="0" smtClean="0"/>
              <a:t>讀取資料、新增資料、刪除資料</a:t>
            </a:r>
            <a:r>
              <a:rPr lang="en-US" altLang="zh-TW" dirty="0" smtClean="0"/>
              <a:t>)</a:t>
            </a:r>
          </a:p>
          <a:p>
            <a:pPr lvl="1"/>
            <a:r>
              <a:rPr lang="zh-TW" altLang="en-US" dirty="0" smtClean="0"/>
              <a:t>網頁間變數傳遞</a:t>
            </a:r>
            <a:endParaRPr lang="en-US" altLang="zh-TW" dirty="0" smtClean="0"/>
          </a:p>
          <a:p>
            <a:r>
              <a:rPr lang="en-US" altLang="zh-TW" dirty="0" smtClean="0"/>
              <a:t>SQL</a:t>
            </a:r>
          </a:p>
          <a:p>
            <a:pPr lvl="1"/>
            <a:r>
              <a:rPr lang="zh-TW" altLang="en-US" dirty="0" smtClean="0"/>
              <a:t>資料庫指令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讀取資料、新增資料、刪除資料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F680F1-E67C-4044-AB18-0D8EB1B8E792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2627784" y="2363396"/>
            <a:ext cx="3744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600" dirty="0" smtClean="0"/>
              <a:t>Q &amp; A</a:t>
            </a:r>
            <a:endParaRPr lang="zh-TW" altLang="en-US" sz="96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053CDF-7535-4BC1-890B-C206FFA55A80}" type="datetime1">
              <a:rPr lang="zh-TW" altLang="en-US" smtClean="0"/>
              <a:pPr>
                <a:defRPr/>
              </a:pPr>
              <a:t>2015/9/22</a:t>
            </a:fld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C5DF65-539D-4B6B-8482-DEA753DAB748}" type="slidenum">
              <a:rPr lang="en-US" altLang="zh-TW" smtClean="0"/>
              <a:pPr>
                <a:defRPr/>
              </a:pPr>
              <a:t>54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RUIYUAN_2@YFXPLMTFUVWXYL44" val="3310"/>
</p:tagLst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12801</TotalTime>
  <Words>2807</Words>
  <Application>Microsoft Office PowerPoint</Application>
  <PresentationFormat>如螢幕大小 (4:3)</PresentationFormat>
  <Paragraphs>793</Paragraphs>
  <Slides>54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54</vt:i4>
      </vt:variant>
    </vt:vector>
  </HeadingPairs>
  <TitlesOfParts>
    <vt:vector size="55" baseType="lpstr">
      <vt:lpstr>1_Edge</vt:lpstr>
      <vt:lpstr>網 站 程 式 教 學</vt:lpstr>
      <vt:lpstr>課程大綱</vt:lpstr>
      <vt:lpstr>課程大綱</vt:lpstr>
      <vt:lpstr>網站架構：客戶端與伺服端架構</vt:lpstr>
      <vt:lpstr>網站開發環境</vt:lpstr>
      <vt:lpstr>網站執行環境</vt:lpstr>
      <vt:lpstr>課程大綱</vt:lpstr>
      <vt:lpstr>HTML (1/4)</vt:lpstr>
      <vt:lpstr>HTML (2/4)</vt:lpstr>
      <vt:lpstr>HTML (3/4)</vt:lpstr>
      <vt:lpstr>HTML (4/4)</vt:lpstr>
      <vt:lpstr>課程大綱</vt:lpstr>
      <vt:lpstr>CSS (1/2)</vt:lpstr>
      <vt:lpstr>CSS (2/2)</vt:lpstr>
      <vt:lpstr>課程大綱</vt:lpstr>
      <vt:lpstr>javascript常見語法</vt:lpstr>
      <vt:lpstr>javascript事件概念 (1/2)</vt:lpstr>
      <vt:lpstr>javascript事件概念 (2/2)</vt:lpstr>
      <vt:lpstr>javascript：DOM操作 (1/4)</vt:lpstr>
      <vt:lpstr>javascript：DOM操作 (2/4)</vt:lpstr>
      <vt:lpstr>javascript：DOM操作 (3/4)</vt:lpstr>
      <vt:lpstr>javascript：DOM操作 (4/4)</vt:lpstr>
      <vt:lpstr>課程大綱</vt:lpstr>
      <vt:lpstr>jquery</vt:lpstr>
      <vt:lpstr>jquery語法結構</vt:lpstr>
      <vt:lpstr>jquery選擇器</vt:lpstr>
      <vt:lpstr>常用jquery函式 (1/2)</vt:lpstr>
      <vt:lpstr>常用jquery函式 (2/2)</vt:lpstr>
      <vt:lpstr>課程大綱</vt:lpstr>
      <vt:lpstr>MySQL資料庫</vt:lpstr>
      <vt:lpstr>常用SQL語法 (1/2)</vt:lpstr>
      <vt:lpstr>常用SQL語法 (2/2)</vt:lpstr>
      <vt:lpstr>PHP資料庫操作</vt:lpstr>
      <vt:lpstr>課程大綱</vt:lpstr>
      <vt:lpstr>php程式 (1/2)</vt:lpstr>
      <vt:lpstr>php程式 (２/2)</vt:lpstr>
      <vt:lpstr>伺服端程式輸出 – 與網站架構關</vt:lpstr>
      <vt:lpstr>伺服端程式輸出 – 與網站架構關係</vt:lpstr>
      <vt:lpstr>伺服端程式輸出 – 與網站架構關係</vt:lpstr>
      <vt:lpstr>PHP網頁間變數傳遞(GET)</vt:lpstr>
      <vt:lpstr>PHP網頁間變數傳遞(GET)</vt:lpstr>
      <vt:lpstr>PHP網頁間變數傳遞(POST)</vt:lpstr>
      <vt:lpstr>Session概念 (1/2)</vt:lpstr>
      <vt:lpstr>Session概念 (2/2)</vt:lpstr>
      <vt:lpstr>課程大綱</vt:lpstr>
      <vt:lpstr>AJAX ：網站架構 (1/2)</vt:lpstr>
      <vt:lpstr>AJAX：網站架構 (2/2)</vt:lpstr>
      <vt:lpstr>AJAX：XML格式溝通</vt:lpstr>
      <vt:lpstr>AJAX：JSON格式溝通</vt:lpstr>
      <vt:lpstr>AJAX</vt:lpstr>
      <vt:lpstr>課程大綱</vt:lpstr>
      <vt:lpstr>總結 (1/2)</vt:lpstr>
      <vt:lpstr>總結 (2/2)</vt:lpstr>
      <vt:lpstr>投影片 54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Steve Tai</cp:lastModifiedBy>
  <cp:revision>2282</cp:revision>
  <dcterms:created xsi:type="dcterms:W3CDTF">2009-06-21T02:54:00Z</dcterms:created>
  <dcterms:modified xsi:type="dcterms:W3CDTF">2015-09-22T13:38:47Z</dcterms:modified>
</cp:coreProperties>
</file>