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37"/>
  </p:notesMasterIdLst>
  <p:handoutMasterIdLst>
    <p:handoutMasterId r:id="rId38"/>
  </p:handoutMasterIdLst>
  <p:sldIdLst>
    <p:sldId id="340" r:id="rId3"/>
    <p:sldId id="341" r:id="rId4"/>
    <p:sldId id="342" r:id="rId5"/>
    <p:sldId id="343" r:id="rId6"/>
    <p:sldId id="344" r:id="rId7"/>
    <p:sldId id="345" r:id="rId8"/>
    <p:sldId id="346" r:id="rId9"/>
    <p:sldId id="347" r:id="rId10"/>
    <p:sldId id="348" r:id="rId11"/>
    <p:sldId id="349" r:id="rId12"/>
    <p:sldId id="350" r:id="rId13"/>
    <p:sldId id="351" r:id="rId14"/>
    <p:sldId id="352" r:id="rId15"/>
    <p:sldId id="353" r:id="rId16"/>
    <p:sldId id="354" r:id="rId17"/>
    <p:sldId id="355" r:id="rId18"/>
    <p:sldId id="356" r:id="rId19"/>
    <p:sldId id="357" r:id="rId20"/>
    <p:sldId id="358" r:id="rId21"/>
    <p:sldId id="359" r:id="rId22"/>
    <p:sldId id="363" r:id="rId23"/>
    <p:sldId id="360" r:id="rId24"/>
    <p:sldId id="361" r:id="rId25"/>
    <p:sldId id="364" r:id="rId26"/>
    <p:sldId id="365" r:id="rId27"/>
    <p:sldId id="366" r:id="rId28"/>
    <p:sldId id="367" r:id="rId29"/>
    <p:sldId id="368" r:id="rId30"/>
    <p:sldId id="369" r:id="rId31"/>
    <p:sldId id="370" r:id="rId32"/>
    <p:sldId id="371" r:id="rId33"/>
    <p:sldId id="372" r:id="rId34"/>
    <p:sldId id="373" r:id="rId35"/>
    <p:sldId id="374" r:id="rId36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C00"/>
    <a:srgbClr val="FF40FF"/>
    <a:srgbClr val="00F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15"/>
    <p:restoredTop sz="93987" autoAdjust="0"/>
  </p:normalViewPr>
  <p:slideViewPr>
    <p:cSldViewPr>
      <p:cViewPr varScale="1">
        <p:scale>
          <a:sx n="70" d="100"/>
          <a:sy n="70" d="100"/>
        </p:scale>
        <p:origin x="920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2022/11/21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2022/11/21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611560" y="3784600"/>
            <a:ext cx="7881565" cy="444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/>
              <a:t>/</a:t>
            </a:r>
            <a:r>
              <a:rPr lang="zh-TW" altLang="en-US" sz="1200" dirty="0"/>
              <a:t> </a:t>
            </a:r>
            <a:r>
              <a:rPr lang="en-US" altLang="zh-TW" sz="1200" dirty="0"/>
              <a:t>34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dirty="0"/>
              <a:t>Computing SCCs Using DFS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Computing SCCs Using DFS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Computing SCCs Using DFS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Computing SCCs Using DFS</a:t>
            </a: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Computing SCCs Using DFS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Computing SCCs Using DFS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Computing SCCs Using DFS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Computing SCCs Using DFS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Computing SCCs Using DFS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6199187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Computing SCCs Using DFS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Computing SCCs Using DFS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Computing SCCs Using DFS</a:t>
            </a: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Computing SCCs Using DFS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Computing SCCs Using DFS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Computing SCCs Using DFS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Computing SCCs Using DFS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Computing SCCs Using DFS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Computing SCCs Using DFS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Computing SCCs Using DFS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Computing SCCs Using DFS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Computing SCCs Using DFS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Computing SCCs Using DFS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Computing SCCs Using DFS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Computing SCCs Using DFS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/>
              <a:t>按一下以編輯母片</a:t>
            </a:r>
            <a:endParaRPr lang="en-US" altLang="zh-TW" dirty="0"/>
          </a:p>
          <a:p>
            <a:pPr lvl="1"/>
            <a:r>
              <a:rPr lang="en-US" altLang="zh-TW" dirty="0" err="1"/>
              <a:t>第二層</a:t>
            </a:r>
            <a:endParaRPr lang="en-US" altLang="zh-TW" dirty="0"/>
          </a:p>
          <a:p>
            <a:pPr lvl="2"/>
            <a:r>
              <a:rPr lang="en-US" altLang="zh-TW" dirty="0" err="1"/>
              <a:t>第三層</a:t>
            </a:r>
            <a:endParaRPr lang="en-US" altLang="zh-TW" dirty="0"/>
          </a:p>
          <a:p>
            <a:pPr lvl="3"/>
            <a:r>
              <a:rPr lang="en-US" altLang="zh-TW" dirty="0" err="1"/>
              <a:t>第四層</a:t>
            </a:r>
            <a:endParaRPr lang="en-US" altLang="zh-TW" dirty="0"/>
          </a:p>
          <a:p>
            <a:pPr lvl="4"/>
            <a:r>
              <a:rPr lang="en-US" altLang="zh-TW" dirty="0" err="1"/>
              <a:t>第五層</a:t>
            </a:r>
            <a:endParaRPr lang="en-US" altLang="zh-TW" dirty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2574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57488" y="6553200"/>
            <a:ext cx="49149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dirty="0"/>
              <a:t>Computing SCCs Using DFS</a:t>
            </a:r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/>
              <a:t>/ 34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/>
              <a:t>Computing SCCs Using DFS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11560" y="1524000"/>
            <a:ext cx="8136903" cy="1760984"/>
          </a:xfrm>
        </p:spPr>
        <p:txBody>
          <a:bodyPr/>
          <a:lstStyle/>
          <a:p>
            <a:r>
              <a:rPr lang="en-US" altLang="zh-TW" sz="5400" dirty="0"/>
              <a:t>Computing SCCs Using DFS</a:t>
            </a:r>
            <a:br>
              <a:rPr lang="en-US" altLang="zh-TW" sz="5400" dirty="0"/>
            </a:br>
            <a:r>
              <a:rPr lang="en-US" altLang="zh-TW" sz="5400" i="1" dirty="0"/>
              <a:t>Illustrated</a:t>
            </a:r>
            <a:endParaRPr lang="zh-TW" altLang="en-US" i="1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 eaLnBrk="1" hangingPunct="1">
              <a:lnSpc>
                <a:spcPct val="90000"/>
              </a:lnSpc>
            </a:pPr>
            <a:r>
              <a:rPr lang="en-US" altLang="zh-TW" dirty="0"/>
              <a:t>Yih-Kuen Tsay</a:t>
            </a:r>
          </a:p>
          <a:p>
            <a:pPr algn="ctr" eaLnBrk="1" hangingPunct="1">
              <a:lnSpc>
                <a:spcPct val="90000"/>
              </a:lnSpc>
            </a:pPr>
            <a:r>
              <a:rPr lang="en-US" altLang="zh-TW" dirty="0"/>
              <a:t>Dept. of Information Management</a:t>
            </a:r>
          </a:p>
          <a:p>
            <a:pPr algn="ctr" eaLnBrk="1" hangingPunct="1">
              <a:lnSpc>
                <a:spcPct val="90000"/>
              </a:lnSpc>
            </a:pPr>
            <a:r>
              <a:rPr lang="en-US" altLang="zh-TW" dirty="0"/>
              <a:t>National Taiwan University</a:t>
            </a:r>
          </a:p>
          <a:p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DD95D5B-3693-4E46-858D-3EA1FDE018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461243"/>
            <a:ext cx="8229600" cy="839787"/>
          </a:xfrm>
        </p:spPr>
        <p:txBody>
          <a:bodyPr/>
          <a:lstStyle/>
          <a:p>
            <a:r>
              <a:rPr lang="en-US" altLang="zh-TW" dirty="0"/>
              <a:t>The Input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Computing SCCs Using DFS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  <p:sp>
        <p:nvSpPr>
          <p:cNvPr id="37" name="橢圓 36"/>
          <p:cNvSpPr/>
          <p:nvPr/>
        </p:nvSpPr>
        <p:spPr bwMode="auto">
          <a:xfrm>
            <a:off x="4716016" y="148478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3" name="直線接點 42"/>
          <p:cNvCxnSpPr>
            <a:stCxn id="37" idx="4"/>
            <a:endCxn id="75" idx="7"/>
          </p:cNvCxnSpPr>
          <p:nvPr/>
        </p:nvCxnSpPr>
        <p:spPr bwMode="auto">
          <a:xfrm flipH="1">
            <a:off x="3872096" y="1592784"/>
            <a:ext cx="897920" cy="915928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61" name="文字方塊 60"/>
          <p:cNvSpPr txBox="1"/>
          <p:nvPr/>
        </p:nvSpPr>
        <p:spPr>
          <a:xfrm>
            <a:off x="4572000" y="102311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a</a:t>
            </a:r>
            <a:endParaRPr lang="zh-TW" altLang="en-US" sz="2400" i="1" dirty="0"/>
          </a:p>
        </p:txBody>
      </p:sp>
      <p:sp>
        <p:nvSpPr>
          <p:cNvPr id="75" name="橢圓 74"/>
          <p:cNvSpPr/>
          <p:nvPr/>
        </p:nvSpPr>
        <p:spPr bwMode="auto">
          <a:xfrm>
            <a:off x="3779912" y="2492896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3419872" y="217524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b</a:t>
            </a:r>
            <a:endParaRPr lang="zh-TW" altLang="en-US" sz="2400" i="1" dirty="0"/>
          </a:p>
        </p:txBody>
      </p:sp>
      <p:cxnSp>
        <p:nvCxnSpPr>
          <p:cNvPr id="78" name="直線接點 77"/>
          <p:cNvCxnSpPr>
            <a:stCxn id="75" idx="4"/>
            <a:endCxn id="79" idx="0"/>
          </p:cNvCxnSpPr>
          <p:nvPr/>
        </p:nvCxnSpPr>
        <p:spPr bwMode="auto">
          <a:xfrm>
            <a:off x="3833912" y="2600896"/>
            <a:ext cx="0" cy="1080144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79" name="橢圓 78"/>
          <p:cNvSpPr/>
          <p:nvPr/>
        </p:nvSpPr>
        <p:spPr bwMode="auto">
          <a:xfrm>
            <a:off x="3779912" y="3681040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3707904" y="3903439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c</a:t>
            </a:r>
            <a:endParaRPr lang="zh-TW" altLang="en-US" sz="2400" i="1" dirty="0"/>
          </a:p>
        </p:txBody>
      </p:sp>
      <p:sp>
        <p:nvSpPr>
          <p:cNvPr id="87" name="橢圓 86"/>
          <p:cNvSpPr/>
          <p:nvPr/>
        </p:nvSpPr>
        <p:spPr bwMode="auto">
          <a:xfrm>
            <a:off x="3223296" y="465086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8" name="橢圓 87"/>
          <p:cNvSpPr/>
          <p:nvPr/>
        </p:nvSpPr>
        <p:spPr bwMode="auto">
          <a:xfrm>
            <a:off x="2483768" y="576927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9" name="橢圓 88"/>
          <p:cNvSpPr/>
          <p:nvPr/>
        </p:nvSpPr>
        <p:spPr bwMode="auto">
          <a:xfrm>
            <a:off x="4391992" y="468915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0" name="橢圓 89"/>
          <p:cNvSpPr/>
          <p:nvPr/>
        </p:nvSpPr>
        <p:spPr bwMode="auto">
          <a:xfrm>
            <a:off x="4968056" y="576927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1" name="橢圓 90"/>
          <p:cNvSpPr/>
          <p:nvPr/>
        </p:nvSpPr>
        <p:spPr bwMode="auto">
          <a:xfrm>
            <a:off x="5761992" y="465571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2" name="橢圓 91"/>
          <p:cNvSpPr/>
          <p:nvPr/>
        </p:nvSpPr>
        <p:spPr bwMode="auto">
          <a:xfrm>
            <a:off x="5652120" y="262858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3" name="橢圓 92"/>
          <p:cNvSpPr/>
          <p:nvPr/>
        </p:nvSpPr>
        <p:spPr bwMode="auto">
          <a:xfrm>
            <a:off x="6732240" y="3933056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4" name="橢圓 93"/>
          <p:cNvSpPr/>
          <p:nvPr/>
        </p:nvSpPr>
        <p:spPr bwMode="auto">
          <a:xfrm>
            <a:off x="7559416" y="500859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95" name="直線接點 94"/>
          <p:cNvCxnSpPr>
            <a:stCxn id="88" idx="7"/>
          </p:cNvCxnSpPr>
          <p:nvPr/>
        </p:nvCxnSpPr>
        <p:spPr bwMode="auto">
          <a:xfrm flipV="1">
            <a:off x="2575952" y="2564904"/>
            <a:ext cx="1203960" cy="3220184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99" name="直線接點 98"/>
          <p:cNvCxnSpPr>
            <a:stCxn id="79" idx="4"/>
            <a:endCxn id="87" idx="0"/>
          </p:cNvCxnSpPr>
          <p:nvPr/>
        </p:nvCxnSpPr>
        <p:spPr bwMode="auto">
          <a:xfrm flipH="1">
            <a:off x="3277296" y="3789040"/>
            <a:ext cx="556616" cy="861824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28" name="直線接點 27">
            <a:extLst>
              <a:ext uri="{FF2B5EF4-FFF2-40B4-BE49-F238E27FC236}">
                <a16:creationId xmlns:a16="http://schemas.microsoft.com/office/drawing/2014/main" id="{F413C1DF-B007-464C-9DF3-9E97322E474D}"/>
              </a:ext>
            </a:extLst>
          </p:cNvPr>
          <p:cNvCxnSpPr>
            <a:cxnSpLocks/>
            <a:stCxn id="87" idx="3"/>
            <a:endCxn id="88" idx="7"/>
          </p:cNvCxnSpPr>
          <p:nvPr/>
        </p:nvCxnSpPr>
        <p:spPr bwMode="auto">
          <a:xfrm flipH="1">
            <a:off x="2575952" y="4743048"/>
            <a:ext cx="663160" cy="104204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33" name="直線接點 32">
            <a:extLst>
              <a:ext uri="{FF2B5EF4-FFF2-40B4-BE49-F238E27FC236}">
                <a16:creationId xmlns:a16="http://schemas.microsoft.com/office/drawing/2014/main" id="{90C0FA38-A847-034F-AC6C-0B7CC4E554FB}"/>
              </a:ext>
            </a:extLst>
          </p:cNvPr>
          <p:cNvCxnSpPr>
            <a:cxnSpLocks/>
            <a:stCxn id="79" idx="5"/>
            <a:endCxn id="89" idx="1"/>
          </p:cNvCxnSpPr>
          <p:nvPr/>
        </p:nvCxnSpPr>
        <p:spPr bwMode="auto">
          <a:xfrm>
            <a:off x="3872096" y="3773224"/>
            <a:ext cx="535712" cy="931744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39" name="直線接點 38">
            <a:extLst>
              <a:ext uri="{FF2B5EF4-FFF2-40B4-BE49-F238E27FC236}">
                <a16:creationId xmlns:a16="http://schemas.microsoft.com/office/drawing/2014/main" id="{62DF9BD3-14FB-F14A-ACBB-605302C858C6}"/>
              </a:ext>
            </a:extLst>
          </p:cNvPr>
          <p:cNvCxnSpPr>
            <a:cxnSpLocks/>
            <a:stCxn id="37" idx="5"/>
            <a:endCxn id="92" idx="1"/>
          </p:cNvCxnSpPr>
          <p:nvPr/>
        </p:nvCxnSpPr>
        <p:spPr bwMode="auto">
          <a:xfrm>
            <a:off x="4808200" y="1576968"/>
            <a:ext cx="859736" cy="1067432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42" name="直線接點 41">
            <a:extLst>
              <a:ext uri="{FF2B5EF4-FFF2-40B4-BE49-F238E27FC236}">
                <a16:creationId xmlns:a16="http://schemas.microsoft.com/office/drawing/2014/main" id="{2E6A6A60-60BD-4240-AEFF-77384D7EACF1}"/>
              </a:ext>
            </a:extLst>
          </p:cNvPr>
          <p:cNvCxnSpPr>
            <a:cxnSpLocks/>
            <a:stCxn id="92" idx="5"/>
            <a:endCxn id="93" idx="1"/>
          </p:cNvCxnSpPr>
          <p:nvPr/>
        </p:nvCxnSpPr>
        <p:spPr bwMode="auto">
          <a:xfrm>
            <a:off x="5744304" y="2720768"/>
            <a:ext cx="1003752" cy="1228104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47" name="直線接點 46">
            <a:extLst>
              <a:ext uri="{FF2B5EF4-FFF2-40B4-BE49-F238E27FC236}">
                <a16:creationId xmlns:a16="http://schemas.microsoft.com/office/drawing/2014/main" id="{E0FC2A7C-45AE-624D-98AB-EDDA85778A2D}"/>
              </a:ext>
            </a:extLst>
          </p:cNvPr>
          <p:cNvCxnSpPr>
            <a:cxnSpLocks/>
            <a:stCxn id="93" idx="5"/>
            <a:endCxn id="94" idx="1"/>
          </p:cNvCxnSpPr>
          <p:nvPr/>
        </p:nvCxnSpPr>
        <p:spPr bwMode="auto">
          <a:xfrm>
            <a:off x="6824424" y="4025240"/>
            <a:ext cx="750808" cy="99917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52" name="直線接點 51">
            <a:extLst>
              <a:ext uri="{FF2B5EF4-FFF2-40B4-BE49-F238E27FC236}">
                <a16:creationId xmlns:a16="http://schemas.microsoft.com/office/drawing/2014/main" id="{9B9558B4-2152-5F4B-BDD8-F5FAA1A2367C}"/>
              </a:ext>
            </a:extLst>
          </p:cNvPr>
          <p:cNvCxnSpPr>
            <a:cxnSpLocks/>
            <a:stCxn id="91" idx="1"/>
            <a:endCxn id="37" idx="4"/>
          </p:cNvCxnSpPr>
          <p:nvPr/>
        </p:nvCxnSpPr>
        <p:spPr bwMode="auto">
          <a:xfrm flipH="1" flipV="1">
            <a:off x="4770016" y="1592784"/>
            <a:ext cx="1007792" cy="3078744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57" name="直線接點 56">
            <a:extLst>
              <a:ext uri="{FF2B5EF4-FFF2-40B4-BE49-F238E27FC236}">
                <a16:creationId xmlns:a16="http://schemas.microsoft.com/office/drawing/2014/main" id="{CEA4A496-402E-8445-AE98-939FB6716F93}"/>
              </a:ext>
            </a:extLst>
          </p:cNvPr>
          <p:cNvCxnSpPr>
            <a:cxnSpLocks/>
            <a:stCxn id="92" idx="3"/>
            <a:endCxn id="79" idx="7"/>
          </p:cNvCxnSpPr>
          <p:nvPr/>
        </p:nvCxnSpPr>
        <p:spPr bwMode="auto">
          <a:xfrm flipH="1">
            <a:off x="3872096" y="2720768"/>
            <a:ext cx="1795840" cy="976088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62" name="直線接點 61">
            <a:extLst>
              <a:ext uri="{FF2B5EF4-FFF2-40B4-BE49-F238E27FC236}">
                <a16:creationId xmlns:a16="http://schemas.microsoft.com/office/drawing/2014/main" id="{481A12C2-5142-C345-9880-3D5035438A2B}"/>
              </a:ext>
            </a:extLst>
          </p:cNvPr>
          <p:cNvCxnSpPr>
            <a:cxnSpLocks/>
            <a:stCxn id="93" idx="3"/>
            <a:endCxn id="91" idx="6"/>
          </p:cNvCxnSpPr>
          <p:nvPr/>
        </p:nvCxnSpPr>
        <p:spPr bwMode="auto">
          <a:xfrm flipH="1">
            <a:off x="5869992" y="4025240"/>
            <a:ext cx="878064" cy="684472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74" name="直線接點 73">
            <a:extLst>
              <a:ext uri="{FF2B5EF4-FFF2-40B4-BE49-F238E27FC236}">
                <a16:creationId xmlns:a16="http://schemas.microsoft.com/office/drawing/2014/main" id="{19F86FBA-25B3-7B47-9619-0A779C887BFA}"/>
              </a:ext>
            </a:extLst>
          </p:cNvPr>
          <p:cNvCxnSpPr>
            <a:cxnSpLocks/>
            <a:stCxn id="94" idx="3"/>
            <a:endCxn id="90" idx="7"/>
          </p:cNvCxnSpPr>
          <p:nvPr/>
        </p:nvCxnSpPr>
        <p:spPr bwMode="auto">
          <a:xfrm flipH="1">
            <a:off x="5060240" y="5100778"/>
            <a:ext cx="2514992" cy="68431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80" name="直線接點 79">
            <a:extLst>
              <a:ext uri="{FF2B5EF4-FFF2-40B4-BE49-F238E27FC236}">
                <a16:creationId xmlns:a16="http://schemas.microsoft.com/office/drawing/2014/main" id="{5106A54D-D739-1D42-8A07-6FEE8C78FAD8}"/>
              </a:ext>
            </a:extLst>
          </p:cNvPr>
          <p:cNvCxnSpPr>
            <a:cxnSpLocks/>
            <a:stCxn id="91" idx="2"/>
            <a:endCxn id="89" idx="6"/>
          </p:cNvCxnSpPr>
          <p:nvPr/>
        </p:nvCxnSpPr>
        <p:spPr bwMode="auto">
          <a:xfrm flipH="1">
            <a:off x="4499992" y="4709712"/>
            <a:ext cx="1262000" cy="3344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96" name="直線接點 95">
            <a:extLst>
              <a:ext uri="{FF2B5EF4-FFF2-40B4-BE49-F238E27FC236}">
                <a16:creationId xmlns:a16="http://schemas.microsoft.com/office/drawing/2014/main" id="{EEEAEC8C-89B4-1B4C-8A83-CEDF6BF354A5}"/>
              </a:ext>
            </a:extLst>
          </p:cNvPr>
          <p:cNvCxnSpPr>
            <a:cxnSpLocks/>
            <a:stCxn id="89" idx="4"/>
            <a:endCxn id="90" idx="1"/>
          </p:cNvCxnSpPr>
          <p:nvPr/>
        </p:nvCxnSpPr>
        <p:spPr bwMode="auto">
          <a:xfrm>
            <a:off x="4445992" y="4797152"/>
            <a:ext cx="537880" cy="987936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97" name="直線接點 96">
            <a:extLst>
              <a:ext uri="{FF2B5EF4-FFF2-40B4-BE49-F238E27FC236}">
                <a16:creationId xmlns:a16="http://schemas.microsoft.com/office/drawing/2014/main" id="{0E95F9C4-6644-3D4B-9109-B1BC029440DA}"/>
              </a:ext>
            </a:extLst>
          </p:cNvPr>
          <p:cNvCxnSpPr>
            <a:cxnSpLocks/>
            <a:stCxn id="90" idx="2"/>
            <a:endCxn id="88" idx="6"/>
          </p:cNvCxnSpPr>
          <p:nvPr/>
        </p:nvCxnSpPr>
        <p:spPr bwMode="auto">
          <a:xfrm flipH="1">
            <a:off x="2591768" y="5823272"/>
            <a:ext cx="2376288" cy="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100" name="文字方塊 99">
            <a:extLst>
              <a:ext uri="{FF2B5EF4-FFF2-40B4-BE49-F238E27FC236}">
                <a16:creationId xmlns:a16="http://schemas.microsoft.com/office/drawing/2014/main" id="{8888D262-8145-1445-ACE9-BACE12C7D058}"/>
              </a:ext>
            </a:extLst>
          </p:cNvPr>
          <p:cNvSpPr txBox="1"/>
          <p:nvPr/>
        </p:nvSpPr>
        <p:spPr>
          <a:xfrm>
            <a:off x="5744304" y="223751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h</a:t>
            </a:r>
            <a:endParaRPr lang="zh-TW" altLang="en-US" sz="2400" i="1" dirty="0"/>
          </a:p>
        </p:txBody>
      </p:sp>
      <p:sp>
        <p:nvSpPr>
          <p:cNvPr id="101" name="文字方塊 100">
            <a:extLst>
              <a:ext uri="{FF2B5EF4-FFF2-40B4-BE49-F238E27FC236}">
                <a16:creationId xmlns:a16="http://schemas.microsoft.com/office/drawing/2014/main" id="{3C1F21F0-9E9C-834A-B7CB-D4D866955EEF}"/>
              </a:ext>
            </a:extLst>
          </p:cNvPr>
          <p:cNvSpPr txBox="1"/>
          <p:nvPr/>
        </p:nvSpPr>
        <p:spPr>
          <a:xfrm>
            <a:off x="6786240" y="3550154"/>
            <a:ext cx="253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i</a:t>
            </a:r>
            <a:endParaRPr lang="zh-TW" altLang="en-US" sz="2400" i="1" dirty="0"/>
          </a:p>
        </p:txBody>
      </p:sp>
      <p:sp>
        <p:nvSpPr>
          <p:cNvPr id="102" name="文字方塊 101">
            <a:extLst>
              <a:ext uri="{FF2B5EF4-FFF2-40B4-BE49-F238E27FC236}">
                <a16:creationId xmlns:a16="http://schemas.microsoft.com/office/drawing/2014/main" id="{4B3623C6-06EA-D44B-A6D5-5B0D1D93F168}"/>
              </a:ext>
            </a:extLst>
          </p:cNvPr>
          <p:cNvSpPr txBox="1"/>
          <p:nvPr/>
        </p:nvSpPr>
        <p:spPr>
          <a:xfrm>
            <a:off x="7594306" y="5096481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k</a:t>
            </a:r>
            <a:endParaRPr lang="zh-TW" altLang="en-US" sz="2400" i="1" dirty="0"/>
          </a:p>
        </p:txBody>
      </p:sp>
      <p:sp>
        <p:nvSpPr>
          <p:cNvPr id="103" name="文字方塊 102">
            <a:extLst>
              <a:ext uri="{FF2B5EF4-FFF2-40B4-BE49-F238E27FC236}">
                <a16:creationId xmlns:a16="http://schemas.microsoft.com/office/drawing/2014/main" id="{E668EB9B-690A-6142-B95C-9196B0B7BF30}"/>
              </a:ext>
            </a:extLst>
          </p:cNvPr>
          <p:cNvSpPr txBox="1"/>
          <p:nvPr/>
        </p:nvSpPr>
        <p:spPr>
          <a:xfrm>
            <a:off x="4863884" y="580526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g</a:t>
            </a:r>
            <a:endParaRPr lang="zh-TW" altLang="en-US" sz="2400" i="1" dirty="0"/>
          </a:p>
        </p:txBody>
      </p:sp>
      <p:sp>
        <p:nvSpPr>
          <p:cNvPr id="104" name="文字方塊 103">
            <a:extLst>
              <a:ext uri="{FF2B5EF4-FFF2-40B4-BE49-F238E27FC236}">
                <a16:creationId xmlns:a16="http://schemas.microsoft.com/office/drawing/2014/main" id="{A2A16FAD-054C-6F46-B874-A2993D78D51E}"/>
              </a:ext>
            </a:extLst>
          </p:cNvPr>
          <p:cNvSpPr txBox="1"/>
          <p:nvPr/>
        </p:nvSpPr>
        <p:spPr>
          <a:xfrm>
            <a:off x="2199588" y="573325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e</a:t>
            </a:r>
            <a:endParaRPr lang="zh-TW" altLang="en-US" sz="2400" i="1" dirty="0"/>
          </a:p>
        </p:txBody>
      </p:sp>
      <p:sp>
        <p:nvSpPr>
          <p:cNvPr id="105" name="文字方塊 104">
            <a:extLst>
              <a:ext uri="{FF2B5EF4-FFF2-40B4-BE49-F238E27FC236}">
                <a16:creationId xmlns:a16="http://schemas.microsoft.com/office/drawing/2014/main" id="{4EA602E1-5E79-B543-A62F-EBBD3B7B2E2E}"/>
              </a:ext>
            </a:extLst>
          </p:cNvPr>
          <p:cNvSpPr txBox="1"/>
          <p:nvPr/>
        </p:nvSpPr>
        <p:spPr>
          <a:xfrm>
            <a:off x="3275856" y="465313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d</a:t>
            </a:r>
            <a:endParaRPr lang="zh-TW" altLang="en-US" sz="2400" i="1" dirty="0"/>
          </a:p>
        </p:txBody>
      </p:sp>
      <p:sp>
        <p:nvSpPr>
          <p:cNvPr id="106" name="文字方塊 105">
            <a:extLst>
              <a:ext uri="{FF2B5EF4-FFF2-40B4-BE49-F238E27FC236}">
                <a16:creationId xmlns:a16="http://schemas.microsoft.com/office/drawing/2014/main" id="{3D4ED7BE-6384-1D46-A82B-7E18E092F41D}"/>
              </a:ext>
            </a:extLst>
          </p:cNvPr>
          <p:cNvSpPr txBox="1"/>
          <p:nvPr/>
        </p:nvSpPr>
        <p:spPr>
          <a:xfrm>
            <a:off x="4034346" y="4695527"/>
            <a:ext cx="269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f</a:t>
            </a:r>
            <a:endParaRPr lang="zh-TW" altLang="en-US" sz="2400" i="1" dirty="0"/>
          </a:p>
        </p:txBody>
      </p:sp>
      <p:sp>
        <p:nvSpPr>
          <p:cNvPr id="107" name="文字方塊 106">
            <a:extLst>
              <a:ext uri="{FF2B5EF4-FFF2-40B4-BE49-F238E27FC236}">
                <a16:creationId xmlns:a16="http://schemas.microsoft.com/office/drawing/2014/main" id="{B9B16222-319C-9F4F-8FE6-6989C352A410}"/>
              </a:ext>
            </a:extLst>
          </p:cNvPr>
          <p:cNvSpPr txBox="1"/>
          <p:nvPr/>
        </p:nvSpPr>
        <p:spPr>
          <a:xfrm>
            <a:off x="5769027" y="4772841"/>
            <a:ext cx="253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j</a:t>
            </a:r>
            <a:endParaRPr lang="zh-TW" altLang="en-US" sz="2400" i="1" dirty="0"/>
          </a:p>
        </p:txBody>
      </p:sp>
      <p:sp>
        <p:nvSpPr>
          <p:cNvPr id="109" name="文字方塊 108">
            <a:extLst>
              <a:ext uri="{FF2B5EF4-FFF2-40B4-BE49-F238E27FC236}">
                <a16:creationId xmlns:a16="http://schemas.microsoft.com/office/drawing/2014/main" id="{3EE4093A-B6A0-D947-ADD6-933D688E9FD0}"/>
              </a:ext>
            </a:extLst>
          </p:cNvPr>
          <p:cNvSpPr txBox="1"/>
          <p:nvPr/>
        </p:nvSpPr>
        <p:spPr>
          <a:xfrm>
            <a:off x="369000" y="1327158"/>
            <a:ext cx="3399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A directed graph with 11 nodes.</a:t>
            </a:r>
            <a:endParaRPr kumimoji="1" lang="zh-TW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461243"/>
            <a:ext cx="8229600" cy="839787"/>
          </a:xfrm>
        </p:spPr>
        <p:txBody>
          <a:bodyPr/>
          <a:lstStyle/>
          <a:p>
            <a:r>
              <a:rPr lang="en-US" altLang="zh-TW" dirty="0" err="1"/>
              <a:t>Intialization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Computing SCCs Using DFS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  <p:sp>
        <p:nvSpPr>
          <p:cNvPr id="37" name="橢圓 36"/>
          <p:cNvSpPr/>
          <p:nvPr/>
        </p:nvSpPr>
        <p:spPr bwMode="auto">
          <a:xfrm>
            <a:off x="5099572" y="148478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3" name="直線接點 42"/>
          <p:cNvCxnSpPr>
            <a:stCxn id="37" idx="4"/>
            <a:endCxn id="75" idx="7"/>
          </p:cNvCxnSpPr>
          <p:nvPr/>
        </p:nvCxnSpPr>
        <p:spPr bwMode="auto">
          <a:xfrm flipH="1">
            <a:off x="4255652" y="1592784"/>
            <a:ext cx="897920" cy="915928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61" name="文字方塊 60"/>
          <p:cNvSpPr txBox="1"/>
          <p:nvPr/>
        </p:nvSpPr>
        <p:spPr>
          <a:xfrm>
            <a:off x="4955556" y="102311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a</a:t>
            </a:r>
            <a:endParaRPr lang="zh-TW" altLang="en-US" sz="2400" i="1" dirty="0"/>
          </a:p>
        </p:txBody>
      </p:sp>
      <p:sp>
        <p:nvSpPr>
          <p:cNvPr id="75" name="橢圓 74"/>
          <p:cNvSpPr/>
          <p:nvPr/>
        </p:nvSpPr>
        <p:spPr bwMode="auto">
          <a:xfrm>
            <a:off x="4163468" y="2492896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3803428" y="217524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b</a:t>
            </a:r>
            <a:endParaRPr lang="zh-TW" altLang="en-US" sz="2400" i="1" dirty="0"/>
          </a:p>
        </p:txBody>
      </p:sp>
      <p:cxnSp>
        <p:nvCxnSpPr>
          <p:cNvPr id="78" name="直線接點 77"/>
          <p:cNvCxnSpPr>
            <a:stCxn id="75" idx="4"/>
            <a:endCxn id="79" idx="0"/>
          </p:cNvCxnSpPr>
          <p:nvPr/>
        </p:nvCxnSpPr>
        <p:spPr bwMode="auto">
          <a:xfrm>
            <a:off x="4217468" y="2600896"/>
            <a:ext cx="0" cy="1080144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79" name="橢圓 78"/>
          <p:cNvSpPr/>
          <p:nvPr/>
        </p:nvSpPr>
        <p:spPr bwMode="auto">
          <a:xfrm>
            <a:off x="4163468" y="3681040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4091460" y="3903439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c</a:t>
            </a:r>
            <a:endParaRPr lang="zh-TW" altLang="en-US" sz="2400" i="1" dirty="0"/>
          </a:p>
        </p:txBody>
      </p:sp>
      <p:sp>
        <p:nvSpPr>
          <p:cNvPr id="87" name="橢圓 86"/>
          <p:cNvSpPr/>
          <p:nvPr/>
        </p:nvSpPr>
        <p:spPr bwMode="auto">
          <a:xfrm>
            <a:off x="3606852" y="465086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8" name="橢圓 87"/>
          <p:cNvSpPr/>
          <p:nvPr/>
        </p:nvSpPr>
        <p:spPr bwMode="auto">
          <a:xfrm>
            <a:off x="2867324" y="576927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9" name="橢圓 88"/>
          <p:cNvSpPr/>
          <p:nvPr/>
        </p:nvSpPr>
        <p:spPr bwMode="auto">
          <a:xfrm>
            <a:off x="4775548" y="468915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0" name="橢圓 89"/>
          <p:cNvSpPr/>
          <p:nvPr/>
        </p:nvSpPr>
        <p:spPr bwMode="auto">
          <a:xfrm>
            <a:off x="5351612" y="576927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1" name="橢圓 90"/>
          <p:cNvSpPr/>
          <p:nvPr/>
        </p:nvSpPr>
        <p:spPr bwMode="auto">
          <a:xfrm>
            <a:off x="6145548" y="465571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2" name="橢圓 91"/>
          <p:cNvSpPr/>
          <p:nvPr/>
        </p:nvSpPr>
        <p:spPr bwMode="auto">
          <a:xfrm>
            <a:off x="6035676" y="262858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3" name="橢圓 92"/>
          <p:cNvSpPr/>
          <p:nvPr/>
        </p:nvSpPr>
        <p:spPr bwMode="auto">
          <a:xfrm>
            <a:off x="7115796" y="3933056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4" name="橢圓 93"/>
          <p:cNvSpPr/>
          <p:nvPr/>
        </p:nvSpPr>
        <p:spPr bwMode="auto">
          <a:xfrm>
            <a:off x="7942972" y="500859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95" name="直線接點 94"/>
          <p:cNvCxnSpPr>
            <a:stCxn id="88" idx="7"/>
          </p:cNvCxnSpPr>
          <p:nvPr/>
        </p:nvCxnSpPr>
        <p:spPr bwMode="auto">
          <a:xfrm flipV="1">
            <a:off x="2959508" y="2564904"/>
            <a:ext cx="1203960" cy="3220184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99" name="直線接點 98"/>
          <p:cNvCxnSpPr>
            <a:stCxn id="79" idx="4"/>
            <a:endCxn id="87" idx="0"/>
          </p:cNvCxnSpPr>
          <p:nvPr/>
        </p:nvCxnSpPr>
        <p:spPr bwMode="auto">
          <a:xfrm flipH="1">
            <a:off x="3660852" y="3789040"/>
            <a:ext cx="556616" cy="861824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28" name="直線接點 27">
            <a:extLst>
              <a:ext uri="{FF2B5EF4-FFF2-40B4-BE49-F238E27FC236}">
                <a16:creationId xmlns:a16="http://schemas.microsoft.com/office/drawing/2014/main" id="{F413C1DF-B007-464C-9DF3-9E97322E474D}"/>
              </a:ext>
            </a:extLst>
          </p:cNvPr>
          <p:cNvCxnSpPr>
            <a:cxnSpLocks/>
            <a:stCxn id="87" idx="3"/>
            <a:endCxn id="88" idx="7"/>
          </p:cNvCxnSpPr>
          <p:nvPr/>
        </p:nvCxnSpPr>
        <p:spPr bwMode="auto">
          <a:xfrm flipH="1">
            <a:off x="2959508" y="4743048"/>
            <a:ext cx="663160" cy="104204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33" name="直線接點 32">
            <a:extLst>
              <a:ext uri="{FF2B5EF4-FFF2-40B4-BE49-F238E27FC236}">
                <a16:creationId xmlns:a16="http://schemas.microsoft.com/office/drawing/2014/main" id="{90C0FA38-A847-034F-AC6C-0B7CC4E554FB}"/>
              </a:ext>
            </a:extLst>
          </p:cNvPr>
          <p:cNvCxnSpPr>
            <a:cxnSpLocks/>
            <a:stCxn id="79" idx="5"/>
            <a:endCxn id="89" idx="1"/>
          </p:cNvCxnSpPr>
          <p:nvPr/>
        </p:nvCxnSpPr>
        <p:spPr bwMode="auto">
          <a:xfrm>
            <a:off x="4255652" y="3773224"/>
            <a:ext cx="535712" cy="931744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39" name="直線接點 38">
            <a:extLst>
              <a:ext uri="{FF2B5EF4-FFF2-40B4-BE49-F238E27FC236}">
                <a16:creationId xmlns:a16="http://schemas.microsoft.com/office/drawing/2014/main" id="{62DF9BD3-14FB-F14A-ACBB-605302C858C6}"/>
              </a:ext>
            </a:extLst>
          </p:cNvPr>
          <p:cNvCxnSpPr>
            <a:cxnSpLocks/>
            <a:stCxn id="37" idx="5"/>
            <a:endCxn id="92" idx="1"/>
          </p:cNvCxnSpPr>
          <p:nvPr/>
        </p:nvCxnSpPr>
        <p:spPr bwMode="auto">
          <a:xfrm>
            <a:off x="5191756" y="1576968"/>
            <a:ext cx="859736" cy="1067432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42" name="直線接點 41">
            <a:extLst>
              <a:ext uri="{FF2B5EF4-FFF2-40B4-BE49-F238E27FC236}">
                <a16:creationId xmlns:a16="http://schemas.microsoft.com/office/drawing/2014/main" id="{2E6A6A60-60BD-4240-AEFF-77384D7EACF1}"/>
              </a:ext>
            </a:extLst>
          </p:cNvPr>
          <p:cNvCxnSpPr>
            <a:cxnSpLocks/>
            <a:stCxn id="92" idx="5"/>
            <a:endCxn id="93" idx="1"/>
          </p:cNvCxnSpPr>
          <p:nvPr/>
        </p:nvCxnSpPr>
        <p:spPr bwMode="auto">
          <a:xfrm>
            <a:off x="6127860" y="2720768"/>
            <a:ext cx="1003752" cy="1228104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47" name="直線接點 46">
            <a:extLst>
              <a:ext uri="{FF2B5EF4-FFF2-40B4-BE49-F238E27FC236}">
                <a16:creationId xmlns:a16="http://schemas.microsoft.com/office/drawing/2014/main" id="{E0FC2A7C-45AE-624D-98AB-EDDA85778A2D}"/>
              </a:ext>
            </a:extLst>
          </p:cNvPr>
          <p:cNvCxnSpPr>
            <a:cxnSpLocks/>
            <a:stCxn id="93" idx="5"/>
            <a:endCxn id="94" idx="1"/>
          </p:cNvCxnSpPr>
          <p:nvPr/>
        </p:nvCxnSpPr>
        <p:spPr bwMode="auto">
          <a:xfrm>
            <a:off x="7207980" y="4025240"/>
            <a:ext cx="750808" cy="99917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52" name="直線接點 51">
            <a:extLst>
              <a:ext uri="{FF2B5EF4-FFF2-40B4-BE49-F238E27FC236}">
                <a16:creationId xmlns:a16="http://schemas.microsoft.com/office/drawing/2014/main" id="{9B9558B4-2152-5F4B-BDD8-F5FAA1A2367C}"/>
              </a:ext>
            </a:extLst>
          </p:cNvPr>
          <p:cNvCxnSpPr>
            <a:cxnSpLocks/>
            <a:stCxn id="91" idx="1"/>
            <a:endCxn id="37" idx="4"/>
          </p:cNvCxnSpPr>
          <p:nvPr/>
        </p:nvCxnSpPr>
        <p:spPr bwMode="auto">
          <a:xfrm flipH="1" flipV="1">
            <a:off x="5153572" y="1592784"/>
            <a:ext cx="1007792" cy="3078744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57" name="直線接點 56">
            <a:extLst>
              <a:ext uri="{FF2B5EF4-FFF2-40B4-BE49-F238E27FC236}">
                <a16:creationId xmlns:a16="http://schemas.microsoft.com/office/drawing/2014/main" id="{CEA4A496-402E-8445-AE98-939FB6716F93}"/>
              </a:ext>
            </a:extLst>
          </p:cNvPr>
          <p:cNvCxnSpPr>
            <a:cxnSpLocks/>
            <a:stCxn id="92" idx="3"/>
            <a:endCxn id="79" idx="7"/>
          </p:cNvCxnSpPr>
          <p:nvPr/>
        </p:nvCxnSpPr>
        <p:spPr bwMode="auto">
          <a:xfrm flipH="1">
            <a:off x="4255652" y="2720768"/>
            <a:ext cx="1795840" cy="976088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62" name="直線接點 61">
            <a:extLst>
              <a:ext uri="{FF2B5EF4-FFF2-40B4-BE49-F238E27FC236}">
                <a16:creationId xmlns:a16="http://schemas.microsoft.com/office/drawing/2014/main" id="{481A12C2-5142-C345-9880-3D5035438A2B}"/>
              </a:ext>
            </a:extLst>
          </p:cNvPr>
          <p:cNvCxnSpPr>
            <a:cxnSpLocks/>
            <a:stCxn id="93" idx="3"/>
            <a:endCxn id="91" idx="6"/>
          </p:cNvCxnSpPr>
          <p:nvPr/>
        </p:nvCxnSpPr>
        <p:spPr bwMode="auto">
          <a:xfrm flipH="1">
            <a:off x="6253548" y="4025240"/>
            <a:ext cx="878064" cy="684472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74" name="直線接點 73">
            <a:extLst>
              <a:ext uri="{FF2B5EF4-FFF2-40B4-BE49-F238E27FC236}">
                <a16:creationId xmlns:a16="http://schemas.microsoft.com/office/drawing/2014/main" id="{19F86FBA-25B3-7B47-9619-0A779C887BFA}"/>
              </a:ext>
            </a:extLst>
          </p:cNvPr>
          <p:cNvCxnSpPr>
            <a:cxnSpLocks/>
            <a:stCxn id="94" idx="3"/>
            <a:endCxn id="90" idx="7"/>
          </p:cNvCxnSpPr>
          <p:nvPr/>
        </p:nvCxnSpPr>
        <p:spPr bwMode="auto">
          <a:xfrm flipH="1">
            <a:off x="5443796" y="5100778"/>
            <a:ext cx="2514992" cy="68431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80" name="直線接點 79">
            <a:extLst>
              <a:ext uri="{FF2B5EF4-FFF2-40B4-BE49-F238E27FC236}">
                <a16:creationId xmlns:a16="http://schemas.microsoft.com/office/drawing/2014/main" id="{5106A54D-D739-1D42-8A07-6FEE8C78FAD8}"/>
              </a:ext>
            </a:extLst>
          </p:cNvPr>
          <p:cNvCxnSpPr>
            <a:cxnSpLocks/>
            <a:stCxn id="91" idx="2"/>
            <a:endCxn id="89" idx="6"/>
          </p:cNvCxnSpPr>
          <p:nvPr/>
        </p:nvCxnSpPr>
        <p:spPr bwMode="auto">
          <a:xfrm flipH="1">
            <a:off x="4883548" y="4709712"/>
            <a:ext cx="1262000" cy="3344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96" name="直線接點 95">
            <a:extLst>
              <a:ext uri="{FF2B5EF4-FFF2-40B4-BE49-F238E27FC236}">
                <a16:creationId xmlns:a16="http://schemas.microsoft.com/office/drawing/2014/main" id="{EEEAEC8C-89B4-1B4C-8A83-CEDF6BF354A5}"/>
              </a:ext>
            </a:extLst>
          </p:cNvPr>
          <p:cNvCxnSpPr>
            <a:cxnSpLocks/>
            <a:stCxn id="89" idx="4"/>
            <a:endCxn id="90" idx="1"/>
          </p:cNvCxnSpPr>
          <p:nvPr/>
        </p:nvCxnSpPr>
        <p:spPr bwMode="auto">
          <a:xfrm>
            <a:off x="4829548" y="4797152"/>
            <a:ext cx="537880" cy="987936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97" name="直線接點 96">
            <a:extLst>
              <a:ext uri="{FF2B5EF4-FFF2-40B4-BE49-F238E27FC236}">
                <a16:creationId xmlns:a16="http://schemas.microsoft.com/office/drawing/2014/main" id="{0E95F9C4-6644-3D4B-9109-B1BC029440DA}"/>
              </a:ext>
            </a:extLst>
          </p:cNvPr>
          <p:cNvCxnSpPr>
            <a:cxnSpLocks/>
            <a:stCxn id="90" idx="2"/>
            <a:endCxn id="88" idx="6"/>
          </p:cNvCxnSpPr>
          <p:nvPr/>
        </p:nvCxnSpPr>
        <p:spPr bwMode="auto">
          <a:xfrm flipH="1">
            <a:off x="2975324" y="5823272"/>
            <a:ext cx="2376288" cy="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100" name="文字方塊 99">
            <a:extLst>
              <a:ext uri="{FF2B5EF4-FFF2-40B4-BE49-F238E27FC236}">
                <a16:creationId xmlns:a16="http://schemas.microsoft.com/office/drawing/2014/main" id="{8888D262-8145-1445-ACE9-BACE12C7D058}"/>
              </a:ext>
            </a:extLst>
          </p:cNvPr>
          <p:cNvSpPr txBox="1"/>
          <p:nvPr/>
        </p:nvSpPr>
        <p:spPr>
          <a:xfrm>
            <a:off x="6127860" y="223751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h</a:t>
            </a:r>
            <a:endParaRPr lang="zh-TW" altLang="en-US" sz="2400" i="1" dirty="0"/>
          </a:p>
        </p:txBody>
      </p:sp>
      <p:sp>
        <p:nvSpPr>
          <p:cNvPr id="101" name="文字方塊 100">
            <a:extLst>
              <a:ext uri="{FF2B5EF4-FFF2-40B4-BE49-F238E27FC236}">
                <a16:creationId xmlns:a16="http://schemas.microsoft.com/office/drawing/2014/main" id="{3C1F21F0-9E9C-834A-B7CB-D4D866955EEF}"/>
              </a:ext>
            </a:extLst>
          </p:cNvPr>
          <p:cNvSpPr txBox="1"/>
          <p:nvPr/>
        </p:nvSpPr>
        <p:spPr>
          <a:xfrm>
            <a:off x="7169796" y="3550154"/>
            <a:ext cx="253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i</a:t>
            </a:r>
            <a:endParaRPr lang="zh-TW" altLang="en-US" sz="2400" i="1" dirty="0"/>
          </a:p>
        </p:txBody>
      </p:sp>
      <p:sp>
        <p:nvSpPr>
          <p:cNvPr id="102" name="文字方塊 101">
            <a:extLst>
              <a:ext uri="{FF2B5EF4-FFF2-40B4-BE49-F238E27FC236}">
                <a16:creationId xmlns:a16="http://schemas.microsoft.com/office/drawing/2014/main" id="{4B3623C6-06EA-D44B-A6D5-5B0D1D93F168}"/>
              </a:ext>
            </a:extLst>
          </p:cNvPr>
          <p:cNvSpPr txBox="1"/>
          <p:nvPr/>
        </p:nvSpPr>
        <p:spPr>
          <a:xfrm>
            <a:off x="7977862" y="5096481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k</a:t>
            </a:r>
            <a:endParaRPr lang="zh-TW" altLang="en-US" sz="2400" i="1" dirty="0"/>
          </a:p>
        </p:txBody>
      </p:sp>
      <p:sp>
        <p:nvSpPr>
          <p:cNvPr id="103" name="文字方塊 102">
            <a:extLst>
              <a:ext uri="{FF2B5EF4-FFF2-40B4-BE49-F238E27FC236}">
                <a16:creationId xmlns:a16="http://schemas.microsoft.com/office/drawing/2014/main" id="{E668EB9B-690A-6142-B95C-9196B0B7BF30}"/>
              </a:ext>
            </a:extLst>
          </p:cNvPr>
          <p:cNvSpPr txBox="1"/>
          <p:nvPr/>
        </p:nvSpPr>
        <p:spPr>
          <a:xfrm>
            <a:off x="5247440" y="580526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g</a:t>
            </a:r>
            <a:endParaRPr lang="zh-TW" altLang="en-US" sz="2400" i="1" dirty="0"/>
          </a:p>
        </p:txBody>
      </p:sp>
      <p:sp>
        <p:nvSpPr>
          <p:cNvPr id="104" name="文字方塊 103">
            <a:extLst>
              <a:ext uri="{FF2B5EF4-FFF2-40B4-BE49-F238E27FC236}">
                <a16:creationId xmlns:a16="http://schemas.microsoft.com/office/drawing/2014/main" id="{A2A16FAD-054C-6F46-B874-A2993D78D51E}"/>
              </a:ext>
            </a:extLst>
          </p:cNvPr>
          <p:cNvSpPr txBox="1"/>
          <p:nvPr/>
        </p:nvSpPr>
        <p:spPr>
          <a:xfrm>
            <a:off x="2583144" y="573325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e</a:t>
            </a:r>
            <a:endParaRPr lang="zh-TW" altLang="en-US" sz="2400" i="1" dirty="0"/>
          </a:p>
        </p:txBody>
      </p:sp>
      <p:sp>
        <p:nvSpPr>
          <p:cNvPr id="105" name="文字方塊 104">
            <a:extLst>
              <a:ext uri="{FF2B5EF4-FFF2-40B4-BE49-F238E27FC236}">
                <a16:creationId xmlns:a16="http://schemas.microsoft.com/office/drawing/2014/main" id="{4EA602E1-5E79-B543-A62F-EBBD3B7B2E2E}"/>
              </a:ext>
            </a:extLst>
          </p:cNvPr>
          <p:cNvSpPr txBox="1"/>
          <p:nvPr/>
        </p:nvSpPr>
        <p:spPr>
          <a:xfrm>
            <a:off x="3659412" y="469552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d</a:t>
            </a:r>
            <a:endParaRPr lang="zh-TW" altLang="en-US" sz="2400" i="1" dirty="0"/>
          </a:p>
        </p:txBody>
      </p:sp>
      <p:sp>
        <p:nvSpPr>
          <p:cNvPr id="106" name="文字方塊 105">
            <a:extLst>
              <a:ext uri="{FF2B5EF4-FFF2-40B4-BE49-F238E27FC236}">
                <a16:creationId xmlns:a16="http://schemas.microsoft.com/office/drawing/2014/main" id="{3D4ED7BE-6384-1D46-A82B-7E18E092F41D}"/>
              </a:ext>
            </a:extLst>
          </p:cNvPr>
          <p:cNvSpPr txBox="1"/>
          <p:nvPr/>
        </p:nvSpPr>
        <p:spPr>
          <a:xfrm>
            <a:off x="4417902" y="4695527"/>
            <a:ext cx="269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f</a:t>
            </a:r>
            <a:endParaRPr lang="zh-TW" altLang="en-US" sz="2400" i="1" dirty="0"/>
          </a:p>
        </p:txBody>
      </p:sp>
      <p:sp>
        <p:nvSpPr>
          <p:cNvPr id="107" name="文字方塊 106">
            <a:extLst>
              <a:ext uri="{FF2B5EF4-FFF2-40B4-BE49-F238E27FC236}">
                <a16:creationId xmlns:a16="http://schemas.microsoft.com/office/drawing/2014/main" id="{B9B16222-319C-9F4F-8FE6-6989C352A410}"/>
              </a:ext>
            </a:extLst>
          </p:cNvPr>
          <p:cNvSpPr txBox="1"/>
          <p:nvPr/>
        </p:nvSpPr>
        <p:spPr>
          <a:xfrm>
            <a:off x="6152583" y="4772841"/>
            <a:ext cx="253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j</a:t>
            </a:r>
            <a:endParaRPr lang="zh-TW" altLang="en-US" sz="2400" i="1" dirty="0"/>
          </a:p>
        </p:txBody>
      </p:sp>
      <p:sp>
        <p:nvSpPr>
          <p:cNvPr id="51" name="文字方塊 50">
            <a:extLst>
              <a:ext uri="{FF2B5EF4-FFF2-40B4-BE49-F238E27FC236}">
                <a16:creationId xmlns:a16="http://schemas.microsoft.com/office/drawing/2014/main" id="{5CBE1ABF-81A3-4E48-B0A0-804FF2656F2A}"/>
              </a:ext>
            </a:extLst>
          </p:cNvPr>
          <p:cNvSpPr txBox="1"/>
          <p:nvPr/>
        </p:nvSpPr>
        <p:spPr>
          <a:xfrm>
            <a:off x="4959408" y="73508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53" name="文字方塊 52">
            <a:extLst>
              <a:ext uri="{FF2B5EF4-FFF2-40B4-BE49-F238E27FC236}">
                <a16:creationId xmlns:a16="http://schemas.microsoft.com/office/drawing/2014/main" id="{0A0AFB59-BC05-BF4A-AEFD-0CE7852843FD}"/>
              </a:ext>
            </a:extLst>
          </p:cNvPr>
          <p:cNvSpPr txBox="1"/>
          <p:nvPr/>
        </p:nvSpPr>
        <p:spPr>
          <a:xfrm>
            <a:off x="3803428" y="181520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54" name="文字方塊 53">
            <a:extLst>
              <a:ext uri="{FF2B5EF4-FFF2-40B4-BE49-F238E27FC236}">
                <a16:creationId xmlns:a16="http://schemas.microsoft.com/office/drawing/2014/main" id="{F1A3C718-698D-3E4E-9347-B5C0D57B2246}"/>
              </a:ext>
            </a:extLst>
          </p:cNvPr>
          <p:cNvSpPr txBox="1"/>
          <p:nvPr/>
        </p:nvSpPr>
        <p:spPr>
          <a:xfrm>
            <a:off x="4095312" y="4251871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55" name="文字方塊 54">
            <a:extLst>
              <a:ext uri="{FF2B5EF4-FFF2-40B4-BE49-F238E27FC236}">
                <a16:creationId xmlns:a16="http://schemas.microsoft.com/office/drawing/2014/main" id="{74365682-72A5-334E-9D26-F8F7575D068F}"/>
              </a:ext>
            </a:extLst>
          </p:cNvPr>
          <p:cNvSpPr txBox="1"/>
          <p:nvPr/>
        </p:nvSpPr>
        <p:spPr>
          <a:xfrm>
            <a:off x="3660886" y="502338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56" name="文字方塊 55">
            <a:extLst>
              <a:ext uri="{FF2B5EF4-FFF2-40B4-BE49-F238E27FC236}">
                <a16:creationId xmlns:a16="http://schemas.microsoft.com/office/drawing/2014/main" id="{76C8A95D-0C8E-8F4E-86AD-178E539C3B53}"/>
              </a:ext>
            </a:extLst>
          </p:cNvPr>
          <p:cNvSpPr txBox="1"/>
          <p:nvPr/>
        </p:nvSpPr>
        <p:spPr>
          <a:xfrm>
            <a:off x="4377951" y="501317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58" name="文字方塊 57">
            <a:extLst>
              <a:ext uri="{FF2B5EF4-FFF2-40B4-BE49-F238E27FC236}">
                <a16:creationId xmlns:a16="http://schemas.microsoft.com/office/drawing/2014/main" id="{3151B386-8112-9F4A-A47D-7BBB9502A497}"/>
              </a:ext>
            </a:extLst>
          </p:cNvPr>
          <p:cNvSpPr txBox="1"/>
          <p:nvPr/>
        </p:nvSpPr>
        <p:spPr>
          <a:xfrm>
            <a:off x="2583144" y="606367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59" name="文字方塊 58">
            <a:extLst>
              <a:ext uri="{FF2B5EF4-FFF2-40B4-BE49-F238E27FC236}">
                <a16:creationId xmlns:a16="http://schemas.microsoft.com/office/drawing/2014/main" id="{F6705C89-3A2E-224B-84E3-102DBD3D64BA}"/>
              </a:ext>
            </a:extLst>
          </p:cNvPr>
          <p:cNvSpPr txBox="1"/>
          <p:nvPr/>
        </p:nvSpPr>
        <p:spPr>
          <a:xfrm>
            <a:off x="5247440" y="615369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0" name="文字方塊 59">
            <a:extLst>
              <a:ext uri="{FF2B5EF4-FFF2-40B4-BE49-F238E27FC236}">
                <a16:creationId xmlns:a16="http://schemas.microsoft.com/office/drawing/2014/main" id="{59F68B7D-E1E8-354E-B311-651C48874821}"/>
              </a:ext>
            </a:extLst>
          </p:cNvPr>
          <p:cNvSpPr txBox="1"/>
          <p:nvPr/>
        </p:nvSpPr>
        <p:spPr>
          <a:xfrm>
            <a:off x="7960228" y="5393103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3" name="文字方塊 62">
            <a:extLst>
              <a:ext uri="{FF2B5EF4-FFF2-40B4-BE49-F238E27FC236}">
                <a16:creationId xmlns:a16="http://schemas.microsoft.com/office/drawing/2014/main" id="{AE3C4483-0F03-7541-A6FF-11ED1F0A5170}"/>
              </a:ext>
            </a:extLst>
          </p:cNvPr>
          <p:cNvSpPr txBox="1"/>
          <p:nvPr/>
        </p:nvSpPr>
        <p:spPr>
          <a:xfrm>
            <a:off x="6092838" y="511659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4" name="文字方塊 63">
            <a:extLst>
              <a:ext uri="{FF2B5EF4-FFF2-40B4-BE49-F238E27FC236}">
                <a16:creationId xmlns:a16="http://schemas.microsoft.com/office/drawing/2014/main" id="{8A4192B8-B72F-6349-92B0-082A9BD0412E}"/>
              </a:ext>
            </a:extLst>
          </p:cNvPr>
          <p:cNvSpPr txBox="1"/>
          <p:nvPr/>
        </p:nvSpPr>
        <p:spPr>
          <a:xfrm>
            <a:off x="7131612" y="323557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5" name="文字方塊 64">
            <a:extLst>
              <a:ext uri="{FF2B5EF4-FFF2-40B4-BE49-F238E27FC236}">
                <a16:creationId xmlns:a16="http://schemas.microsoft.com/office/drawing/2014/main" id="{81E05140-FA62-414E-952D-4B4C20960DB2}"/>
              </a:ext>
            </a:extLst>
          </p:cNvPr>
          <p:cNvSpPr txBox="1"/>
          <p:nvPr/>
        </p:nvSpPr>
        <p:spPr>
          <a:xfrm>
            <a:off x="6127860" y="1915350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CAD75B48-CBAD-EE46-B7CC-52209037D04B}"/>
              </a:ext>
            </a:extLst>
          </p:cNvPr>
          <p:cNvSpPr txBox="1"/>
          <p:nvPr/>
        </p:nvSpPr>
        <p:spPr>
          <a:xfrm>
            <a:off x="369000" y="1327158"/>
            <a:ext cx="357027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All nodes get 0 for </a:t>
            </a:r>
            <a:r>
              <a:rPr kumimoji="1" lang="en-US" altLang="zh-TW" dirty="0" err="1"/>
              <a:t>DFS_Number</a:t>
            </a:r>
            <a:r>
              <a:rPr kumimoji="1" lang="en-US" altLang="zh-TW" dirty="0"/>
              <a:t>.</a:t>
            </a:r>
          </a:p>
          <a:p>
            <a:r>
              <a:rPr kumimoji="1" lang="en-US" altLang="zh-TW" dirty="0"/>
              <a:t>“</a:t>
            </a:r>
            <a:r>
              <a:rPr kumimoji="1" lang="en-US" altLang="zh-TW" dirty="0" err="1"/>
              <a:t>DFS_Number</a:t>
            </a:r>
            <a:r>
              <a:rPr kumimoji="1" lang="en-US" altLang="zh-TW" dirty="0"/>
              <a:t> = 0” means </a:t>
            </a:r>
          </a:p>
          <a:p>
            <a:r>
              <a:rPr kumimoji="1" lang="en-US" altLang="zh-TW" dirty="0"/>
              <a:t>unmarked.</a:t>
            </a:r>
          </a:p>
          <a:p>
            <a:r>
              <a:rPr kumimoji="1" lang="en-US" altLang="zh-TW" dirty="0"/>
              <a:t>As there are 11 nodes, we</a:t>
            </a:r>
          </a:p>
          <a:p>
            <a:r>
              <a:rPr kumimoji="1" lang="en-US" altLang="zh-TW" dirty="0"/>
              <a:t>will start numbering from 11.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168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461243"/>
            <a:ext cx="8229600" cy="839787"/>
          </a:xfrm>
        </p:spPr>
        <p:txBody>
          <a:bodyPr/>
          <a:lstStyle/>
          <a:p>
            <a:r>
              <a:rPr lang="en-US" altLang="zh-TW" dirty="0"/>
              <a:t>The DFS Starts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Computing SCCs Using DFS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  <p:sp>
        <p:nvSpPr>
          <p:cNvPr id="37" name="橢圓 36"/>
          <p:cNvSpPr/>
          <p:nvPr/>
        </p:nvSpPr>
        <p:spPr bwMode="auto">
          <a:xfrm>
            <a:off x="4716016" y="148478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3" name="直線接點 42"/>
          <p:cNvCxnSpPr>
            <a:stCxn id="37" idx="4"/>
            <a:endCxn id="75" idx="7"/>
          </p:cNvCxnSpPr>
          <p:nvPr/>
        </p:nvCxnSpPr>
        <p:spPr bwMode="auto">
          <a:xfrm flipH="1">
            <a:off x="3872096" y="1592784"/>
            <a:ext cx="897920" cy="915928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61" name="文字方塊 60"/>
          <p:cNvSpPr txBox="1"/>
          <p:nvPr/>
        </p:nvSpPr>
        <p:spPr>
          <a:xfrm>
            <a:off x="4572000" y="102311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i="1" dirty="0">
                <a:solidFill>
                  <a:srgbClr val="FF0000"/>
                </a:solidFill>
              </a:rPr>
              <a:t>a</a:t>
            </a:r>
            <a:endParaRPr lang="zh-TW" altLang="en-US" sz="2400" b="1" i="1" dirty="0">
              <a:solidFill>
                <a:srgbClr val="FF0000"/>
              </a:solidFill>
            </a:endParaRPr>
          </a:p>
        </p:txBody>
      </p:sp>
      <p:grpSp>
        <p:nvGrpSpPr>
          <p:cNvPr id="46" name="群組 45"/>
          <p:cNvGrpSpPr/>
          <p:nvPr/>
        </p:nvGrpSpPr>
        <p:grpSpPr>
          <a:xfrm>
            <a:off x="1043608" y="2252615"/>
            <a:ext cx="543899" cy="3518407"/>
            <a:chOff x="479364" y="1578074"/>
            <a:chExt cx="924284" cy="3518407"/>
          </a:xfrm>
        </p:grpSpPr>
        <p:sp>
          <p:nvSpPr>
            <p:cNvPr id="32" name="矩形 31"/>
            <p:cNvSpPr/>
            <p:nvPr/>
          </p:nvSpPr>
          <p:spPr bwMode="auto">
            <a:xfrm>
              <a:off x="479364" y="1578074"/>
              <a:ext cx="788863" cy="3518407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25400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45" name="矩形 44"/>
            <p:cNvSpPr/>
            <p:nvPr/>
          </p:nvSpPr>
          <p:spPr bwMode="auto">
            <a:xfrm>
              <a:off x="539552" y="2132856"/>
              <a:ext cx="864096" cy="288032"/>
            </a:xfrm>
            <a:prstGeom prst="rect">
              <a:avLst/>
            </a:prstGeom>
            <a:solidFill>
              <a:schemeClr val="bg1"/>
            </a:solidFill>
            <a:ln w="12700" cap="sq" cmpd="sng" algn="ctr">
              <a:solidFill>
                <a:schemeClr val="bg1">
                  <a:alpha val="0"/>
                </a:schemeClr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75" name="橢圓 74"/>
          <p:cNvSpPr/>
          <p:nvPr/>
        </p:nvSpPr>
        <p:spPr bwMode="auto">
          <a:xfrm>
            <a:off x="3779912" y="2492896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3419872" y="217524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b</a:t>
            </a:r>
            <a:endParaRPr lang="zh-TW" altLang="en-US" sz="2400" i="1" dirty="0"/>
          </a:p>
        </p:txBody>
      </p:sp>
      <p:cxnSp>
        <p:nvCxnSpPr>
          <p:cNvPr id="78" name="直線接點 77"/>
          <p:cNvCxnSpPr>
            <a:stCxn id="75" idx="4"/>
            <a:endCxn id="79" idx="0"/>
          </p:cNvCxnSpPr>
          <p:nvPr/>
        </p:nvCxnSpPr>
        <p:spPr bwMode="auto">
          <a:xfrm>
            <a:off x="3833912" y="2600896"/>
            <a:ext cx="0" cy="1080144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79" name="橢圓 78"/>
          <p:cNvSpPr/>
          <p:nvPr/>
        </p:nvSpPr>
        <p:spPr bwMode="auto">
          <a:xfrm>
            <a:off x="3779912" y="3681040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3707904" y="3903439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c</a:t>
            </a:r>
            <a:endParaRPr lang="zh-TW" altLang="en-US" sz="2400" i="1" dirty="0"/>
          </a:p>
        </p:txBody>
      </p:sp>
      <p:sp>
        <p:nvSpPr>
          <p:cNvPr id="87" name="橢圓 86"/>
          <p:cNvSpPr/>
          <p:nvPr/>
        </p:nvSpPr>
        <p:spPr bwMode="auto">
          <a:xfrm>
            <a:off x="3223296" y="465086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8" name="橢圓 87"/>
          <p:cNvSpPr/>
          <p:nvPr/>
        </p:nvSpPr>
        <p:spPr bwMode="auto">
          <a:xfrm>
            <a:off x="2483768" y="576927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9" name="橢圓 88"/>
          <p:cNvSpPr/>
          <p:nvPr/>
        </p:nvSpPr>
        <p:spPr bwMode="auto">
          <a:xfrm>
            <a:off x="4391992" y="468915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0" name="橢圓 89"/>
          <p:cNvSpPr/>
          <p:nvPr/>
        </p:nvSpPr>
        <p:spPr bwMode="auto">
          <a:xfrm>
            <a:off x="4968056" y="576927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1" name="橢圓 90"/>
          <p:cNvSpPr/>
          <p:nvPr/>
        </p:nvSpPr>
        <p:spPr bwMode="auto">
          <a:xfrm>
            <a:off x="5761992" y="465571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2" name="橢圓 91"/>
          <p:cNvSpPr/>
          <p:nvPr/>
        </p:nvSpPr>
        <p:spPr bwMode="auto">
          <a:xfrm>
            <a:off x="5652120" y="262858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3" name="橢圓 92"/>
          <p:cNvSpPr/>
          <p:nvPr/>
        </p:nvSpPr>
        <p:spPr bwMode="auto">
          <a:xfrm>
            <a:off x="6732240" y="3933056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4" name="橢圓 93"/>
          <p:cNvSpPr/>
          <p:nvPr/>
        </p:nvSpPr>
        <p:spPr bwMode="auto">
          <a:xfrm>
            <a:off x="7559416" y="500859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95" name="直線接點 94"/>
          <p:cNvCxnSpPr>
            <a:stCxn id="88" idx="7"/>
          </p:cNvCxnSpPr>
          <p:nvPr/>
        </p:nvCxnSpPr>
        <p:spPr bwMode="auto">
          <a:xfrm flipV="1">
            <a:off x="2575952" y="2564904"/>
            <a:ext cx="1203960" cy="3220184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99" name="直線接點 98"/>
          <p:cNvCxnSpPr>
            <a:stCxn id="79" idx="4"/>
            <a:endCxn id="87" idx="0"/>
          </p:cNvCxnSpPr>
          <p:nvPr/>
        </p:nvCxnSpPr>
        <p:spPr bwMode="auto">
          <a:xfrm flipH="1">
            <a:off x="3277296" y="3789040"/>
            <a:ext cx="556616" cy="861824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28" name="直線接點 27">
            <a:extLst>
              <a:ext uri="{FF2B5EF4-FFF2-40B4-BE49-F238E27FC236}">
                <a16:creationId xmlns:a16="http://schemas.microsoft.com/office/drawing/2014/main" id="{F413C1DF-B007-464C-9DF3-9E97322E474D}"/>
              </a:ext>
            </a:extLst>
          </p:cNvPr>
          <p:cNvCxnSpPr>
            <a:cxnSpLocks/>
            <a:stCxn id="87" idx="3"/>
            <a:endCxn id="88" idx="7"/>
          </p:cNvCxnSpPr>
          <p:nvPr/>
        </p:nvCxnSpPr>
        <p:spPr bwMode="auto">
          <a:xfrm flipH="1">
            <a:off x="2575952" y="4743048"/>
            <a:ext cx="663160" cy="104204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33" name="直線接點 32">
            <a:extLst>
              <a:ext uri="{FF2B5EF4-FFF2-40B4-BE49-F238E27FC236}">
                <a16:creationId xmlns:a16="http://schemas.microsoft.com/office/drawing/2014/main" id="{90C0FA38-A847-034F-AC6C-0B7CC4E554FB}"/>
              </a:ext>
            </a:extLst>
          </p:cNvPr>
          <p:cNvCxnSpPr>
            <a:cxnSpLocks/>
            <a:stCxn id="79" idx="5"/>
            <a:endCxn id="89" idx="1"/>
          </p:cNvCxnSpPr>
          <p:nvPr/>
        </p:nvCxnSpPr>
        <p:spPr bwMode="auto">
          <a:xfrm>
            <a:off x="3872096" y="3773224"/>
            <a:ext cx="535712" cy="931744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39" name="直線接點 38">
            <a:extLst>
              <a:ext uri="{FF2B5EF4-FFF2-40B4-BE49-F238E27FC236}">
                <a16:creationId xmlns:a16="http://schemas.microsoft.com/office/drawing/2014/main" id="{62DF9BD3-14FB-F14A-ACBB-605302C858C6}"/>
              </a:ext>
            </a:extLst>
          </p:cNvPr>
          <p:cNvCxnSpPr>
            <a:cxnSpLocks/>
            <a:stCxn id="37" idx="5"/>
            <a:endCxn id="92" idx="1"/>
          </p:cNvCxnSpPr>
          <p:nvPr/>
        </p:nvCxnSpPr>
        <p:spPr bwMode="auto">
          <a:xfrm>
            <a:off x="4808200" y="1576968"/>
            <a:ext cx="859736" cy="1067432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42" name="直線接點 41">
            <a:extLst>
              <a:ext uri="{FF2B5EF4-FFF2-40B4-BE49-F238E27FC236}">
                <a16:creationId xmlns:a16="http://schemas.microsoft.com/office/drawing/2014/main" id="{2E6A6A60-60BD-4240-AEFF-77384D7EACF1}"/>
              </a:ext>
            </a:extLst>
          </p:cNvPr>
          <p:cNvCxnSpPr>
            <a:cxnSpLocks/>
            <a:stCxn id="92" idx="5"/>
            <a:endCxn id="93" idx="1"/>
          </p:cNvCxnSpPr>
          <p:nvPr/>
        </p:nvCxnSpPr>
        <p:spPr bwMode="auto">
          <a:xfrm>
            <a:off x="5744304" y="2720768"/>
            <a:ext cx="1003752" cy="1228104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47" name="直線接點 46">
            <a:extLst>
              <a:ext uri="{FF2B5EF4-FFF2-40B4-BE49-F238E27FC236}">
                <a16:creationId xmlns:a16="http://schemas.microsoft.com/office/drawing/2014/main" id="{E0FC2A7C-45AE-624D-98AB-EDDA85778A2D}"/>
              </a:ext>
            </a:extLst>
          </p:cNvPr>
          <p:cNvCxnSpPr>
            <a:cxnSpLocks/>
            <a:stCxn id="93" idx="5"/>
            <a:endCxn id="94" idx="1"/>
          </p:cNvCxnSpPr>
          <p:nvPr/>
        </p:nvCxnSpPr>
        <p:spPr bwMode="auto">
          <a:xfrm>
            <a:off x="6824424" y="4025240"/>
            <a:ext cx="750808" cy="99917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52" name="直線接點 51">
            <a:extLst>
              <a:ext uri="{FF2B5EF4-FFF2-40B4-BE49-F238E27FC236}">
                <a16:creationId xmlns:a16="http://schemas.microsoft.com/office/drawing/2014/main" id="{9B9558B4-2152-5F4B-BDD8-F5FAA1A2367C}"/>
              </a:ext>
            </a:extLst>
          </p:cNvPr>
          <p:cNvCxnSpPr>
            <a:cxnSpLocks/>
            <a:stCxn id="91" idx="1"/>
            <a:endCxn id="37" idx="4"/>
          </p:cNvCxnSpPr>
          <p:nvPr/>
        </p:nvCxnSpPr>
        <p:spPr bwMode="auto">
          <a:xfrm flipH="1" flipV="1">
            <a:off x="4770016" y="1592784"/>
            <a:ext cx="1007792" cy="3078744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57" name="直線接點 56">
            <a:extLst>
              <a:ext uri="{FF2B5EF4-FFF2-40B4-BE49-F238E27FC236}">
                <a16:creationId xmlns:a16="http://schemas.microsoft.com/office/drawing/2014/main" id="{CEA4A496-402E-8445-AE98-939FB6716F93}"/>
              </a:ext>
            </a:extLst>
          </p:cNvPr>
          <p:cNvCxnSpPr>
            <a:cxnSpLocks/>
            <a:stCxn id="92" idx="3"/>
            <a:endCxn id="79" idx="7"/>
          </p:cNvCxnSpPr>
          <p:nvPr/>
        </p:nvCxnSpPr>
        <p:spPr bwMode="auto">
          <a:xfrm flipH="1">
            <a:off x="3872096" y="2720768"/>
            <a:ext cx="1795840" cy="976088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62" name="直線接點 61">
            <a:extLst>
              <a:ext uri="{FF2B5EF4-FFF2-40B4-BE49-F238E27FC236}">
                <a16:creationId xmlns:a16="http://schemas.microsoft.com/office/drawing/2014/main" id="{481A12C2-5142-C345-9880-3D5035438A2B}"/>
              </a:ext>
            </a:extLst>
          </p:cNvPr>
          <p:cNvCxnSpPr>
            <a:cxnSpLocks/>
            <a:stCxn id="93" idx="3"/>
            <a:endCxn id="91" idx="6"/>
          </p:cNvCxnSpPr>
          <p:nvPr/>
        </p:nvCxnSpPr>
        <p:spPr bwMode="auto">
          <a:xfrm flipH="1">
            <a:off x="5869992" y="4025240"/>
            <a:ext cx="878064" cy="684472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74" name="直線接點 73">
            <a:extLst>
              <a:ext uri="{FF2B5EF4-FFF2-40B4-BE49-F238E27FC236}">
                <a16:creationId xmlns:a16="http://schemas.microsoft.com/office/drawing/2014/main" id="{19F86FBA-25B3-7B47-9619-0A779C887BFA}"/>
              </a:ext>
            </a:extLst>
          </p:cNvPr>
          <p:cNvCxnSpPr>
            <a:cxnSpLocks/>
            <a:stCxn id="94" idx="3"/>
            <a:endCxn id="90" idx="7"/>
          </p:cNvCxnSpPr>
          <p:nvPr/>
        </p:nvCxnSpPr>
        <p:spPr bwMode="auto">
          <a:xfrm flipH="1">
            <a:off x="5060240" y="5100778"/>
            <a:ext cx="2514992" cy="68431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80" name="直線接點 79">
            <a:extLst>
              <a:ext uri="{FF2B5EF4-FFF2-40B4-BE49-F238E27FC236}">
                <a16:creationId xmlns:a16="http://schemas.microsoft.com/office/drawing/2014/main" id="{5106A54D-D739-1D42-8A07-6FEE8C78FAD8}"/>
              </a:ext>
            </a:extLst>
          </p:cNvPr>
          <p:cNvCxnSpPr>
            <a:cxnSpLocks/>
            <a:stCxn id="91" idx="2"/>
            <a:endCxn id="89" idx="6"/>
          </p:cNvCxnSpPr>
          <p:nvPr/>
        </p:nvCxnSpPr>
        <p:spPr bwMode="auto">
          <a:xfrm flipH="1">
            <a:off x="4499992" y="4709712"/>
            <a:ext cx="1262000" cy="3344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96" name="直線接點 95">
            <a:extLst>
              <a:ext uri="{FF2B5EF4-FFF2-40B4-BE49-F238E27FC236}">
                <a16:creationId xmlns:a16="http://schemas.microsoft.com/office/drawing/2014/main" id="{EEEAEC8C-89B4-1B4C-8A83-CEDF6BF354A5}"/>
              </a:ext>
            </a:extLst>
          </p:cNvPr>
          <p:cNvCxnSpPr>
            <a:cxnSpLocks/>
            <a:stCxn id="89" idx="4"/>
            <a:endCxn id="90" idx="1"/>
          </p:cNvCxnSpPr>
          <p:nvPr/>
        </p:nvCxnSpPr>
        <p:spPr bwMode="auto">
          <a:xfrm>
            <a:off x="4445992" y="4797152"/>
            <a:ext cx="537880" cy="987936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97" name="直線接點 96">
            <a:extLst>
              <a:ext uri="{FF2B5EF4-FFF2-40B4-BE49-F238E27FC236}">
                <a16:creationId xmlns:a16="http://schemas.microsoft.com/office/drawing/2014/main" id="{0E95F9C4-6644-3D4B-9109-B1BC029440DA}"/>
              </a:ext>
            </a:extLst>
          </p:cNvPr>
          <p:cNvCxnSpPr>
            <a:cxnSpLocks/>
            <a:stCxn id="90" idx="2"/>
            <a:endCxn id="88" idx="6"/>
          </p:cNvCxnSpPr>
          <p:nvPr/>
        </p:nvCxnSpPr>
        <p:spPr bwMode="auto">
          <a:xfrm flipH="1">
            <a:off x="2591768" y="5823272"/>
            <a:ext cx="2376288" cy="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100" name="文字方塊 99">
            <a:extLst>
              <a:ext uri="{FF2B5EF4-FFF2-40B4-BE49-F238E27FC236}">
                <a16:creationId xmlns:a16="http://schemas.microsoft.com/office/drawing/2014/main" id="{8888D262-8145-1445-ACE9-BACE12C7D058}"/>
              </a:ext>
            </a:extLst>
          </p:cNvPr>
          <p:cNvSpPr txBox="1"/>
          <p:nvPr/>
        </p:nvSpPr>
        <p:spPr>
          <a:xfrm>
            <a:off x="5744304" y="223751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h</a:t>
            </a:r>
            <a:endParaRPr lang="zh-TW" altLang="en-US" sz="2400" i="1" dirty="0"/>
          </a:p>
        </p:txBody>
      </p:sp>
      <p:sp>
        <p:nvSpPr>
          <p:cNvPr id="101" name="文字方塊 100">
            <a:extLst>
              <a:ext uri="{FF2B5EF4-FFF2-40B4-BE49-F238E27FC236}">
                <a16:creationId xmlns:a16="http://schemas.microsoft.com/office/drawing/2014/main" id="{3C1F21F0-9E9C-834A-B7CB-D4D866955EEF}"/>
              </a:ext>
            </a:extLst>
          </p:cNvPr>
          <p:cNvSpPr txBox="1"/>
          <p:nvPr/>
        </p:nvSpPr>
        <p:spPr>
          <a:xfrm>
            <a:off x="6786240" y="3550154"/>
            <a:ext cx="253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i</a:t>
            </a:r>
            <a:endParaRPr lang="zh-TW" altLang="en-US" sz="2400" i="1" dirty="0"/>
          </a:p>
        </p:txBody>
      </p:sp>
      <p:sp>
        <p:nvSpPr>
          <p:cNvPr id="102" name="文字方塊 101">
            <a:extLst>
              <a:ext uri="{FF2B5EF4-FFF2-40B4-BE49-F238E27FC236}">
                <a16:creationId xmlns:a16="http://schemas.microsoft.com/office/drawing/2014/main" id="{4B3623C6-06EA-D44B-A6D5-5B0D1D93F168}"/>
              </a:ext>
            </a:extLst>
          </p:cNvPr>
          <p:cNvSpPr txBox="1"/>
          <p:nvPr/>
        </p:nvSpPr>
        <p:spPr>
          <a:xfrm>
            <a:off x="7594306" y="5096481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k</a:t>
            </a:r>
            <a:endParaRPr lang="zh-TW" altLang="en-US" sz="2400" i="1" dirty="0"/>
          </a:p>
        </p:txBody>
      </p:sp>
      <p:sp>
        <p:nvSpPr>
          <p:cNvPr id="103" name="文字方塊 102">
            <a:extLst>
              <a:ext uri="{FF2B5EF4-FFF2-40B4-BE49-F238E27FC236}">
                <a16:creationId xmlns:a16="http://schemas.microsoft.com/office/drawing/2014/main" id="{E668EB9B-690A-6142-B95C-9196B0B7BF30}"/>
              </a:ext>
            </a:extLst>
          </p:cNvPr>
          <p:cNvSpPr txBox="1"/>
          <p:nvPr/>
        </p:nvSpPr>
        <p:spPr>
          <a:xfrm>
            <a:off x="4863884" y="580526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g</a:t>
            </a:r>
            <a:endParaRPr lang="zh-TW" altLang="en-US" sz="2400" i="1" dirty="0"/>
          </a:p>
        </p:txBody>
      </p:sp>
      <p:sp>
        <p:nvSpPr>
          <p:cNvPr id="104" name="文字方塊 103">
            <a:extLst>
              <a:ext uri="{FF2B5EF4-FFF2-40B4-BE49-F238E27FC236}">
                <a16:creationId xmlns:a16="http://schemas.microsoft.com/office/drawing/2014/main" id="{A2A16FAD-054C-6F46-B874-A2993D78D51E}"/>
              </a:ext>
            </a:extLst>
          </p:cNvPr>
          <p:cNvSpPr txBox="1"/>
          <p:nvPr/>
        </p:nvSpPr>
        <p:spPr>
          <a:xfrm>
            <a:off x="2199588" y="573325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e</a:t>
            </a:r>
            <a:endParaRPr lang="zh-TW" altLang="en-US" sz="2400" i="1" dirty="0"/>
          </a:p>
        </p:txBody>
      </p:sp>
      <p:sp>
        <p:nvSpPr>
          <p:cNvPr id="105" name="文字方塊 104">
            <a:extLst>
              <a:ext uri="{FF2B5EF4-FFF2-40B4-BE49-F238E27FC236}">
                <a16:creationId xmlns:a16="http://schemas.microsoft.com/office/drawing/2014/main" id="{4EA602E1-5E79-B543-A62F-EBBD3B7B2E2E}"/>
              </a:ext>
            </a:extLst>
          </p:cNvPr>
          <p:cNvSpPr txBox="1"/>
          <p:nvPr/>
        </p:nvSpPr>
        <p:spPr>
          <a:xfrm>
            <a:off x="3275856" y="469552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d</a:t>
            </a:r>
            <a:endParaRPr lang="zh-TW" altLang="en-US" sz="2400" i="1" dirty="0"/>
          </a:p>
        </p:txBody>
      </p:sp>
      <p:sp>
        <p:nvSpPr>
          <p:cNvPr id="106" name="文字方塊 105">
            <a:extLst>
              <a:ext uri="{FF2B5EF4-FFF2-40B4-BE49-F238E27FC236}">
                <a16:creationId xmlns:a16="http://schemas.microsoft.com/office/drawing/2014/main" id="{3D4ED7BE-6384-1D46-A82B-7E18E092F41D}"/>
              </a:ext>
            </a:extLst>
          </p:cNvPr>
          <p:cNvSpPr txBox="1"/>
          <p:nvPr/>
        </p:nvSpPr>
        <p:spPr>
          <a:xfrm>
            <a:off x="4034346" y="4695527"/>
            <a:ext cx="269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f</a:t>
            </a:r>
            <a:endParaRPr lang="zh-TW" altLang="en-US" sz="2400" i="1" dirty="0"/>
          </a:p>
        </p:txBody>
      </p:sp>
      <p:sp>
        <p:nvSpPr>
          <p:cNvPr id="107" name="文字方塊 106">
            <a:extLst>
              <a:ext uri="{FF2B5EF4-FFF2-40B4-BE49-F238E27FC236}">
                <a16:creationId xmlns:a16="http://schemas.microsoft.com/office/drawing/2014/main" id="{B9B16222-319C-9F4F-8FE6-6989C352A410}"/>
              </a:ext>
            </a:extLst>
          </p:cNvPr>
          <p:cNvSpPr txBox="1"/>
          <p:nvPr/>
        </p:nvSpPr>
        <p:spPr>
          <a:xfrm>
            <a:off x="5769027" y="4772841"/>
            <a:ext cx="253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j</a:t>
            </a:r>
            <a:endParaRPr lang="zh-TW" altLang="en-US" sz="2400" i="1" dirty="0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613ACF00-69CE-FB46-9938-8963BC65CB51}"/>
              </a:ext>
            </a:extLst>
          </p:cNvPr>
          <p:cNvSpPr txBox="1"/>
          <p:nvPr/>
        </p:nvSpPr>
        <p:spPr>
          <a:xfrm>
            <a:off x="1043608" y="5399940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a</a:t>
            </a:r>
            <a:endParaRPr kumimoji="1" lang="zh-TW" altLang="en-US" dirty="0"/>
          </a:p>
        </p:txBody>
      </p:sp>
      <p:sp>
        <p:nvSpPr>
          <p:cNvPr id="51" name="文字方塊 50">
            <a:extLst>
              <a:ext uri="{FF2B5EF4-FFF2-40B4-BE49-F238E27FC236}">
                <a16:creationId xmlns:a16="http://schemas.microsoft.com/office/drawing/2014/main" id="{5CBE1ABF-81A3-4E48-B0A0-804FF2656F2A}"/>
              </a:ext>
            </a:extLst>
          </p:cNvPr>
          <p:cNvSpPr txBox="1"/>
          <p:nvPr/>
        </p:nvSpPr>
        <p:spPr>
          <a:xfrm>
            <a:off x="4355976" y="780479"/>
            <a:ext cx="1078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/>
              <a:t>11/11</a:t>
            </a:r>
            <a:endParaRPr lang="zh-TW" altLang="en-US" sz="2400" dirty="0"/>
          </a:p>
        </p:txBody>
      </p:sp>
      <p:sp>
        <p:nvSpPr>
          <p:cNvPr id="53" name="文字方塊 52">
            <a:extLst>
              <a:ext uri="{FF2B5EF4-FFF2-40B4-BE49-F238E27FC236}">
                <a16:creationId xmlns:a16="http://schemas.microsoft.com/office/drawing/2014/main" id="{0A0AFB59-BC05-BF4A-AEFD-0CE7852843FD}"/>
              </a:ext>
            </a:extLst>
          </p:cNvPr>
          <p:cNvSpPr txBox="1"/>
          <p:nvPr/>
        </p:nvSpPr>
        <p:spPr>
          <a:xfrm>
            <a:off x="3419872" y="181520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54" name="文字方塊 53">
            <a:extLst>
              <a:ext uri="{FF2B5EF4-FFF2-40B4-BE49-F238E27FC236}">
                <a16:creationId xmlns:a16="http://schemas.microsoft.com/office/drawing/2014/main" id="{F1A3C718-698D-3E4E-9347-B5C0D57B2246}"/>
              </a:ext>
            </a:extLst>
          </p:cNvPr>
          <p:cNvSpPr txBox="1"/>
          <p:nvPr/>
        </p:nvSpPr>
        <p:spPr>
          <a:xfrm>
            <a:off x="3711756" y="4251871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55" name="文字方塊 54">
            <a:extLst>
              <a:ext uri="{FF2B5EF4-FFF2-40B4-BE49-F238E27FC236}">
                <a16:creationId xmlns:a16="http://schemas.microsoft.com/office/drawing/2014/main" id="{74365682-72A5-334E-9D26-F8F7575D068F}"/>
              </a:ext>
            </a:extLst>
          </p:cNvPr>
          <p:cNvSpPr txBox="1"/>
          <p:nvPr/>
        </p:nvSpPr>
        <p:spPr>
          <a:xfrm>
            <a:off x="3277330" y="502338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56" name="文字方塊 55">
            <a:extLst>
              <a:ext uri="{FF2B5EF4-FFF2-40B4-BE49-F238E27FC236}">
                <a16:creationId xmlns:a16="http://schemas.microsoft.com/office/drawing/2014/main" id="{76C8A95D-0C8E-8F4E-86AD-178E539C3B53}"/>
              </a:ext>
            </a:extLst>
          </p:cNvPr>
          <p:cNvSpPr txBox="1"/>
          <p:nvPr/>
        </p:nvSpPr>
        <p:spPr>
          <a:xfrm>
            <a:off x="3994395" y="501317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58" name="文字方塊 57">
            <a:extLst>
              <a:ext uri="{FF2B5EF4-FFF2-40B4-BE49-F238E27FC236}">
                <a16:creationId xmlns:a16="http://schemas.microsoft.com/office/drawing/2014/main" id="{3151B386-8112-9F4A-A47D-7BBB9502A497}"/>
              </a:ext>
            </a:extLst>
          </p:cNvPr>
          <p:cNvSpPr txBox="1"/>
          <p:nvPr/>
        </p:nvSpPr>
        <p:spPr>
          <a:xfrm>
            <a:off x="2199588" y="606367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59" name="文字方塊 58">
            <a:extLst>
              <a:ext uri="{FF2B5EF4-FFF2-40B4-BE49-F238E27FC236}">
                <a16:creationId xmlns:a16="http://schemas.microsoft.com/office/drawing/2014/main" id="{F6705C89-3A2E-224B-84E3-102DBD3D64BA}"/>
              </a:ext>
            </a:extLst>
          </p:cNvPr>
          <p:cNvSpPr txBox="1"/>
          <p:nvPr/>
        </p:nvSpPr>
        <p:spPr>
          <a:xfrm>
            <a:off x="4863884" y="615369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0" name="文字方塊 59">
            <a:extLst>
              <a:ext uri="{FF2B5EF4-FFF2-40B4-BE49-F238E27FC236}">
                <a16:creationId xmlns:a16="http://schemas.microsoft.com/office/drawing/2014/main" id="{59F68B7D-E1E8-354E-B311-651C48874821}"/>
              </a:ext>
            </a:extLst>
          </p:cNvPr>
          <p:cNvSpPr txBox="1"/>
          <p:nvPr/>
        </p:nvSpPr>
        <p:spPr>
          <a:xfrm>
            <a:off x="7576672" y="5393103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3" name="文字方塊 62">
            <a:extLst>
              <a:ext uri="{FF2B5EF4-FFF2-40B4-BE49-F238E27FC236}">
                <a16:creationId xmlns:a16="http://schemas.microsoft.com/office/drawing/2014/main" id="{AE3C4483-0F03-7541-A6FF-11ED1F0A5170}"/>
              </a:ext>
            </a:extLst>
          </p:cNvPr>
          <p:cNvSpPr txBox="1"/>
          <p:nvPr/>
        </p:nvSpPr>
        <p:spPr>
          <a:xfrm>
            <a:off x="5709282" y="511659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4" name="文字方塊 63">
            <a:extLst>
              <a:ext uri="{FF2B5EF4-FFF2-40B4-BE49-F238E27FC236}">
                <a16:creationId xmlns:a16="http://schemas.microsoft.com/office/drawing/2014/main" id="{8A4192B8-B72F-6349-92B0-082A9BD0412E}"/>
              </a:ext>
            </a:extLst>
          </p:cNvPr>
          <p:cNvSpPr txBox="1"/>
          <p:nvPr/>
        </p:nvSpPr>
        <p:spPr>
          <a:xfrm>
            <a:off x="6748056" y="323557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5" name="文字方塊 64">
            <a:extLst>
              <a:ext uri="{FF2B5EF4-FFF2-40B4-BE49-F238E27FC236}">
                <a16:creationId xmlns:a16="http://schemas.microsoft.com/office/drawing/2014/main" id="{81E05140-FA62-414E-952D-4B4C20960DB2}"/>
              </a:ext>
            </a:extLst>
          </p:cNvPr>
          <p:cNvSpPr txBox="1"/>
          <p:nvPr/>
        </p:nvSpPr>
        <p:spPr>
          <a:xfrm>
            <a:off x="5744304" y="1915350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95322095-BB23-2241-9D7C-58F8D81A44CA}"/>
              </a:ext>
            </a:extLst>
          </p:cNvPr>
          <p:cNvSpPr txBox="1"/>
          <p:nvPr/>
        </p:nvSpPr>
        <p:spPr>
          <a:xfrm>
            <a:off x="5178260" y="809247"/>
            <a:ext cx="2416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(</a:t>
            </a:r>
            <a:r>
              <a:rPr kumimoji="1" lang="en-US" altLang="zh-TW" dirty="0" err="1"/>
              <a:t>DFS_Number</a:t>
            </a:r>
            <a:r>
              <a:rPr kumimoji="1" lang="en-US" altLang="zh-TW" dirty="0"/>
              <a:t> / High)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1638670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461243"/>
            <a:ext cx="8229600" cy="839787"/>
          </a:xfrm>
        </p:spPr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Computing SCCs Using DFS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  <p:sp>
        <p:nvSpPr>
          <p:cNvPr id="37" name="橢圓 36"/>
          <p:cNvSpPr/>
          <p:nvPr/>
        </p:nvSpPr>
        <p:spPr bwMode="auto">
          <a:xfrm>
            <a:off x="4716016" y="148478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3" name="直線接點 42"/>
          <p:cNvCxnSpPr>
            <a:stCxn id="37" idx="4"/>
            <a:endCxn id="75" idx="7"/>
          </p:cNvCxnSpPr>
          <p:nvPr/>
        </p:nvCxnSpPr>
        <p:spPr bwMode="auto">
          <a:xfrm flipH="1">
            <a:off x="3872096" y="1592784"/>
            <a:ext cx="897920" cy="915928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61" name="文字方塊 60"/>
          <p:cNvSpPr txBox="1"/>
          <p:nvPr/>
        </p:nvSpPr>
        <p:spPr>
          <a:xfrm>
            <a:off x="4572000" y="102311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a</a:t>
            </a:r>
            <a:endParaRPr lang="zh-TW" altLang="en-US" sz="2400" i="1" dirty="0"/>
          </a:p>
        </p:txBody>
      </p:sp>
      <p:grpSp>
        <p:nvGrpSpPr>
          <p:cNvPr id="46" name="群組 45"/>
          <p:cNvGrpSpPr/>
          <p:nvPr/>
        </p:nvGrpSpPr>
        <p:grpSpPr>
          <a:xfrm>
            <a:off x="1043608" y="2252615"/>
            <a:ext cx="543899" cy="3518407"/>
            <a:chOff x="479364" y="1578074"/>
            <a:chExt cx="924284" cy="3518407"/>
          </a:xfrm>
        </p:grpSpPr>
        <p:sp>
          <p:nvSpPr>
            <p:cNvPr id="32" name="矩形 31"/>
            <p:cNvSpPr/>
            <p:nvPr/>
          </p:nvSpPr>
          <p:spPr bwMode="auto">
            <a:xfrm>
              <a:off x="479364" y="1578074"/>
              <a:ext cx="788863" cy="3518407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25400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45" name="矩形 44"/>
            <p:cNvSpPr/>
            <p:nvPr/>
          </p:nvSpPr>
          <p:spPr bwMode="auto">
            <a:xfrm>
              <a:off x="539552" y="2132856"/>
              <a:ext cx="864096" cy="288032"/>
            </a:xfrm>
            <a:prstGeom prst="rect">
              <a:avLst/>
            </a:prstGeom>
            <a:solidFill>
              <a:schemeClr val="bg1"/>
            </a:solidFill>
            <a:ln w="12700" cap="sq" cmpd="sng" algn="ctr">
              <a:solidFill>
                <a:schemeClr val="bg1">
                  <a:alpha val="0"/>
                </a:schemeClr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75" name="橢圓 74"/>
          <p:cNvSpPr/>
          <p:nvPr/>
        </p:nvSpPr>
        <p:spPr bwMode="auto">
          <a:xfrm>
            <a:off x="3779912" y="2492896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3419872" y="217524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i="1" dirty="0">
                <a:solidFill>
                  <a:srgbClr val="FF0000"/>
                </a:solidFill>
              </a:rPr>
              <a:t>b</a:t>
            </a:r>
            <a:endParaRPr lang="zh-TW" altLang="en-US" sz="2400" b="1" i="1" dirty="0">
              <a:solidFill>
                <a:srgbClr val="FF0000"/>
              </a:solidFill>
            </a:endParaRPr>
          </a:p>
        </p:txBody>
      </p:sp>
      <p:cxnSp>
        <p:nvCxnSpPr>
          <p:cNvPr id="78" name="直線接點 77"/>
          <p:cNvCxnSpPr>
            <a:stCxn id="75" idx="4"/>
            <a:endCxn id="79" idx="0"/>
          </p:cNvCxnSpPr>
          <p:nvPr/>
        </p:nvCxnSpPr>
        <p:spPr bwMode="auto">
          <a:xfrm>
            <a:off x="3833912" y="2600896"/>
            <a:ext cx="0" cy="1080144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79" name="橢圓 78"/>
          <p:cNvSpPr/>
          <p:nvPr/>
        </p:nvSpPr>
        <p:spPr bwMode="auto">
          <a:xfrm>
            <a:off x="3779912" y="3681040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3707904" y="3903439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c</a:t>
            </a:r>
            <a:endParaRPr lang="zh-TW" altLang="en-US" sz="2400" i="1" dirty="0"/>
          </a:p>
        </p:txBody>
      </p:sp>
      <p:sp>
        <p:nvSpPr>
          <p:cNvPr id="87" name="橢圓 86"/>
          <p:cNvSpPr/>
          <p:nvPr/>
        </p:nvSpPr>
        <p:spPr bwMode="auto">
          <a:xfrm>
            <a:off x="3223296" y="465086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8" name="橢圓 87"/>
          <p:cNvSpPr/>
          <p:nvPr/>
        </p:nvSpPr>
        <p:spPr bwMode="auto">
          <a:xfrm>
            <a:off x="2483768" y="576927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9" name="橢圓 88"/>
          <p:cNvSpPr/>
          <p:nvPr/>
        </p:nvSpPr>
        <p:spPr bwMode="auto">
          <a:xfrm>
            <a:off x="4391992" y="468915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0" name="橢圓 89"/>
          <p:cNvSpPr/>
          <p:nvPr/>
        </p:nvSpPr>
        <p:spPr bwMode="auto">
          <a:xfrm>
            <a:off x="4968056" y="576927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1" name="橢圓 90"/>
          <p:cNvSpPr/>
          <p:nvPr/>
        </p:nvSpPr>
        <p:spPr bwMode="auto">
          <a:xfrm>
            <a:off x="5761992" y="465571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2" name="橢圓 91"/>
          <p:cNvSpPr/>
          <p:nvPr/>
        </p:nvSpPr>
        <p:spPr bwMode="auto">
          <a:xfrm>
            <a:off x="5652120" y="262858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3" name="橢圓 92"/>
          <p:cNvSpPr/>
          <p:nvPr/>
        </p:nvSpPr>
        <p:spPr bwMode="auto">
          <a:xfrm>
            <a:off x="6732240" y="3933056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4" name="橢圓 93"/>
          <p:cNvSpPr/>
          <p:nvPr/>
        </p:nvSpPr>
        <p:spPr bwMode="auto">
          <a:xfrm>
            <a:off x="7559416" y="500859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95" name="直線接點 94"/>
          <p:cNvCxnSpPr>
            <a:stCxn id="88" idx="7"/>
          </p:cNvCxnSpPr>
          <p:nvPr/>
        </p:nvCxnSpPr>
        <p:spPr bwMode="auto">
          <a:xfrm flipV="1">
            <a:off x="2575952" y="2564904"/>
            <a:ext cx="1203960" cy="3220184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99" name="直線接點 98"/>
          <p:cNvCxnSpPr>
            <a:stCxn id="79" idx="4"/>
            <a:endCxn id="87" idx="0"/>
          </p:cNvCxnSpPr>
          <p:nvPr/>
        </p:nvCxnSpPr>
        <p:spPr bwMode="auto">
          <a:xfrm flipH="1">
            <a:off x="3277296" y="3789040"/>
            <a:ext cx="556616" cy="861824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28" name="直線接點 27">
            <a:extLst>
              <a:ext uri="{FF2B5EF4-FFF2-40B4-BE49-F238E27FC236}">
                <a16:creationId xmlns:a16="http://schemas.microsoft.com/office/drawing/2014/main" id="{F413C1DF-B007-464C-9DF3-9E97322E474D}"/>
              </a:ext>
            </a:extLst>
          </p:cNvPr>
          <p:cNvCxnSpPr>
            <a:cxnSpLocks/>
            <a:stCxn id="87" idx="3"/>
            <a:endCxn id="88" idx="7"/>
          </p:cNvCxnSpPr>
          <p:nvPr/>
        </p:nvCxnSpPr>
        <p:spPr bwMode="auto">
          <a:xfrm flipH="1">
            <a:off x="2575952" y="4743048"/>
            <a:ext cx="663160" cy="104204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33" name="直線接點 32">
            <a:extLst>
              <a:ext uri="{FF2B5EF4-FFF2-40B4-BE49-F238E27FC236}">
                <a16:creationId xmlns:a16="http://schemas.microsoft.com/office/drawing/2014/main" id="{90C0FA38-A847-034F-AC6C-0B7CC4E554FB}"/>
              </a:ext>
            </a:extLst>
          </p:cNvPr>
          <p:cNvCxnSpPr>
            <a:cxnSpLocks/>
            <a:stCxn id="79" idx="5"/>
            <a:endCxn id="89" idx="1"/>
          </p:cNvCxnSpPr>
          <p:nvPr/>
        </p:nvCxnSpPr>
        <p:spPr bwMode="auto">
          <a:xfrm>
            <a:off x="3872096" y="3773224"/>
            <a:ext cx="535712" cy="931744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39" name="直線接點 38">
            <a:extLst>
              <a:ext uri="{FF2B5EF4-FFF2-40B4-BE49-F238E27FC236}">
                <a16:creationId xmlns:a16="http://schemas.microsoft.com/office/drawing/2014/main" id="{62DF9BD3-14FB-F14A-ACBB-605302C858C6}"/>
              </a:ext>
            </a:extLst>
          </p:cNvPr>
          <p:cNvCxnSpPr>
            <a:cxnSpLocks/>
            <a:stCxn id="37" idx="5"/>
            <a:endCxn id="92" idx="1"/>
          </p:cNvCxnSpPr>
          <p:nvPr/>
        </p:nvCxnSpPr>
        <p:spPr bwMode="auto">
          <a:xfrm>
            <a:off x="4808200" y="1576968"/>
            <a:ext cx="859736" cy="1067432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42" name="直線接點 41">
            <a:extLst>
              <a:ext uri="{FF2B5EF4-FFF2-40B4-BE49-F238E27FC236}">
                <a16:creationId xmlns:a16="http://schemas.microsoft.com/office/drawing/2014/main" id="{2E6A6A60-60BD-4240-AEFF-77384D7EACF1}"/>
              </a:ext>
            </a:extLst>
          </p:cNvPr>
          <p:cNvCxnSpPr>
            <a:cxnSpLocks/>
            <a:stCxn id="92" idx="5"/>
            <a:endCxn id="93" idx="1"/>
          </p:cNvCxnSpPr>
          <p:nvPr/>
        </p:nvCxnSpPr>
        <p:spPr bwMode="auto">
          <a:xfrm>
            <a:off x="5744304" y="2720768"/>
            <a:ext cx="1003752" cy="1228104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47" name="直線接點 46">
            <a:extLst>
              <a:ext uri="{FF2B5EF4-FFF2-40B4-BE49-F238E27FC236}">
                <a16:creationId xmlns:a16="http://schemas.microsoft.com/office/drawing/2014/main" id="{E0FC2A7C-45AE-624D-98AB-EDDA85778A2D}"/>
              </a:ext>
            </a:extLst>
          </p:cNvPr>
          <p:cNvCxnSpPr>
            <a:cxnSpLocks/>
            <a:stCxn id="93" idx="5"/>
            <a:endCxn id="94" idx="1"/>
          </p:cNvCxnSpPr>
          <p:nvPr/>
        </p:nvCxnSpPr>
        <p:spPr bwMode="auto">
          <a:xfrm>
            <a:off x="6824424" y="4025240"/>
            <a:ext cx="750808" cy="99917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52" name="直線接點 51">
            <a:extLst>
              <a:ext uri="{FF2B5EF4-FFF2-40B4-BE49-F238E27FC236}">
                <a16:creationId xmlns:a16="http://schemas.microsoft.com/office/drawing/2014/main" id="{9B9558B4-2152-5F4B-BDD8-F5FAA1A2367C}"/>
              </a:ext>
            </a:extLst>
          </p:cNvPr>
          <p:cNvCxnSpPr>
            <a:cxnSpLocks/>
            <a:stCxn id="91" idx="1"/>
            <a:endCxn id="37" idx="4"/>
          </p:cNvCxnSpPr>
          <p:nvPr/>
        </p:nvCxnSpPr>
        <p:spPr bwMode="auto">
          <a:xfrm flipH="1" flipV="1">
            <a:off x="4770016" y="1592784"/>
            <a:ext cx="1007792" cy="3078744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57" name="直線接點 56">
            <a:extLst>
              <a:ext uri="{FF2B5EF4-FFF2-40B4-BE49-F238E27FC236}">
                <a16:creationId xmlns:a16="http://schemas.microsoft.com/office/drawing/2014/main" id="{CEA4A496-402E-8445-AE98-939FB6716F93}"/>
              </a:ext>
            </a:extLst>
          </p:cNvPr>
          <p:cNvCxnSpPr>
            <a:cxnSpLocks/>
            <a:stCxn id="92" idx="3"/>
            <a:endCxn id="79" idx="7"/>
          </p:cNvCxnSpPr>
          <p:nvPr/>
        </p:nvCxnSpPr>
        <p:spPr bwMode="auto">
          <a:xfrm flipH="1">
            <a:off x="3872096" y="2720768"/>
            <a:ext cx="1795840" cy="976088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62" name="直線接點 61">
            <a:extLst>
              <a:ext uri="{FF2B5EF4-FFF2-40B4-BE49-F238E27FC236}">
                <a16:creationId xmlns:a16="http://schemas.microsoft.com/office/drawing/2014/main" id="{481A12C2-5142-C345-9880-3D5035438A2B}"/>
              </a:ext>
            </a:extLst>
          </p:cNvPr>
          <p:cNvCxnSpPr>
            <a:cxnSpLocks/>
            <a:stCxn id="93" idx="3"/>
            <a:endCxn id="91" idx="6"/>
          </p:cNvCxnSpPr>
          <p:nvPr/>
        </p:nvCxnSpPr>
        <p:spPr bwMode="auto">
          <a:xfrm flipH="1">
            <a:off x="5869992" y="4025240"/>
            <a:ext cx="878064" cy="684472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74" name="直線接點 73">
            <a:extLst>
              <a:ext uri="{FF2B5EF4-FFF2-40B4-BE49-F238E27FC236}">
                <a16:creationId xmlns:a16="http://schemas.microsoft.com/office/drawing/2014/main" id="{19F86FBA-25B3-7B47-9619-0A779C887BFA}"/>
              </a:ext>
            </a:extLst>
          </p:cNvPr>
          <p:cNvCxnSpPr>
            <a:cxnSpLocks/>
            <a:stCxn id="94" idx="3"/>
            <a:endCxn id="90" idx="7"/>
          </p:cNvCxnSpPr>
          <p:nvPr/>
        </p:nvCxnSpPr>
        <p:spPr bwMode="auto">
          <a:xfrm flipH="1">
            <a:off x="5060240" y="5100778"/>
            <a:ext cx="2514992" cy="68431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80" name="直線接點 79">
            <a:extLst>
              <a:ext uri="{FF2B5EF4-FFF2-40B4-BE49-F238E27FC236}">
                <a16:creationId xmlns:a16="http://schemas.microsoft.com/office/drawing/2014/main" id="{5106A54D-D739-1D42-8A07-6FEE8C78FAD8}"/>
              </a:ext>
            </a:extLst>
          </p:cNvPr>
          <p:cNvCxnSpPr>
            <a:cxnSpLocks/>
            <a:stCxn id="91" idx="2"/>
            <a:endCxn id="89" idx="6"/>
          </p:cNvCxnSpPr>
          <p:nvPr/>
        </p:nvCxnSpPr>
        <p:spPr bwMode="auto">
          <a:xfrm flipH="1">
            <a:off x="4499992" y="4709712"/>
            <a:ext cx="1262000" cy="3344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96" name="直線接點 95">
            <a:extLst>
              <a:ext uri="{FF2B5EF4-FFF2-40B4-BE49-F238E27FC236}">
                <a16:creationId xmlns:a16="http://schemas.microsoft.com/office/drawing/2014/main" id="{EEEAEC8C-89B4-1B4C-8A83-CEDF6BF354A5}"/>
              </a:ext>
            </a:extLst>
          </p:cNvPr>
          <p:cNvCxnSpPr>
            <a:cxnSpLocks/>
            <a:stCxn id="89" idx="4"/>
            <a:endCxn id="90" idx="1"/>
          </p:cNvCxnSpPr>
          <p:nvPr/>
        </p:nvCxnSpPr>
        <p:spPr bwMode="auto">
          <a:xfrm>
            <a:off x="4445992" y="4797152"/>
            <a:ext cx="537880" cy="987936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97" name="直線接點 96">
            <a:extLst>
              <a:ext uri="{FF2B5EF4-FFF2-40B4-BE49-F238E27FC236}">
                <a16:creationId xmlns:a16="http://schemas.microsoft.com/office/drawing/2014/main" id="{0E95F9C4-6644-3D4B-9109-B1BC029440DA}"/>
              </a:ext>
            </a:extLst>
          </p:cNvPr>
          <p:cNvCxnSpPr>
            <a:cxnSpLocks/>
            <a:stCxn id="90" idx="2"/>
            <a:endCxn id="88" idx="6"/>
          </p:cNvCxnSpPr>
          <p:nvPr/>
        </p:nvCxnSpPr>
        <p:spPr bwMode="auto">
          <a:xfrm flipH="1">
            <a:off x="2591768" y="5823272"/>
            <a:ext cx="2376288" cy="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100" name="文字方塊 99">
            <a:extLst>
              <a:ext uri="{FF2B5EF4-FFF2-40B4-BE49-F238E27FC236}">
                <a16:creationId xmlns:a16="http://schemas.microsoft.com/office/drawing/2014/main" id="{8888D262-8145-1445-ACE9-BACE12C7D058}"/>
              </a:ext>
            </a:extLst>
          </p:cNvPr>
          <p:cNvSpPr txBox="1"/>
          <p:nvPr/>
        </p:nvSpPr>
        <p:spPr>
          <a:xfrm>
            <a:off x="5744304" y="223751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h</a:t>
            </a:r>
            <a:endParaRPr lang="zh-TW" altLang="en-US" sz="2400" i="1" dirty="0"/>
          </a:p>
        </p:txBody>
      </p:sp>
      <p:sp>
        <p:nvSpPr>
          <p:cNvPr id="101" name="文字方塊 100">
            <a:extLst>
              <a:ext uri="{FF2B5EF4-FFF2-40B4-BE49-F238E27FC236}">
                <a16:creationId xmlns:a16="http://schemas.microsoft.com/office/drawing/2014/main" id="{3C1F21F0-9E9C-834A-B7CB-D4D866955EEF}"/>
              </a:ext>
            </a:extLst>
          </p:cNvPr>
          <p:cNvSpPr txBox="1"/>
          <p:nvPr/>
        </p:nvSpPr>
        <p:spPr>
          <a:xfrm>
            <a:off x="6786240" y="3550154"/>
            <a:ext cx="253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i</a:t>
            </a:r>
            <a:endParaRPr lang="zh-TW" altLang="en-US" sz="2400" i="1" dirty="0"/>
          </a:p>
        </p:txBody>
      </p:sp>
      <p:sp>
        <p:nvSpPr>
          <p:cNvPr id="102" name="文字方塊 101">
            <a:extLst>
              <a:ext uri="{FF2B5EF4-FFF2-40B4-BE49-F238E27FC236}">
                <a16:creationId xmlns:a16="http://schemas.microsoft.com/office/drawing/2014/main" id="{4B3623C6-06EA-D44B-A6D5-5B0D1D93F168}"/>
              </a:ext>
            </a:extLst>
          </p:cNvPr>
          <p:cNvSpPr txBox="1"/>
          <p:nvPr/>
        </p:nvSpPr>
        <p:spPr>
          <a:xfrm>
            <a:off x="7594306" y="5096481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k</a:t>
            </a:r>
            <a:endParaRPr lang="zh-TW" altLang="en-US" sz="2400" i="1" dirty="0"/>
          </a:p>
        </p:txBody>
      </p:sp>
      <p:sp>
        <p:nvSpPr>
          <p:cNvPr id="103" name="文字方塊 102">
            <a:extLst>
              <a:ext uri="{FF2B5EF4-FFF2-40B4-BE49-F238E27FC236}">
                <a16:creationId xmlns:a16="http://schemas.microsoft.com/office/drawing/2014/main" id="{E668EB9B-690A-6142-B95C-9196B0B7BF30}"/>
              </a:ext>
            </a:extLst>
          </p:cNvPr>
          <p:cNvSpPr txBox="1"/>
          <p:nvPr/>
        </p:nvSpPr>
        <p:spPr>
          <a:xfrm>
            <a:off x="4863884" y="580526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g</a:t>
            </a:r>
            <a:endParaRPr lang="zh-TW" altLang="en-US" sz="2400" i="1" dirty="0"/>
          </a:p>
        </p:txBody>
      </p:sp>
      <p:sp>
        <p:nvSpPr>
          <p:cNvPr id="104" name="文字方塊 103">
            <a:extLst>
              <a:ext uri="{FF2B5EF4-FFF2-40B4-BE49-F238E27FC236}">
                <a16:creationId xmlns:a16="http://schemas.microsoft.com/office/drawing/2014/main" id="{A2A16FAD-054C-6F46-B874-A2993D78D51E}"/>
              </a:ext>
            </a:extLst>
          </p:cNvPr>
          <p:cNvSpPr txBox="1"/>
          <p:nvPr/>
        </p:nvSpPr>
        <p:spPr>
          <a:xfrm>
            <a:off x="2199588" y="573325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e</a:t>
            </a:r>
            <a:endParaRPr lang="zh-TW" altLang="en-US" sz="2400" i="1" dirty="0"/>
          </a:p>
        </p:txBody>
      </p:sp>
      <p:sp>
        <p:nvSpPr>
          <p:cNvPr id="105" name="文字方塊 104">
            <a:extLst>
              <a:ext uri="{FF2B5EF4-FFF2-40B4-BE49-F238E27FC236}">
                <a16:creationId xmlns:a16="http://schemas.microsoft.com/office/drawing/2014/main" id="{4EA602E1-5E79-B543-A62F-EBBD3B7B2E2E}"/>
              </a:ext>
            </a:extLst>
          </p:cNvPr>
          <p:cNvSpPr txBox="1"/>
          <p:nvPr/>
        </p:nvSpPr>
        <p:spPr>
          <a:xfrm>
            <a:off x="3275856" y="469552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d</a:t>
            </a:r>
            <a:endParaRPr lang="zh-TW" altLang="en-US" sz="2400" i="1" dirty="0"/>
          </a:p>
        </p:txBody>
      </p:sp>
      <p:sp>
        <p:nvSpPr>
          <p:cNvPr id="106" name="文字方塊 105">
            <a:extLst>
              <a:ext uri="{FF2B5EF4-FFF2-40B4-BE49-F238E27FC236}">
                <a16:creationId xmlns:a16="http://schemas.microsoft.com/office/drawing/2014/main" id="{3D4ED7BE-6384-1D46-A82B-7E18E092F41D}"/>
              </a:ext>
            </a:extLst>
          </p:cNvPr>
          <p:cNvSpPr txBox="1"/>
          <p:nvPr/>
        </p:nvSpPr>
        <p:spPr>
          <a:xfrm>
            <a:off x="4034346" y="4695527"/>
            <a:ext cx="269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f</a:t>
            </a:r>
            <a:endParaRPr lang="zh-TW" altLang="en-US" sz="2400" i="1" dirty="0"/>
          </a:p>
        </p:txBody>
      </p:sp>
      <p:sp>
        <p:nvSpPr>
          <p:cNvPr id="107" name="文字方塊 106">
            <a:extLst>
              <a:ext uri="{FF2B5EF4-FFF2-40B4-BE49-F238E27FC236}">
                <a16:creationId xmlns:a16="http://schemas.microsoft.com/office/drawing/2014/main" id="{B9B16222-319C-9F4F-8FE6-6989C352A410}"/>
              </a:ext>
            </a:extLst>
          </p:cNvPr>
          <p:cNvSpPr txBox="1"/>
          <p:nvPr/>
        </p:nvSpPr>
        <p:spPr>
          <a:xfrm>
            <a:off x="5769027" y="4772841"/>
            <a:ext cx="253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j</a:t>
            </a:r>
            <a:endParaRPr lang="zh-TW" altLang="en-US" sz="2400" i="1" dirty="0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613ACF00-69CE-FB46-9938-8963BC65CB51}"/>
              </a:ext>
            </a:extLst>
          </p:cNvPr>
          <p:cNvSpPr txBox="1"/>
          <p:nvPr/>
        </p:nvSpPr>
        <p:spPr>
          <a:xfrm>
            <a:off x="1043608" y="5392717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a</a:t>
            </a:r>
            <a:endParaRPr kumimoji="1" lang="zh-TW" altLang="en-US" dirty="0"/>
          </a:p>
        </p:txBody>
      </p:sp>
      <p:sp>
        <p:nvSpPr>
          <p:cNvPr id="51" name="文字方塊 50">
            <a:extLst>
              <a:ext uri="{FF2B5EF4-FFF2-40B4-BE49-F238E27FC236}">
                <a16:creationId xmlns:a16="http://schemas.microsoft.com/office/drawing/2014/main" id="{5CBE1ABF-81A3-4E48-B0A0-804FF2656F2A}"/>
              </a:ext>
            </a:extLst>
          </p:cNvPr>
          <p:cNvSpPr txBox="1"/>
          <p:nvPr/>
        </p:nvSpPr>
        <p:spPr>
          <a:xfrm>
            <a:off x="4355976" y="780479"/>
            <a:ext cx="1078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/>
              <a:t>11/11</a:t>
            </a:r>
            <a:endParaRPr lang="zh-TW" altLang="en-US" sz="2400" dirty="0"/>
          </a:p>
        </p:txBody>
      </p:sp>
      <p:sp>
        <p:nvSpPr>
          <p:cNvPr id="53" name="文字方塊 52">
            <a:extLst>
              <a:ext uri="{FF2B5EF4-FFF2-40B4-BE49-F238E27FC236}">
                <a16:creationId xmlns:a16="http://schemas.microsoft.com/office/drawing/2014/main" id="{0A0AFB59-BC05-BF4A-AEFD-0CE7852843FD}"/>
              </a:ext>
            </a:extLst>
          </p:cNvPr>
          <p:cNvSpPr txBox="1"/>
          <p:nvPr/>
        </p:nvSpPr>
        <p:spPr>
          <a:xfrm>
            <a:off x="3154188" y="1832632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10/10</a:t>
            </a:r>
            <a:endParaRPr lang="zh-TW" altLang="en-US" sz="2400" dirty="0"/>
          </a:p>
        </p:txBody>
      </p:sp>
      <p:sp>
        <p:nvSpPr>
          <p:cNvPr id="54" name="文字方塊 53">
            <a:extLst>
              <a:ext uri="{FF2B5EF4-FFF2-40B4-BE49-F238E27FC236}">
                <a16:creationId xmlns:a16="http://schemas.microsoft.com/office/drawing/2014/main" id="{F1A3C718-698D-3E4E-9347-B5C0D57B2246}"/>
              </a:ext>
            </a:extLst>
          </p:cNvPr>
          <p:cNvSpPr txBox="1"/>
          <p:nvPr/>
        </p:nvSpPr>
        <p:spPr>
          <a:xfrm>
            <a:off x="3711756" y="4251871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55" name="文字方塊 54">
            <a:extLst>
              <a:ext uri="{FF2B5EF4-FFF2-40B4-BE49-F238E27FC236}">
                <a16:creationId xmlns:a16="http://schemas.microsoft.com/office/drawing/2014/main" id="{74365682-72A5-334E-9D26-F8F7575D068F}"/>
              </a:ext>
            </a:extLst>
          </p:cNvPr>
          <p:cNvSpPr txBox="1"/>
          <p:nvPr/>
        </p:nvSpPr>
        <p:spPr>
          <a:xfrm>
            <a:off x="3277330" y="502338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56" name="文字方塊 55">
            <a:extLst>
              <a:ext uri="{FF2B5EF4-FFF2-40B4-BE49-F238E27FC236}">
                <a16:creationId xmlns:a16="http://schemas.microsoft.com/office/drawing/2014/main" id="{76C8A95D-0C8E-8F4E-86AD-178E539C3B53}"/>
              </a:ext>
            </a:extLst>
          </p:cNvPr>
          <p:cNvSpPr txBox="1"/>
          <p:nvPr/>
        </p:nvSpPr>
        <p:spPr>
          <a:xfrm>
            <a:off x="3994395" y="501317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58" name="文字方塊 57">
            <a:extLst>
              <a:ext uri="{FF2B5EF4-FFF2-40B4-BE49-F238E27FC236}">
                <a16:creationId xmlns:a16="http://schemas.microsoft.com/office/drawing/2014/main" id="{3151B386-8112-9F4A-A47D-7BBB9502A497}"/>
              </a:ext>
            </a:extLst>
          </p:cNvPr>
          <p:cNvSpPr txBox="1"/>
          <p:nvPr/>
        </p:nvSpPr>
        <p:spPr>
          <a:xfrm>
            <a:off x="2199588" y="606367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59" name="文字方塊 58">
            <a:extLst>
              <a:ext uri="{FF2B5EF4-FFF2-40B4-BE49-F238E27FC236}">
                <a16:creationId xmlns:a16="http://schemas.microsoft.com/office/drawing/2014/main" id="{F6705C89-3A2E-224B-84E3-102DBD3D64BA}"/>
              </a:ext>
            </a:extLst>
          </p:cNvPr>
          <p:cNvSpPr txBox="1"/>
          <p:nvPr/>
        </p:nvSpPr>
        <p:spPr>
          <a:xfrm>
            <a:off x="4863884" y="615369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0" name="文字方塊 59">
            <a:extLst>
              <a:ext uri="{FF2B5EF4-FFF2-40B4-BE49-F238E27FC236}">
                <a16:creationId xmlns:a16="http://schemas.microsoft.com/office/drawing/2014/main" id="{59F68B7D-E1E8-354E-B311-651C48874821}"/>
              </a:ext>
            </a:extLst>
          </p:cNvPr>
          <p:cNvSpPr txBox="1"/>
          <p:nvPr/>
        </p:nvSpPr>
        <p:spPr>
          <a:xfrm>
            <a:off x="7576672" y="5393103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3" name="文字方塊 62">
            <a:extLst>
              <a:ext uri="{FF2B5EF4-FFF2-40B4-BE49-F238E27FC236}">
                <a16:creationId xmlns:a16="http://schemas.microsoft.com/office/drawing/2014/main" id="{AE3C4483-0F03-7541-A6FF-11ED1F0A5170}"/>
              </a:ext>
            </a:extLst>
          </p:cNvPr>
          <p:cNvSpPr txBox="1"/>
          <p:nvPr/>
        </p:nvSpPr>
        <p:spPr>
          <a:xfrm>
            <a:off x="5709282" y="511659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4" name="文字方塊 63">
            <a:extLst>
              <a:ext uri="{FF2B5EF4-FFF2-40B4-BE49-F238E27FC236}">
                <a16:creationId xmlns:a16="http://schemas.microsoft.com/office/drawing/2014/main" id="{8A4192B8-B72F-6349-92B0-082A9BD0412E}"/>
              </a:ext>
            </a:extLst>
          </p:cNvPr>
          <p:cNvSpPr txBox="1"/>
          <p:nvPr/>
        </p:nvSpPr>
        <p:spPr>
          <a:xfrm>
            <a:off x="6748056" y="323557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5" name="文字方塊 64">
            <a:extLst>
              <a:ext uri="{FF2B5EF4-FFF2-40B4-BE49-F238E27FC236}">
                <a16:creationId xmlns:a16="http://schemas.microsoft.com/office/drawing/2014/main" id="{81E05140-FA62-414E-952D-4B4C20960DB2}"/>
              </a:ext>
            </a:extLst>
          </p:cNvPr>
          <p:cNvSpPr txBox="1"/>
          <p:nvPr/>
        </p:nvSpPr>
        <p:spPr>
          <a:xfrm>
            <a:off x="5744304" y="1915350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6" name="文字方塊 65">
            <a:extLst>
              <a:ext uri="{FF2B5EF4-FFF2-40B4-BE49-F238E27FC236}">
                <a16:creationId xmlns:a16="http://schemas.microsoft.com/office/drawing/2014/main" id="{9FA76001-6B1A-B040-9700-187D13C907DB}"/>
              </a:ext>
            </a:extLst>
          </p:cNvPr>
          <p:cNvSpPr txBox="1"/>
          <p:nvPr/>
        </p:nvSpPr>
        <p:spPr>
          <a:xfrm>
            <a:off x="1043608" y="5023385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b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81892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461243"/>
            <a:ext cx="8229600" cy="839787"/>
          </a:xfrm>
        </p:spPr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Computing SCCs Using DFS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  <p:sp>
        <p:nvSpPr>
          <p:cNvPr id="37" name="橢圓 36"/>
          <p:cNvSpPr/>
          <p:nvPr/>
        </p:nvSpPr>
        <p:spPr bwMode="auto">
          <a:xfrm>
            <a:off x="4716016" y="148478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3" name="直線接點 42"/>
          <p:cNvCxnSpPr>
            <a:stCxn id="37" idx="4"/>
            <a:endCxn id="75" idx="7"/>
          </p:cNvCxnSpPr>
          <p:nvPr/>
        </p:nvCxnSpPr>
        <p:spPr bwMode="auto">
          <a:xfrm flipH="1">
            <a:off x="3872096" y="1592784"/>
            <a:ext cx="897920" cy="915928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61" name="文字方塊 60"/>
          <p:cNvSpPr txBox="1"/>
          <p:nvPr/>
        </p:nvSpPr>
        <p:spPr>
          <a:xfrm>
            <a:off x="4572000" y="102311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a</a:t>
            </a:r>
            <a:endParaRPr lang="zh-TW" altLang="en-US" sz="2400" i="1" dirty="0"/>
          </a:p>
        </p:txBody>
      </p:sp>
      <p:grpSp>
        <p:nvGrpSpPr>
          <p:cNvPr id="46" name="群組 45"/>
          <p:cNvGrpSpPr/>
          <p:nvPr/>
        </p:nvGrpSpPr>
        <p:grpSpPr>
          <a:xfrm>
            <a:off x="1043608" y="2252615"/>
            <a:ext cx="543899" cy="3518407"/>
            <a:chOff x="479364" y="1578074"/>
            <a:chExt cx="924284" cy="3518407"/>
          </a:xfrm>
        </p:grpSpPr>
        <p:sp>
          <p:nvSpPr>
            <p:cNvPr id="32" name="矩形 31"/>
            <p:cNvSpPr/>
            <p:nvPr/>
          </p:nvSpPr>
          <p:spPr bwMode="auto">
            <a:xfrm>
              <a:off x="479364" y="1578074"/>
              <a:ext cx="788863" cy="3518407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25400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45" name="矩形 44"/>
            <p:cNvSpPr/>
            <p:nvPr/>
          </p:nvSpPr>
          <p:spPr bwMode="auto">
            <a:xfrm>
              <a:off x="539552" y="2132856"/>
              <a:ext cx="864096" cy="288032"/>
            </a:xfrm>
            <a:prstGeom prst="rect">
              <a:avLst/>
            </a:prstGeom>
            <a:solidFill>
              <a:schemeClr val="bg1"/>
            </a:solidFill>
            <a:ln w="12700" cap="sq" cmpd="sng" algn="ctr">
              <a:solidFill>
                <a:schemeClr val="bg1">
                  <a:alpha val="0"/>
                </a:schemeClr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75" name="橢圓 74"/>
          <p:cNvSpPr/>
          <p:nvPr/>
        </p:nvSpPr>
        <p:spPr bwMode="auto">
          <a:xfrm>
            <a:off x="3779912" y="2492896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3419872" y="217524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b</a:t>
            </a:r>
            <a:endParaRPr lang="zh-TW" altLang="en-US" sz="2400" i="1" dirty="0"/>
          </a:p>
        </p:txBody>
      </p:sp>
      <p:cxnSp>
        <p:nvCxnSpPr>
          <p:cNvPr id="78" name="直線接點 77"/>
          <p:cNvCxnSpPr>
            <a:stCxn id="75" idx="4"/>
            <a:endCxn id="79" idx="0"/>
          </p:cNvCxnSpPr>
          <p:nvPr/>
        </p:nvCxnSpPr>
        <p:spPr bwMode="auto">
          <a:xfrm>
            <a:off x="3833912" y="2600896"/>
            <a:ext cx="0" cy="108014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79" name="橢圓 78"/>
          <p:cNvSpPr/>
          <p:nvPr/>
        </p:nvSpPr>
        <p:spPr bwMode="auto">
          <a:xfrm>
            <a:off x="3779912" y="3681040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3707904" y="390343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i="1" dirty="0">
                <a:solidFill>
                  <a:srgbClr val="FF0000"/>
                </a:solidFill>
              </a:rPr>
              <a:t>c</a:t>
            </a:r>
            <a:endParaRPr lang="zh-TW" altLang="en-US" sz="2400" b="1" i="1" dirty="0">
              <a:solidFill>
                <a:srgbClr val="FF0000"/>
              </a:solidFill>
            </a:endParaRPr>
          </a:p>
        </p:txBody>
      </p:sp>
      <p:sp>
        <p:nvSpPr>
          <p:cNvPr id="87" name="橢圓 86"/>
          <p:cNvSpPr/>
          <p:nvPr/>
        </p:nvSpPr>
        <p:spPr bwMode="auto">
          <a:xfrm>
            <a:off x="3223296" y="465086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8" name="橢圓 87"/>
          <p:cNvSpPr/>
          <p:nvPr/>
        </p:nvSpPr>
        <p:spPr bwMode="auto">
          <a:xfrm>
            <a:off x="2483768" y="576927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9" name="橢圓 88"/>
          <p:cNvSpPr/>
          <p:nvPr/>
        </p:nvSpPr>
        <p:spPr bwMode="auto">
          <a:xfrm>
            <a:off x="4391992" y="468915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0" name="橢圓 89"/>
          <p:cNvSpPr/>
          <p:nvPr/>
        </p:nvSpPr>
        <p:spPr bwMode="auto">
          <a:xfrm>
            <a:off x="4968056" y="576927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1" name="橢圓 90"/>
          <p:cNvSpPr/>
          <p:nvPr/>
        </p:nvSpPr>
        <p:spPr bwMode="auto">
          <a:xfrm>
            <a:off x="5761992" y="465571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2" name="橢圓 91"/>
          <p:cNvSpPr/>
          <p:nvPr/>
        </p:nvSpPr>
        <p:spPr bwMode="auto">
          <a:xfrm>
            <a:off x="5652120" y="262858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3" name="橢圓 92"/>
          <p:cNvSpPr/>
          <p:nvPr/>
        </p:nvSpPr>
        <p:spPr bwMode="auto">
          <a:xfrm>
            <a:off x="6732240" y="3933056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4" name="橢圓 93"/>
          <p:cNvSpPr/>
          <p:nvPr/>
        </p:nvSpPr>
        <p:spPr bwMode="auto">
          <a:xfrm>
            <a:off x="7559416" y="500859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95" name="直線接點 94"/>
          <p:cNvCxnSpPr>
            <a:stCxn id="88" idx="7"/>
          </p:cNvCxnSpPr>
          <p:nvPr/>
        </p:nvCxnSpPr>
        <p:spPr bwMode="auto">
          <a:xfrm flipV="1">
            <a:off x="2575952" y="2564904"/>
            <a:ext cx="1203960" cy="3220184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99" name="直線接點 98"/>
          <p:cNvCxnSpPr>
            <a:stCxn id="79" idx="4"/>
            <a:endCxn id="87" idx="0"/>
          </p:cNvCxnSpPr>
          <p:nvPr/>
        </p:nvCxnSpPr>
        <p:spPr bwMode="auto">
          <a:xfrm flipH="1">
            <a:off x="3277296" y="3789040"/>
            <a:ext cx="556616" cy="861824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28" name="直線接點 27">
            <a:extLst>
              <a:ext uri="{FF2B5EF4-FFF2-40B4-BE49-F238E27FC236}">
                <a16:creationId xmlns:a16="http://schemas.microsoft.com/office/drawing/2014/main" id="{F413C1DF-B007-464C-9DF3-9E97322E474D}"/>
              </a:ext>
            </a:extLst>
          </p:cNvPr>
          <p:cNvCxnSpPr>
            <a:cxnSpLocks/>
            <a:stCxn id="87" idx="3"/>
            <a:endCxn id="88" idx="7"/>
          </p:cNvCxnSpPr>
          <p:nvPr/>
        </p:nvCxnSpPr>
        <p:spPr bwMode="auto">
          <a:xfrm flipH="1">
            <a:off x="2575952" y="4743048"/>
            <a:ext cx="663160" cy="104204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33" name="直線接點 32">
            <a:extLst>
              <a:ext uri="{FF2B5EF4-FFF2-40B4-BE49-F238E27FC236}">
                <a16:creationId xmlns:a16="http://schemas.microsoft.com/office/drawing/2014/main" id="{90C0FA38-A847-034F-AC6C-0B7CC4E554FB}"/>
              </a:ext>
            </a:extLst>
          </p:cNvPr>
          <p:cNvCxnSpPr>
            <a:cxnSpLocks/>
            <a:stCxn id="79" idx="5"/>
            <a:endCxn id="89" idx="1"/>
          </p:cNvCxnSpPr>
          <p:nvPr/>
        </p:nvCxnSpPr>
        <p:spPr bwMode="auto">
          <a:xfrm>
            <a:off x="3872096" y="3773224"/>
            <a:ext cx="535712" cy="931744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39" name="直線接點 38">
            <a:extLst>
              <a:ext uri="{FF2B5EF4-FFF2-40B4-BE49-F238E27FC236}">
                <a16:creationId xmlns:a16="http://schemas.microsoft.com/office/drawing/2014/main" id="{62DF9BD3-14FB-F14A-ACBB-605302C858C6}"/>
              </a:ext>
            </a:extLst>
          </p:cNvPr>
          <p:cNvCxnSpPr>
            <a:cxnSpLocks/>
            <a:stCxn id="37" idx="5"/>
            <a:endCxn id="92" idx="1"/>
          </p:cNvCxnSpPr>
          <p:nvPr/>
        </p:nvCxnSpPr>
        <p:spPr bwMode="auto">
          <a:xfrm>
            <a:off x="4808200" y="1576968"/>
            <a:ext cx="859736" cy="1067432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42" name="直線接點 41">
            <a:extLst>
              <a:ext uri="{FF2B5EF4-FFF2-40B4-BE49-F238E27FC236}">
                <a16:creationId xmlns:a16="http://schemas.microsoft.com/office/drawing/2014/main" id="{2E6A6A60-60BD-4240-AEFF-77384D7EACF1}"/>
              </a:ext>
            </a:extLst>
          </p:cNvPr>
          <p:cNvCxnSpPr>
            <a:cxnSpLocks/>
            <a:stCxn id="92" idx="5"/>
            <a:endCxn id="93" idx="1"/>
          </p:cNvCxnSpPr>
          <p:nvPr/>
        </p:nvCxnSpPr>
        <p:spPr bwMode="auto">
          <a:xfrm>
            <a:off x="5744304" y="2720768"/>
            <a:ext cx="1003752" cy="1228104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47" name="直線接點 46">
            <a:extLst>
              <a:ext uri="{FF2B5EF4-FFF2-40B4-BE49-F238E27FC236}">
                <a16:creationId xmlns:a16="http://schemas.microsoft.com/office/drawing/2014/main" id="{E0FC2A7C-45AE-624D-98AB-EDDA85778A2D}"/>
              </a:ext>
            </a:extLst>
          </p:cNvPr>
          <p:cNvCxnSpPr>
            <a:cxnSpLocks/>
            <a:stCxn id="93" idx="5"/>
            <a:endCxn id="94" idx="1"/>
          </p:cNvCxnSpPr>
          <p:nvPr/>
        </p:nvCxnSpPr>
        <p:spPr bwMode="auto">
          <a:xfrm>
            <a:off x="6824424" y="4025240"/>
            <a:ext cx="750808" cy="99917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52" name="直線接點 51">
            <a:extLst>
              <a:ext uri="{FF2B5EF4-FFF2-40B4-BE49-F238E27FC236}">
                <a16:creationId xmlns:a16="http://schemas.microsoft.com/office/drawing/2014/main" id="{9B9558B4-2152-5F4B-BDD8-F5FAA1A2367C}"/>
              </a:ext>
            </a:extLst>
          </p:cNvPr>
          <p:cNvCxnSpPr>
            <a:cxnSpLocks/>
            <a:stCxn id="91" idx="1"/>
            <a:endCxn id="37" idx="4"/>
          </p:cNvCxnSpPr>
          <p:nvPr/>
        </p:nvCxnSpPr>
        <p:spPr bwMode="auto">
          <a:xfrm flipH="1" flipV="1">
            <a:off x="4770016" y="1592784"/>
            <a:ext cx="1007792" cy="3078744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57" name="直線接點 56">
            <a:extLst>
              <a:ext uri="{FF2B5EF4-FFF2-40B4-BE49-F238E27FC236}">
                <a16:creationId xmlns:a16="http://schemas.microsoft.com/office/drawing/2014/main" id="{CEA4A496-402E-8445-AE98-939FB6716F93}"/>
              </a:ext>
            </a:extLst>
          </p:cNvPr>
          <p:cNvCxnSpPr>
            <a:cxnSpLocks/>
            <a:stCxn id="92" idx="3"/>
            <a:endCxn id="79" idx="7"/>
          </p:cNvCxnSpPr>
          <p:nvPr/>
        </p:nvCxnSpPr>
        <p:spPr bwMode="auto">
          <a:xfrm flipH="1">
            <a:off x="3872096" y="2720768"/>
            <a:ext cx="1795840" cy="976088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62" name="直線接點 61">
            <a:extLst>
              <a:ext uri="{FF2B5EF4-FFF2-40B4-BE49-F238E27FC236}">
                <a16:creationId xmlns:a16="http://schemas.microsoft.com/office/drawing/2014/main" id="{481A12C2-5142-C345-9880-3D5035438A2B}"/>
              </a:ext>
            </a:extLst>
          </p:cNvPr>
          <p:cNvCxnSpPr>
            <a:cxnSpLocks/>
            <a:stCxn id="93" idx="3"/>
            <a:endCxn id="91" idx="6"/>
          </p:cNvCxnSpPr>
          <p:nvPr/>
        </p:nvCxnSpPr>
        <p:spPr bwMode="auto">
          <a:xfrm flipH="1">
            <a:off x="5869992" y="4025240"/>
            <a:ext cx="878064" cy="684472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74" name="直線接點 73">
            <a:extLst>
              <a:ext uri="{FF2B5EF4-FFF2-40B4-BE49-F238E27FC236}">
                <a16:creationId xmlns:a16="http://schemas.microsoft.com/office/drawing/2014/main" id="{19F86FBA-25B3-7B47-9619-0A779C887BFA}"/>
              </a:ext>
            </a:extLst>
          </p:cNvPr>
          <p:cNvCxnSpPr>
            <a:cxnSpLocks/>
            <a:stCxn id="94" idx="3"/>
            <a:endCxn id="90" idx="7"/>
          </p:cNvCxnSpPr>
          <p:nvPr/>
        </p:nvCxnSpPr>
        <p:spPr bwMode="auto">
          <a:xfrm flipH="1">
            <a:off x="5060240" y="5100778"/>
            <a:ext cx="2514992" cy="68431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80" name="直線接點 79">
            <a:extLst>
              <a:ext uri="{FF2B5EF4-FFF2-40B4-BE49-F238E27FC236}">
                <a16:creationId xmlns:a16="http://schemas.microsoft.com/office/drawing/2014/main" id="{5106A54D-D739-1D42-8A07-6FEE8C78FAD8}"/>
              </a:ext>
            </a:extLst>
          </p:cNvPr>
          <p:cNvCxnSpPr>
            <a:cxnSpLocks/>
            <a:stCxn id="91" idx="2"/>
            <a:endCxn id="89" idx="6"/>
          </p:cNvCxnSpPr>
          <p:nvPr/>
        </p:nvCxnSpPr>
        <p:spPr bwMode="auto">
          <a:xfrm flipH="1">
            <a:off x="4499992" y="4709712"/>
            <a:ext cx="1262000" cy="3344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96" name="直線接點 95">
            <a:extLst>
              <a:ext uri="{FF2B5EF4-FFF2-40B4-BE49-F238E27FC236}">
                <a16:creationId xmlns:a16="http://schemas.microsoft.com/office/drawing/2014/main" id="{EEEAEC8C-89B4-1B4C-8A83-CEDF6BF354A5}"/>
              </a:ext>
            </a:extLst>
          </p:cNvPr>
          <p:cNvCxnSpPr>
            <a:cxnSpLocks/>
            <a:stCxn id="89" idx="4"/>
            <a:endCxn id="90" idx="1"/>
          </p:cNvCxnSpPr>
          <p:nvPr/>
        </p:nvCxnSpPr>
        <p:spPr bwMode="auto">
          <a:xfrm>
            <a:off x="4445992" y="4797152"/>
            <a:ext cx="537880" cy="987936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97" name="直線接點 96">
            <a:extLst>
              <a:ext uri="{FF2B5EF4-FFF2-40B4-BE49-F238E27FC236}">
                <a16:creationId xmlns:a16="http://schemas.microsoft.com/office/drawing/2014/main" id="{0E95F9C4-6644-3D4B-9109-B1BC029440DA}"/>
              </a:ext>
            </a:extLst>
          </p:cNvPr>
          <p:cNvCxnSpPr>
            <a:cxnSpLocks/>
            <a:stCxn id="90" idx="2"/>
            <a:endCxn id="88" idx="6"/>
          </p:cNvCxnSpPr>
          <p:nvPr/>
        </p:nvCxnSpPr>
        <p:spPr bwMode="auto">
          <a:xfrm flipH="1">
            <a:off x="2591768" y="5823272"/>
            <a:ext cx="2376288" cy="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100" name="文字方塊 99">
            <a:extLst>
              <a:ext uri="{FF2B5EF4-FFF2-40B4-BE49-F238E27FC236}">
                <a16:creationId xmlns:a16="http://schemas.microsoft.com/office/drawing/2014/main" id="{8888D262-8145-1445-ACE9-BACE12C7D058}"/>
              </a:ext>
            </a:extLst>
          </p:cNvPr>
          <p:cNvSpPr txBox="1"/>
          <p:nvPr/>
        </p:nvSpPr>
        <p:spPr>
          <a:xfrm>
            <a:off x="5744304" y="223751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h</a:t>
            </a:r>
            <a:endParaRPr lang="zh-TW" altLang="en-US" sz="2400" i="1" dirty="0"/>
          </a:p>
        </p:txBody>
      </p:sp>
      <p:sp>
        <p:nvSpPr>
          <p:cNvPr id="101" name="文字方塊 100">
            <a:extLst>
              <a:ext uri="{FF2B5EF4-FFF2-40B4-BE49-F238E27FC236}">
                <a16:creationId xmlns:a16="http://schemas.microsoft.com/office/drawing/2014/main" id="{3C1F21F0-9E9C-834A-B7CB-D4D866955EEF}"/>
              </a:ext>
            </a:extLst>
          </p:cNvPr>
          <p:cNvSpPr txBox="1"/>
          <p:nvPr/>
        </p:nvSpPr>
        <p:spPr>
          <a:xfrm>
            <a:off x="6786240" y="3550154"/>
            <a:ext cx="253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i</a:t>
            </a:r>
            <a:endParaRPr lang="zh-TW" altLang="en-US" sz="2400" i="1" dirty="0"/>
          </a:p>
        </p:txBody>
      </p:sp>
      <p:sp>
        <p:nvSpPr>
          <p:cNvPr id="102" name="文字方塊 101">
            <a:extLst>
              <a:ext uri="{FF2B5EF4-FFF2-40B4-BE49-F238E27FC236}">
                <a16:creationId xmlns:a16="http://schemas.microsoft.com/office/drawing/2014/main" id="{4B3623C6-06EA-D44B-A6D5-5B0D1D93F168}"/>
              </a:ext>
            </a:extLst>
          </p:cNvPr>
          <p:cNvSpPr txBox="1"/>
          <p:nvPr/>
        </p:nvSpPr>
        <p:spPr>
          <a:xfrm>
            <a:off x="7594306" y="5096481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k</a:t>
            </a:r>
            <a:endParaRPr lang="zh-TW" altLang="en-US" sz="2400" i="1" dirty="0"/>
          </a:p>
        </p:txBody>
      </p:sp>
      <p:sp>
        <p:nvSpPr>
          <p:cNvPr id="103" name="文字方塊 102">
            <a:extLst>
              <a:ext uri="{FF2B5EF4-FFF2-40B4-BE49-F238E27FC236}">
                <a16:creationId xmlns:a16="http://schemas.microsoft.com/office/drawing/2014/main" id="{E668EB9B-690A-6142-B95C-9196B0B7BF30}"/>
              </a:ext>
            </a:extLst>
          </p:cNvPr>
          <p:cNvSpPr txBox="1"/>
          <p:nvPr/>
        </p:nvSpPr>
        <p:spPr>
          <a:xfrm>
            <a:off x="4863884" y="580526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g</a:t>
            </a:r>
            <a:endParaRPr lang="zh-TW" altLang="en-US" sz="2400" i="1" dirty="0"/>
          </a:p>
        </p:txBody>
      </p:sp>
      <p:sp>
        <p:nvSpPr>
          <p:cNvPr id="104" name="文字方塊 103">
            <a:extLst>
              <a:ext uri="{FF2B5EF4-FFF2-40B4-BE49-F238E27FC236}">
                <a16:creationId xmlns:a16="http://schemas.microsoft.com/office/drawing/2014/main" id="{A2A16FAD-054C-6F46-B874-A2993D78D51E}"/>
              </a:ext>
            </a:extLst>
          </p:cNvPr>
          <p:cNvSpPr txBox="1"/>
          <p:nvPr/>
        </p:nvSpPr>
        <p:spPr>
          <a:xfrm>
            <a:off x="2199588" y="573325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e</a:t>
            </a:r>
            <a:endParaRPr lang="zh-TW" altLang="en-US" sz="2400" i="1" dirty="0"/>
          </a:p>
        </p:txBody>
      </p:sp>
      <p:sp>
        <p:nvSpPr>
          <p:cNvPr id="105" name="文字方塊 104">
            <a:extLst>
              <a:ext uri="{FF2B5EF4-FFF2-40B4-BE49-F238E27FC236}">
                <a16:creationId xmlns:a16="http://schemas.microsoft.com/office/drawing/2014/main" id="{4EA602E1-5E79-B543-A62F-EBBD3B7B2E2E}"/>
              </a:ext>
            </a:extLst>
          </p:cNvPr>
          <p:cNvSpPr txBox="1"/>
          <p:nvPr/>
        </p:nvSpPr>
        <p:spPr>
          <a:xfrm>
            <a:off x="3275856" y="469552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d</a:t>
            </a:r>
            <a:endParaRPr lang="zh-TW" altLang="en-US" sz="2400" i="1" dirty="0"/>
          </a:p>
        </p:txBody>
      </p:sp>
      <p:sp>
        <p:nvSpPr>
          <p:cNvPr id="106" name="文字方塊 105">
            <a:extLst>
              <a:ext uri="{FF2B5EF4-FFF2-40B4-BE49-F238E27FC236}">
                <a16:creationId xmlns:a16="http://schemas.microsoft.com/office/drawing/2014/main" id="{3D4ED7BE-6384-1D46-A82B-7E18E092F41D}"/>
              </a:ext>
            </a:extLst>
          </p:cNvPr>
          <p:cNvSpPr txBox="1"/>
          <p:nvPr/>
        </p:nvSpPr>
        <p:spPr>
          <a:xfrm>
            <a:off x="4034346" y="4695527"/>
            <a:ext cx="269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f</a:t>
            </a:r>
            <a:endParaRPr lang="zh-TW" altLang="en-US" sz="2400" i="1" dirty="0"/>
          </a:p>
        </p:txBody>
      </p:sp>
      <p:sp>
        <p:nvSpPr>
          <p:cNvPr id="107" name="文字方塊 106">
            <a:extLst>
              <a:ext uri="{FF2B5EF4-FFF2-40B4-BE49-F238E27FC236}">
                <a16:creationId xmlns:a16="http://schemas.microsoft.com/office/drawing/2014/main" id="{B9B16222-319C-9F4F-8FE6-6989C352A410}"/>
              </a:ext>
            </a:extLst>
          </p:cNvPr>
          <p:cNvSpPr txBox="1"/>
          <p:nvPr/>
        </p:nvSpPr>
        <p:spPr>
          <a:xfrm>
            <a:off x="5769027" y="4772841"/>
            <a:ext cx="253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j</a:t>
            </a:r>
            <a:endParaRPr lang="zh-TW" altLang="en-US" sz="2400" i="1" dirty="0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613ACF00-69CE-FB46-9938-8963BC65CB51}"/>
              </a:ext>
            </a:extLst>
          </p:cNvPr>
          <p:cNvSpPr txBox="1"/>
          <p:nvPr/>
        </p:nvSpPr>
        <p:spPr>
          <a:xfrm>
            <a:off x="1043608" y="5399940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a</a:t>
            </a:r>
            <a:endParaRPr kumimoji="1" lang="zh-TW" altLang="en-US" dirty="0"/>
          </a:p>
        </p:txBody>
      </p:sp>
      <p:sp>
        <p:nvSpPr>
          <p:cNvPr id="51" name="文字方塊 50">
            <a:extLst>
              <a:ext uri="{FF2B5EF4-FFF2-40B4-BE49-F238E27FC236}">
                <a16:creationId xmlns:a16="http://schemas.microsoft.com/office/drawing/2014/main" id="{5CBE1ABF-81A3-4E48-B0A0-804FF2656F2A}"/>
              </a:ext>
            </a:extLst>
          </p:cNvPr>
          <p:cNvSpPr txBox="1"/>
          <p:nvPr/>
        </p:nvSpPr>
        <p:spPr>
          <a:xfrm>
            <a:off x="4355976" y="780479"/>
            <a:ext cx="1078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/>
              <a:t>11/11</a:t>
            </a:r>
            <a:endParaRPr lang="zh-TW" altLang="en-US" sz="2400" dirty="0"/>
          </a:p>
        </p:txBody>
      </p:sp>
      <p:sp>
        <p:nvSpPr>
          <p:cNvPr id="53" name="文字方塊 52">
            <a:extLst>
              <a:ext uri="{FF2B5EF4-FFF2-40B4-BE49-F238E27FC236}">
                <a16:creationId xmlns:a16="http://schemas.microsoft.com/office/drawing/2014/main" id="{0A0AFB59-BC05-BF4A-AEFD-0CE7852843FD}"/>
              </a:ext>
            </a:extLst>
          </p:cNvPr>
          <p:cNvSpPr txBox="1"/>
          <p:nvPr/>
        </p:nvSpPr>
        <p:spPr>
          <a:xfrm>
            <a:off x="3154188" y="1832632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10/10</a:t>
            </a:r>
            <a:endParaRPr lang="zh-TW" altLang="en-US" sz="2400" dirty="0"/>
          </a:p>
        </p:txBody>
      </p:sp>
      <p:sp>
        <p:nvSpPr>
          <p:cNvPr id="54" name="文字方塊 53">
            <a:extLst>
              <a:ext uri="{FF2B5EF4-FFF2-40B4-BE49-F238E27FC236}">
                <a16:creationId xmlns:a16="http://schemas.microsoft.com/office/drawing/2014/main" id="{F1A3C718-698D-3E4E-9347-B5C0D57B2246}"/>
              </a:ext>
            </a:extLst>
          </p:cNvPr>
          <p:cNvSpPr txBox="1"/>
          <p:nvPr/>
        </p:nvSpPr>
        <p:spPr>
          <a:xfrm>
            <a:off x="3563888" y="4251871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9/9</a:t>
            </a:r>
            <a:endParaRPr lang="zh-TW" altLang="en-US" sz="2400" dirty="0"/>
          </a:p>
        </p:txBody>
      </p:sp>
      <p:sp>
        <p:nvSpPr>
          <p:cNvPr id="55" name="文字方塊 54">
            <a:extLst>
              <a:ext uri="{FF2B5EF4-FFF2-40B4-BE49-F238E27FC236}">
                <a16:creationId xmlns:a16="http://schemas.microsoft.com/office/drawing/2014/main" id="{74365682-72A5-334E-9D26-F8F7575D068F}"/>
              </a:ext>
            </a:extLst>
          </p:cNvPr>
          <p:cNvSpPr txBox="1"/>
          <p:nvPr/>
        </p:nvSpPr>
        <p:spPr>
          <a:xfrm>
            <a:off x="3277330" y="502338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56" name="文字方塊 55">
            <a:extLst>
              <a:ext uri="{FF2B5EF4-FFF2-40B4-BE49-F238E27FC236}">
                <a16:creationId xmlns:a16="http://schemas.microsoft.com/office/drawing/2014/main" id="{76C8A95D-0C8E-8F4E-86AD-178E539C3B53}"/>
              </a:ext>
            </a:extLst>
          </p:cNvPr>
          <p:cNvSpPr txBox="1"/>
          <p:nvPr/>
        </p:nvSpPr>
        <p:spPr>
          <a:xfrm>
            <a:off x="3994395" y="501317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58" name="文字方塊 57">
            <a:extLst>
              <a:ext uri="{FF2B5EF4-FFF2-40B4-BE49-F238E27FC236}">
                <a16:creationId xmlns:a16="http://schemas.microsoft.com/office/drawing/2014/main" id="{3151B386-8112-9F4A-A47D-7BBB9502A497}"/>
              </a:ext>
            </a:extLst>
          </p:cNvPr>
          <p:cNvSpPr txBox="1"/>
          <p:nvPr/>
        </p:nvSpPr>
        <p:spPr>
          <a:xfrm>
            <a:off x="2199588" y="606367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59" name="文字方塊 58">
            <a:extLst>
              <a:ext uri="{FF2B5EF4-FFF2-40B4-BE49-F238E27FC236}">
                <a16:creationId xmlns:a16="http://schemas.microsoft.com/office/drawing/2014/main" id="{F6705C89-3A2E-224B-84E3-102DBD3D64BA}"/>
              </a:ext>
            </a:extLst>
          </p:cNvPr>
          <p:cNvSpPr txBox="1"/>
          <p:nvPr/>
        </p:nvSpPr>
        <p:spPr>
          <a:xfrm>
            <a:off x="4863884" y="615369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0" name="文字方塊 59">
            <a:extLst>
              <a:ext uri="{FF2B5EF4-FFF2-40B4-BE49-F238E27FC236}">
                <a16:creationId xmlns:a16="http://schemas.microsoft.com/office/drawing/2014/main" id="{59F68B7D-E1E8-354E-B311-651C48874821}"/>
              </a:ext>
            </a:extLst>
          </p:cNvPr>
          <p:cNvSpPr txBox="1"/>
          <p:nvPr/>
        </p:nvSpPr>
        <p:spPr>
          <a:xfrm>
            <a:off x="7576672" y="5393103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3" name="文字方塊 62">
            <a:extLst>
              <a:ext uri="{FF2B5EF4-FFF2-40B4-BE49-F238E27FC236}">
                <a16:creationId xmlns:a16="http://schemas.microsoft.com/office/drawing/2014/main" id="{AE3C4483-0F03-7541-A6FF-11ED1F0A5170}"/>
              </a:ext>
            </a:extLst>
          </p:cNvPr>
          <p:cNvSpPr txBox="1"/>
          <p:nvPr/>
        </p:nvSpPr>
        <p:spPr>
          <a:xfrm>
            <a:off x="5709282" y="511659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4" name="文字方塊 63">
            <a:extLst>
              <a:ext uri="{FF2B5EF4-FFF2-40B4-BE49-F238E27FC236}">
                <a16:creationId xmlns:a16="http://schemas.microsoft.com/office/drawing/2014/main" id="{8A4192B8-B72F-6349-92B0-082A9BD0412E}"/>
              </a:ext>
            </a:extLst>
          </p:cNvPr>
          <p:cNvSpPr txBox="1"/>
          <p:nvPr/>
        </p:nvSpPr>
        <p:spPr>
          <a:xfrm>
            <a:off x="6748056" y="323557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5" name="文字方塊 64">
            <a:extLst>
              <a:ext uri="{FF2B5EF4-FFF2-40B4-BE49-F238E27FC236}">
                <a16:creationId xmlns:a16="http://schemas.microsoft.com/office/drawing/2014/main" id="{81E05140-FA62-414E-952D-4B4C20960DB2}"/>
              </a:ext>
            </a:extLst>
          </p:cNvPr>
          <p:cNvSpPr txBox="1"/>
          <p:nvPr/>
        </p:nvSpPr>
        <p:spPr>
          <a:xfrm>
            <a:off x="5744304" y="1915350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6" name="文字方塊 65">
            <a:extLst>
              <a:ext uri="{FF2B5EF4-FFF2-40B4-BE49-F238E27FC236}">
                <a16:creationId xmlns:a16="http://schemas.microsoft.com/office/drawing/2014/main" id="{9FA76001-6B1A-B040-9700-187D13C907DB}"/>
              </a:ext>
            </a:extLst>
          </p:cNvPr>
          <p:cNvSpPr txBox="1"/>
          <p:nvPr/>
        </p:nvSpPr>
        <p:spPr>
          <a:xfrm>
            <a:off x="1043608" y="5023385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b</a:t>
            </a:r>
            <a:endParaRPr kumimoji="1" lang="zh-TW" altLang="en-US" dirty="0"/>
          </a:p>
        </p:txBody>
      </p:sp>
      <p:sp>
        <p:nvSpPr>
          <p:cNvPr id="67" name="文字方塊 66">
            <a:extLst>
              <a:ext uri="{FF2B5EF4-FFF2-40B4-BE49-F238E27FC236}">
                <a16:creationId xmlns:a16="http://schemas.microsoft.com/office/drawing/2014/main" id="{D2B0200C-F45F-D84B-9D77-5C5B9804C5B0}"/>
              </a:ext>
            </a:extLst>
          </p:cNvPr>
          <p:cNvSpPr txBox="1"/>
          <p:nvPr/>
        </p:nvSpPr>
        <p:spPr>
          <a:xfrm>
            <a:off x="1043608" y="4665645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c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9198077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461243"/>
            <a:ext cx="8229600" cy="839787"/>
          </a:xfrm>
        </p:spPr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Computing SCCs Using DFS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  <p:sp>
        <p:nvSpPr>
          <p:cNvPr id="37" name="橢圓 36"/>
          <p:cNvSpPr/>
          <p:nvPr/>
        </p:nvSpPr>
        <p:spPr bwMode="auto">
          <a:xfrm>
            <a:off x="4716016" y="148478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3" name="直線接點 42"/>
          <p:cNvCxnSpPr>
            <a:stCxn id="37" idx="4"/>
            <a:endCxn id="75" idx="7"/>
          </p:cNvCxnSpPr>
          <p:nvPr/>
        </p:nvCxnSpPr>
        <p:spPr bwMode="auto">
          <a:xfrm flipH="1">
            <a:off x="3872096" y="1592784"/>
            <a:ext cx="897920" cy="915928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61" name="文字方塊 60"/>
          <p:cNvSpPr txBox="1"/>
          <p:nvPr/>
        </p:nvSpPr>
        <p:spPr>
          <a:xfrm>
            <a:off x="4572000" y="102311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a</a:t>
            </a:r>
            <a:endParaRPr lang="zh-TW" altLang="en-US" sz="2400" i="1" dirty="0"/>
          </a:p>
        </p:txBody>
      </p:sp>
      <p:grpSp>
        <p:nvGrpSpPr>
          <p:cNvPr id="46" name="群組 45"/>
          <p:cNvGrpSpPr/>
          <p:nvPr/>
        </p:nvGrpSpPr>
        <p:grpSpPr>
          <a:xfrm>
            <a:off x="1043608" y="2252615"/>
            <a:ext cx="543899" cy="3518407"/>
            <a:chOff x="479364" y="1578074"/>
            <a:chExt cx="924284" cy="3518407"/>
          </a:xfrm>
        </p:grpSpPr>
        <p:sp>
          <p:nvSpPr>
            <p:cNvPr id="32" name="矩形 31"/>
            <p:cNvSpPr/>
            <p:nvPr/>
          </p:nvSpPr>
          <p:spPr bwMode="auto">
            <a:xfrm>
              <a:off x="479364" y="1578074"/>
              <a:ext cx="788863" cy="3518407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25400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45" name="矩形 44"/>
            <p:cNvSpPr/>
            <p:nvPr/>
          </p:nvSpPr>
          <p:spPr bwMode="auto">
            <a:xfrm>
              <a:off x="539552" y="2132856"/>
              <a:ext cx="864096" cy="288032"/>
            </a:xfrm>
            <a:prstGeom prst="rect">
              <a:avLst/>
            </a:prstGeom>
            <a:solidFill>
              <a:schemeClr val="bg1"/>
            </a:solidFill>
            <a:ln w="12700" cap="sq" cmpd="sng" algn="ctr">
              <a:solidFill>
                <a:schemeClr val="bg1">
                  <a:alpha val="0"/>
                </a:schemeClr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75" name="橢圓 74"/>
          <p:cNvSpPr/>
          <p:nvPr/>
        </p:nvSpPr>
        <p:spPr bwMode="auto">
          <a:xfrm>
            <a:off x="3779912" y="2492896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3419872" y="217524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b</a:t>
            </a:r>
            <a:endParaRPr lang="zh-TW" altLang="en-US" sz="2400" i="1" dirty="0"/>
          </a:p>
        </p:txBody>
      </p:sp>
      <p:cxnSp>
        <p:nvCxnSpPr>
          <p:cNvPr id="78" name="直線接點 77"/>
          <p:cNvCxnSpPr>
            <a:stCxn id="75" idx="4"/>
            <a:endCxn id="79" idx="0"/>
          </p:cNvCxnSpPr>
          <p:nvPr/>
        </p:nvCxnSpPr>
        <p:spPr bwMode="auto">
          <a:xfrm>
            <a:off x="3833912" y="2600896"/>
            <a:ext cx="0" cy="108014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79" name="橢圓 78"/>
          <p:cNvSpPr/>
          <p:nvPr/>
        </p:nvSpPr>
        <p:spPr bwMode="auto">
          <a:xfrm>
            <a:off x="3779912" y="3681040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3707904" y="3903439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c</a:t>
            </a:r>
            <a:endParaRPr lang="zh-TW" altLang="en-US" sz="2400" i="1" dirty="0"/>
          </a:p>
        </p:txBody>
      </p:sp>
      <p:sp>
        <p:nvSpPr>
          <p:cNvPr id="87" name="橢圓 86"/>
          <p:cNvSpPr/>
          <p:nvPr/>
        </p:nvSpPr>
        <p:spPr bwMode="auto">
          <a:xfrm>
            <a:off x="3223296" y="465086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8" name="橢圓 87"/>
          <p:cNvSpPr/>
          <p:nvPr/>
        </p:nvSpPr>
        <p:spPr bwMode="auto">
          <a:xfrm>
            <a:off x="2483768" y="576927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9" name="橢圓 88"/>
          <p:cNvSpPr/>
          <p:nvPr/>
        </p:nvSpPr>
        <p:spPr bwMode="auto">
          <a:xfrm>
            <a:off x="4391992" y="468915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0" name="橢圓 89"/>
          <p:cNvSpPr/>
          <p:nvPr/>
        </p:nvSpPr>
        <p:spPr bwMode="auto">
          <a:xfrm>
            <a:off x="4968056" y="576927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1" name="橢圓 90"/>
          <p:cNvSpPr/>
          <p:nvPr/>
        </p:nvSpPr>
        <p:spPr bwMode="auto">
          <a:xfrm>
            <a:off x="5761992" y="465571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2" name="橢圓 91"/>
          <p:cNvSpPr/>
          <p:nvPr/>
        </p:nvSpPr>
        <p:spPr bwMode="auto">
          <a:xfrm>
            <a:off x="5652120" y="262858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3" name="橢圓 92"/>
          <p:cNvSpPr/>
          <p:nvPr/>
        </p:nvSpPr>
        <p:spPr bwMode="auto">
          <a:xfrm>
            <a:off x="6732240" y="3933056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4" name="橢圓 93"/>
          <p:cNvSpPr/>
          <p:nvPr/>
        </p:nvSpPr>
        <p:spPr bwMode="auto">
          <a:xfrm>
            <a:off x="7559416" y="500859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95" name="直線接點 94"/>
          <p:cNvCxnSpPr>
            <a:stCxn id="88" idx="7"/>
          </p:cNvCxnSpPr>
          <p:nvPr/>
        </p:nvCxnSpPr>
        <p:spPr bwMode="auto">
          <a:xfrm flipV="1">
            <a:off x="2575952" y="2564904"/>
            <a:ext cx="1203960" cy="3220184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99" name="直線接點 98"/>
          <p:cNvCxnSpPr>
            <a:stCxn id="79" idx="4"/>
            <a:endCxn id="87" idx="0"/>
          </p:cNvCxnSpPr>
          <p:nvPr/>
        </p:nvCxnSpPr>
        <p:spPr bwMode="auto">
          <a:xfrm flipH="1">
            <a:off x="3277296" y="3789040"/>
            <a:ext cx="556616" cy="86182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28" name="直線接點 27">
            <a:extLst>
              <a:ext uri="{FF2B5EF4-FFF2-40B4-BE49-F238E27FC236}">
                <a16:creationId xmlns:a16="http://schemas.microsoft.com/office/drawing/2014/main" id="{F413C1DF-B007-464C-9DF3-9E97322E474D}"/>
              </a:ext>
            </a:extLst>
          </p:cNvPr>
          <p:cNvCxnSpPr>
            <a:cxnSpLocks/>
            <a:stCxn id="87" idx="3"/>
            <a:endCxn id="88" idx="7"/>
          </p:cNvCxnSpPr>
          <p:nvPr/>
        </p:nvCxnSpPr>
        <p:spPr bwMode="auto">
          <a:xfrm flipH="1">
            <a:off x="2575952" y="4743048"/>
            <a:ext cx="663160" cy="104204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33" name="直線接點 32">
            <a:extLst>
              <a:ext uri="{FF2B5EF4-FFF2-40B4-BE49-F238E27FC236}">
                <a16:creationId xmlns:a16="http://schemas.microsoft.com/office/drawing/2014/main" id="{90C0FA38-A847-034F-AC6C-0B7CC4E554FB}"/>
              </a:ext>
            </a:extLst>
          </p:cNvPr>
          <p:cNvCxnSpPr>
            <a:cxnSpLocks/>
            <a:stCxn id="79" idx="5"/>
            <a:endCxn id="89" idx="1"/>
          </p:cNvCxnSpPr>
          <p:nvPr/>
        </p:nvCxnSpPr>
        <p:spPr bwMode="auto">
          <a:xfrm>
            <a:off x="3872096" y="3773224"/>
            <a:ext cx="535712" cy="931744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39" name="直線接點 38">
            <a:extLst>
              <a:ext uri="{FF2B5EF4-FFF2-40B4-BE49-F238E27FC236}">
                <a16:creationId xmlns:a16="http://schemas.microsoft.com/office/drawing/2014/main" id="{62DF9BD3-14FB-F14A-ACBB-605302C858C6}"/>
              </a:ext>
            </a:extLst>
          </p:cNvPr>
          <p:cNvCxnSpPr>
            <a:cxnSpLocks/>
            <a:stCxn id="37" idx="5"/>
            <a:endCxn id="92" idx="1"/>
          </p:cNvCxnSpPr>
          <p:nvPr/>
        </p:nvCxnSpPr>
        <p:spPr bwMode="auto">
          <a:xfrm>
            <a:off x="4808200" y="1576968"/>
            <a:ext cx="859736" cy="1067432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42" name="直線接點 41">
            <a:extLst>
              <a:ext uri="{FF2B5EF4-FFF2-40B4-BE49-F238E27FC236}">
                <a16:creationId xmlns:a16="http://schemas.microsoft.com/office/drawing/2014/main" id="{2E6A6A60-60BD-4240-AEFF-77384D7EACF1}"/>
              </a:ext>
            </a:extLst>
          </p:cNvPr>
          <p:cNvCxnSpPr>
            <a:cxnSpLocks/>
            <a:stCxn id="92" idx="5"/>
            <a:endCxn id="93" idx="1"/>
          </p:cNvCxnSpPr>
          <p:nvPr/>
        </p:nvCxnSpPr>
        <p:spPr bwMode="auto">
          <a:xfrm>
            <a:off x="5744304" y="2720768"/>
            <a:ext cx="1003752" cy="1228104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47" name="直線接點 46">
            <a:extLst>
              <a:ext uri="{FF2B5EF4-FFF2-40B4-BE49-F238E27FC236}">
                <a16:creationId xmlns:a16="http://schemas.microsoft.com/office/drawing/2014/main" id="{E0FC2A7C-45AE-624D-98AB-EDDA85778A2D}"/>
              </a:ext>
            </a:extLst>
          </p:cNvPr>
          <p:cNvCxnSpPr>
            <a:cxnSpLocks/>
            <a:stCxn id="93" idx="5"/>
            <a:endCxn id="94" idx="1"/>
          </p:cNvCxnSpPr>
          <p:nvPr/>
        </p:nvCxnSpPr>
        <p:spPr bwMode="auto">
          <a:xfrm>
            <a:off x="6824424" y="4025240"/>
            <a:ext cx="750808" cy="99917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52" name="直線接點 51">
            <a:extLst>
              <a:ext uri="{FF2B5EF4-FFF2-40B4-BE49-F238E27FC236}">
                <a16:creationId xmlns:a16="http://schemas.microsoft.com/office/drawing/2014/main" id="{9B9558B4-2152-5F4B-BDD8-F5FAA1A2367C}"/>
              </a:ext>
            </a:extLst>
          </p:cNvPr>
          <p:cNvCxnSpPr>
            <a:cxnSpLocks/>
            <a:stCxn id="91" idx="1"/>
            <a:endCxn id="37" idx="4"/>
          </p:cNvCxnSpPr>
          <p:nvPr/>
        </p:nvCxnSpPr>
        <p:spPr bwMode="auto">
          <a:xfrm flipH="1" flipV="1">
            <a:off x="4770016" y="1592784"/>
            <a:ext cx="1007792" cy="3078744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57" name="直線接點 56">
            <a:extLst>
              <a:ext uri="{FF2B5EF4-FFF2-40B4-BE49-F238E27FC236}">
                <a16:creationId xmlns:a16="http://schemas.microsoft.com/office/drawing/2014/main" id="{CEA4A496-402E-8445-AE98-939FB6716F93}"/>
              </a:ext>
            </a:extLst>
          </p:cNvPr>
          <p:cNvCxnSpPr>
            <a:cxnSpLocks/>
            <a:stCxn id="92" idx="3"/>
            <a:endCxn id="79" idx="7"/>
          </p:cNvCxnSpPr>
          <p:nvPr/>
        </p:nvCxnSpPr>
        <p:spPr bwMode="auto">
          <a:xfrm flipH="1">
            <a:off x="3872096" y="2720768"/>
            <a:ext cx="1795840" cy="976088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62" name="直線接點 61">
            <a:extLst>
              <a:ext uri="{FF2B5EF4-FFF2-40B4-BE49-F238E27FC236}">
                <a16:creationId xmlns:a16="http://schemas.microsoft.com/office/drawing/2014/main" id="{481A12C2-5142-C345-9880-3D5035438A2B}"/>
              </a:ext>
            </a:extLst>
          </p:cNvPr>
          <p:cNvCxnSpPr>
            <a:cxnSpLocks/>
            <a:stCxn id="93" idx="3"/>
            <a:endCxn id="91" idx="6"/>
          </p:cNvCxnSpPr>
          <p:nvPr/>
        </p:nvCxnSpPr>
        <p:spPr bwMode="auto">
          <a:xfrm flipH="1">
            <a:off x="5869992" y="4025240"/>
            <a:ext cx="878064" cy="684472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74" name="直線接點 73">
            <a:extLst>
              <a:ext uri="{FF2B5EF4-FFF2-40B4-BE49-F238E27FC236}">
                <a16:creationId xmlns:a16="http://schemas.microsoft.com/office/drawing/2014/main" id="{19F86FBA-25B3-7B47-9619-0A779C887BFA}"/>
              </a:ext>
            </a:extLst>
          </p:cNvPr>
          <p:cNvCxnSpPr>
            <a:cxnSpLocks/>
            <a:stCxn id="94" idx="3"/>
            <a:endCxn id="90" idx="7"/>
          </p:cNvCxnSpPr>
          <p:nvPr/>
        </p:nvCxnSpPr>
        <p:spPr bwMode="auto">
          <a:xfrm flipH="1">
            <a:off x="5060240" y="5100778"/>
            <a:ext cx="2514992" cy="68431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80" name="直線接點 79">
            <a:extLst>
              <a:ext uri="{FF2B5EF4-FFF2-40B4-BE49-F238E27FC236}">
                <a16:creationId xmlns:a16="http://schemas.microsoft.com/office/drawing/2014/main" id="{5106A54D-D739-1D42-8A07-6FEE8C78FAD8}"/>
              </a:ext>
            </a:extLst>
          </p:cNvPr>
          <p:cNvCxnSpPr>
            <a:cxnSpLocks/>
            <a:stCxn id="91" idx="2"/>
            <a:endCxn id="89" idx="6"/>
          </p:cNvCxnSpPr>
          <p:nvPr/>
        </p:nvCxnSpPr>
        <p:spPr bwMode="auto">
          <a:xfrm flipH="1">
            <a:off x="4499992" y="4709712"/>
            <a:ext cx="1262000" cy="3344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96" name="直線接點 95">
            <a:extLst>
              <a:ext uri="{FF2B5EF4-FFF2-40B4-BE49-F238E27FC236}">
                <a16:creationId xmlns:a16="http://schemas.microsoft.com/office/drawing/2014/main" id="{EEEAEC8C-89B4-1B4C-8A83-CEDF6BF354A5}"/>
              </a:ext>
            </a:extLst>
          </p:cNvPr>
          <p:cNvCxnSpPr>
            <a:cxnSpLocks/>
            <a:stCxn id="89" idx="4"/>
            <a:endCxn id="90" idx="1"/>
          </p:cNvCxnSpPr>
          <p:nvPr/>
        </p:nvCxnSpPr>
        <p:spPr bwMode="auto">
          <a:xfrm>
            <a:off x="4445992" y="4797152"/>
            <a:ext cx="537880" cy="987936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97" name="直線接點 96">
            <a:extLst>
              <a:ext uri="{FF2B5EF4-FFF2-40B4-BE49-F238E27FC236}">
                <a16:creationId xmlns:a16="http://schemas.microsoft.com/office/drawing/2014/main" id="{0E95F9C4-6644-3D4B-9109-B1BC029440DA}"/>
              </a:ext>
            </a:extLst>
          </p:cNvPr>
          <p:cNvCxnSpPr>
            <a:cxnSpLocks/>
            <a:stCxn id="90" idx="2"/>
            <a:endCxn id="88" idx="6"/>
          </p:cNvCxnSpPr>
          <p:nvPr/>
        </p:nvCxnSpPr>
        <p:spPr bwMode="auto">
          <a:xfrm flipH="1">
            <a:off x="2591768" y="5823272"/>
            <a:ext cx="2376288" cy="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100" name="文字方塊 99">
            <a:extLst>
              <a:ext uri="{FF2B5EF4-FFF2-40B4-BE49-F238E27FC236}">
                <a16:creationId xmlns:a16="http://schemas.microsoft.com/office/drawing/2014/main" id="{8888D262-8145-1445-ACE9-BACE12C7D058}"/>
              </a:ext>
            </a:extLst>
          </p:cNvPr>
          <p:cNvSpPr txBox="1"/>
          <p:nvPr/>
        </p:nvSpPr>
        <p:spPr>
          <a:xfrm>
            <a:off x="5744304" y="223751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h</a:t>
            </a:r>
            <a:endParaRPr lang="zh-TW" altLang="en-US" sz="2400" i="1" dirty="0"/>
          </a:p>
        </p:txBody>
      </p:sp>
      <p:sp>
        <p:nvSpPr>
          <p:cNvPr id="101" name="文字方塊 100">
            <a:extLst>
              <a:ext uri="{FF2B5EF4-FFF2-40B4-BE49-F238E27FC236}">
                <a16:creationId xmlns:a16="http://schemas.microsoft.com/office/drawing/2014/main" id="{3C1F21F0-9E9C-834A-B7CB-D4D866955EEF}"/>
              </a:ext>
            </a:extLst>
          </p:cNvPr>
          <p:cNvSpPr txBox="1"/>
          <p:nvPr/>
        </p:nvSpPr>
        <p:spPr>
          <a:xfrm>
            <a:off x="6786240" y="3550154"/>
            <a:ext cx="253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i</a:t>
            </a:r>
            <a:endParaRPr lang="zh-TW" altLang="en-US" sz="2400" i="1" dirty="0"/>
          </a:p>
        </p:txBody>
      </p:sp>
      <p:sp>
        <p:nvSpPr>
          <p:cNvPr id="102" name="文字方塊 101">
            <a:extLst>
              <a:ext uri="{FF2B5EF4-FFF2-40B4-BE49-F238E27FC236}">
                <a16:creationId xmlns:a16="http://schemas.microsoft.com/office/drawing/2014/main" id="{4B3623C6-06EA-D44B-A6D5-5B0D1D93F168}"/>
              </a:ext>
            </a:extLst>
          </p:cNvPr>
          <p:cNvSpPr txBox="1"/>
          <p:nvPr/>
        </p:nvSpPr>
        <p:spPr>
          <a:xfrm>
            <a:off x="7594306" y="5096481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k</a:t>
            </a:r>
            <a:endParaRPr lang="zh-TW" altLang="en-US" sz="2400" i="1" dirty="0"/>
          </a:p>
        </p:txBody>
      </p:sp>
      <p:sp>
        <p:nvSpPr>
          <p:cNvPr id="103" name="文字方塊 102">
            <a:extLst>
              <a:ext uri="{FF2B5EF4-FFF2-40B4-BE49-F238E27FC236}">
                <a16:creationId xmlns:a16="http://schemas.microsoft.com/office/drawing/2014/main" id="{E668EB9B-690A-6142-B95C-9196B0B7BF30}"/>
              </a:ext>
            </a:extLst>
          </p:cNvPr>
          <p:cNvSpPr txBox="1"/>
          <p:nvPr/>
        </p:nvSpPr>
        <p:spPr>
          <a:xfrm>
            <a:off x="4863884" y="580526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g</a:t>
            </a:r>
            <a:endParaRPr lang="zh-TW" altLang="en-US" sz="2400" i="1" dirty="0"/>
          </a:p>
        </p:txBody>
      </p:sp>
      <p:sp>
        <p:nvSpPr>
          <p:cNvPr id="104" name="文字方塊 103">
            <a:extLst>
              <a:ext uri="{FF2B5EF4-FFF2-40B4-BE49-F238E27FC236}">
                <a16:creationId xmlns:a16="http://schemas.microsoft.com/office/drawing/2014/main" id="{A2A16FAD-054C-6F46-B874-A2993D78D51E}"/>
              </a:ext>
            </a:extLst>
          </p:cNvPr>
          <p:cNvSpPr txBox="1"/>
          <p:nvPr/>
        </p:nvSpPr>
        <p:spPr>
          <a:xfrm>
            <a:off x="2199588" y="573325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e</a:t>
            </a:r>
            <a:endParaRPr lang="zh-TW" altLang="en-US" sz="2400" i="1" dirty="0"/>
          </a:p>
        </p:txBody>
      </p:sp>
      <p:sp>
        <p:nvSpPr>
          <p:cNvPr id="105" name="文字方塊 104">
            <a:extLst>
              <a:ext uri="{FF2B5EF4-FFF2-40B4-BE49-F238E27FC236}">
                <a16:creationId xmlns:a16="http://schemas.microsoft.com/office/drawing/2014/main" id="{4EA602E1-5E79-B543-A62F-EBBD3B7B2E2E}"/>
              </a:ext>
            </a:extLst>
          </p:cNvPr>
          <p:cNvSpPr txBox="1"/>
          <p:nvPr/>
        </p:nvSpPr>
        <p:spPr>
          <a:xfrm>
            <a:off x="3275856" y="469552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i="1" dirty="0">
                <a:solidFill>
                  <a:srgbClr val="FF0000"/>
                </a:solidFill>
              </a:rPr>
              <a:t>d</a:t>
            </a:r>
            <a:endParaRPr lang="zh-TW" altLang="en-US" sz="2400" b="1" i="1" dirty="0">
              <a:solidFill>
                <a:srgbClr val="FF0000"/>
              </a:solidFill>
            </a:endParaRPr>
          </a:p>
        </p:txBody>
      </p:sp>
      <p:sp>
        <p:nvSpPr>
          <p:cNvPr id="106" name="文字方塊 105">
            <a:extLst>
              <a:ext uri="{FF2B5EF4-FFF2-40B4-BE49-F238E27FC236}">
                <a16:creationId xmlns:a16="http://schemas.microsoft.com/office/drawing/2014/main" id="{3D4ED7BE-6384-1D46-A82B-7E18E092F41D}"/>
              </a:ext>
            </a:extLst>
          </p:cNvPr>
          <p:cNvSpPr txBox="1"/>
          <p:nvPr/>
        </p:nvSpPr>
        <p:spPr>
          <a:xfrm>
            <a:off x="4034346" y="4695527"/>
            <a:ext cx="269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f</a:t>
            </a:r>
            <a:endParaRPr lang="zh-TW" altLang="en-US" sz="2400" i="1" dirty="0"/>
          </a:p>
        </p:txBody>
      </p:sp>
      <p:sp>
        <p:nvSpPr>
          <p:cNvPr id="107" name="文字方塊 106">
            <a:extLst>
              <a:ext uri="{FF2B5EF4-FFF2-40B4-BE49-F238E27FC236}">
                <a16:creationId xmlns:a16="http://schemas.microsoft.com/office/drawing/2014/main" id="{B9B16222-319C-9F4F-8FE6-6989C352A410}"/>
              </a:ext>
            </a:extLst>
          </p:cNvPr>
          <p:cNvSpPr txBox="1"/>
          <p:nvPr/>
        </p:nvSpPr>
        <p:spPr>
          <a:xfrm>
            <a:off x="5769027" y="4772841"/>
            <a:ext cx="253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j</a:t>
            </a:r>
            <a:endParaRPr lang="zh-TW" altLang="en-US" sz="2400" i="1" dirty="0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613ACF00-69CE-FB46-9938-8963BC65CB51}"/>
              </a:ext>
            </a:extLst>
          </p:cNvPr>
          <p:cNvSpPr txBox="1"/>
          <p:nvPr/>
        </p:nvSpPr>
        <p:spPr>
          <a:xfrm>
            <a:off x="1043608" y="5399940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a</a:t>
            </a:r>
            <a:endParaRPr kumimoji="1" lang="zh-TW" altLang="en-US" dirty="0"/>
          </a:p>
        </p:txBody>
      </p:sp>
      <p:sp>
        <p:nvSpPr>
          <p:cNvPr id="51" name="文字方塊 50">
            <a:extLst>
              <a:ext uri="{FF2B5EF4-FFF2-40B4-BE49-F238E27FC236}">
                <a16:creationId xmlns:a16="http://schemas.microsoft.com/office/drawing/2014/main" id="{5CBE1ABF-81A3-4E48-B0A0-804FF2656F2A}"/>
              </a:ext>
            </a:extLst>
          </p:cNvPr>
          <p:cNvSpPr txBox="1"/>
          <p:nvPr/>
        </p:nvSpPr>
        <p:spPr>
          <a:xfrm>
            <a:off x="4355976" y="780479"/>
            <a:ext cx="1078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/>
              <a:t>11/11</a:t>
            </a:r>
            <a:endParaRPr lang="zh-TW" altLang="en-US" sz="2400" dirty="0"/>
          </a:p>
        </p:txBody>
      </p:sp>
      <p:sp>
        <p:nvSpPr>
          <p:cNvPr id="53" name="文字方塊 52">
            <a:extLst>
              <a:ext uri="{FF2B5EF4-FFF2-40B4-BE49-F238E27FC236}">
                <a16:creationId xmlns:a16="http://schemas.microsoft.com/office/drawing/2014/main" id="{0A0AFB59-BC05-BF4A-AEFD-0CE7852843FD}"/>
              </a:ext>
            </a:extLst>
          </p:cNvPr>
          <p:cNvSpPr txBox="1"/>
          <p:nvPr/>
        </p:nvSpPr>
        <p:spPr>
          <a:xfrm>
            <a:off x="3154188" y="1832632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10/10</a:t>
            </a:r>
            <a:endParaRPr lang="zh-TW" altLang="en-US" sz="2400" dirty="0"/>
          </a:p>
        </p:txBody>
      </p:sp>
      <p:sp>
        <p:nvSpPr>
          <p:cNvPr id="54" name="文字方塊 53">
            <a:extLst>
              <a:ext uri="{FF2B5EF4-FFF2-40B4-BE49-F238E27FC236}">
                <a16:creationId xmlns:a16="http://schemas.microsoft.com/office/drawing/2014/main" id="{F1A3C718-698D-3E4E-9347-B5C0D57B2246}"/>
              </a:ext>
            </a:extLst>
          </p:cNvPr>
          <p:cNvSpPr txBox="1"/>
          <p:nvPr/>
        </p:nvSpPr>
        <p:spPr>
          <a:xfrm>
            <a:off x="3563888" y="4251871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9/9</a:t>
            </a:r>
            <a:endParaRPr lang="zh-TW" altLang="en-US" sz="2400" dirty="0"/>
          </a:p>
        </p:txBody>
      </p:sp>
      <p:sp>
        <p:nvSpPr>
          <p:cNvPr id="55" name="文字方塊 54">
            <a:extLst>
              <a:ext uri="{FF2B5EF4-FFF2-40B4-BE49-F238E27FC236}">
                <a16:creationId xmlns:a16="http://schemas.microsoft.com/office/drawing/2014/main" id="{74365682-72A5-334E-9D26-F8F7575D068F}"/>
              </a:ext>
            </a:extLst>
          </p:cNvPr>
          <p:cNvSpPr txBox="1"/>
          <p:nvPr/>
        </p:nvSpPr>
        <p:spPr>
          <a:xfrm>
            <a:off x="3131840" y="5023385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8/8</a:t>
            </a:r>
            <a:endParaRPr lang="zh-TW" altLang="en-US" sz="2400" dirty="0"/>
          </a:p>
        </p:txBody>
      </p:sp>
      <p:sp>
        <p:nvSpPr>
          <p:cNvPr id="56" name="文字方塊 55">
            <a:extLst>
              <a:ext uri="{FF2B5EF4-FFF2-40B4-BE49-F238E27FC236}">
                <a16:creationId xmlns:a16="http://schemas.microsoft.com/office/drawing/2014/main" id="{76C8A95D-0C8E-8F4E-86AD-178E539C3B53}"/>
              </a:ext>
            </a:extLst>
          </p:cNvPr>
          <p:cNvSpPr txBox="1"/>
          <p:nvPr/>
        </p:nvSpPr>
        <p:spPr>
          <a:xfrm>
            <a:off x="3994395" y="501317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58" name="文字方塊 57">
            <a:extLst>
              <a:ext uri="{FF2B5EF4-FFF2-40B4-BE49-F238E27FC236}">
                <a16:creationId xmlns:a16="http://schemas.microsoft.com/office/drawing/2014/main" id="{3151B386-8112-9F4A-A47D-7BBB9502A497}"/>
              </a:ext>
            </a:extLst>
          </p:cNvPr>
          <p:cNvSpPr txBox="1"/>
          <p:nvPr/>
        </p:nvSpPr>
        <p:spPr>
          <a:xfrm>
            <a:off x="2199588" y="606367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59" name="文字方塊 58">
            <a:extLst>
              <a:ext uri="{FF2B5EF4-FFF2-40B4-BE49-F238E27FC236}">
                <a16:creationId xmlns:a16="http://schemas.microsoft.com/office/drawing/2014/main" id="{F6705C89-3A2E-224B-84E3-102DBD3D64BA}"/>
              </a:ext>
            </a:extLst>
          </p:cNvPr>
          <p:cNvSpPr txBox="1"/>
          <p:nvPr/>
        </p:nvSpPr>
        <p:spPr>
          <a:xfrm>
            <a:off x="4863884" y="615369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0" name="文字方塊 59">
            <a:extLst>
              <a:ext uri="{FF2B5EF4-FFF2-40B4-BE49-F238E27FC236}">
                <a16:creationId xmlns:a16="http://schemas.microsoft.com/office/drawing/2014/main" id="{59F68B7D-E1E8-354E-B311-651C48874821}"/>
              </a:ext>
            </a:extLst>
          </p:cNvPr>
          <p:cNvSpPr txBox="1"/>
          <p:nvPr/>
        </p:nvSpPr>
        <p:spPr>
          <a:xfrm>
            <a:off x="7576672" y="5393103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3" name="文字方塊 62">
            <a:extLst>
              <a:ext uri="{FF2B5EF4-FFF2-40B4-BE49-F238E27FC236}">
                <a16:creationId xmlns:a16="http://schemas.microsoft.com/office/drawing/2014/main" id="{AE3C4483-0F03-7541-A6FF-11ED1F0A5170}"/>
              </a:ext>
            </a:extLst>
          </p:cNvPr>
          <p:cNvSpPr txBox="1"/>
          <p:nvPr/>
        </p:nvSpPr>
        <p:spPr>
          <a:xfrm>
            <a:off x="5709282" y="511659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4" name="文字方塊 63">
            <a:extLst>
              <a:ext uri="{FF2B5EF4-FFF2-40B4-BE49-F238E27FC236}">
                <a16:creationId xmlns:a16="http://schemas.microsoft.com/office/drawing/2014/main" id="{8A4192B8-B72F-6349-92B0-082A9BD0412E}"/>
              </a:ext>
            </a:extLst>
          </p:cNvPr>
          <p:cNvSpPr txBox="1"/>
          <p:nvPr/>
        </p:nvSpPr>
        <p:spPr>
          <a:xfrm>
            <a:off x="6748056" y="323557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5" name="文字方塊 64">
            <a:extLst>
              <a:ext uri="{FF2B5EF4-FFF2-40B4-BE49-F238E27FC236}">
                <a16:creationId xmlns:a16="http://schemas.microsoft.com/office/drawing/2014/main" id="{81E05140-FA62-414E-952D-4B4C20960DB2}"/>
              </a:ext>
            </a:extLst>
          </p:cNvPr>
          <p:cNvSpPr txBox="1"/>
          <p:nvPr/>
        </p:nvSpPr>
        <p:spPr>
          <a:xfrm>
            <a:off x="5744304" y="1915350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6" name="文字方塊 65">
            <a:extLst>
              <a:ext uri="{FF2B5EF4-FFF2-40B4-BE49-F238E27FC236}">
                <a16:creationId xmlns:a16="http://schemas.microsoft.com/office/drawing/2014/main" id="{9FA76001-6B1A-B040-9700-187D13C907DB}"/>
              </a:ext>
            </a:extLst>
          </p:cNvPr>
          <p:cNvSpPr txBox="1"/>
          <p:nvPr/>
        </p:nvSpPr>
        <p:spPr>
          <a:xfrm>
            <a:off x="1043608" y="5023385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b</a:t>
            </a:r>
            <a:endParaRPr kumimoji="1" lang="zh-TW" altLang="en-US" dirty="0"/>
          </a:p>
        </p:txBody>
      </p:sp>
      <p:sp>
        <p:nvSpPr>
          <p:cNvPr id="67" name="文字方塊 66">
            <a:extLst>
              <a:ext uri="{FF2B5EF4-FFF2-40B4-BE49-F238E27FC236}">
                <a16:creationId xmlns:a16="http://schemas.microsoft.com/office/drawing/2014/main" id="{D2B0200C-F45F-D84B-9D77-5C5B9804C5B0}"/>
              </a:ext>
            </a:extLst>
          </p:cNvPr>
          <p:cNvSpPr txBox="1"/>
          <p:nvPr/>
        </p:nvSpPr>
        <p:spPr>
          <a:xfrm>
            <a:off x="1043608" y="4665645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c</a:t>
            </a:r>
            <a:endParaRPr kumimoji="1" lang="zh-TW" altLang="en-US" dirty="0"/>
          </a:p>
        </p:txBody>
      </p:sp>
      <p:sp>
        <p:nvSpPr>
          <p:cNvPr id="68" name="文字方塊 67">
            <a:extLst>
              <a:ext uri="{FF2B5EF4-FFF2-40B4-BE49-F238E27FC236}">
                <a16:creationId xmlns:a16="http://schemas.microsoft.com/office/drawing/2014/main" id="{93C7A4F2-47DB-724F-953B-13791191D882}"/>
              </a:ext>
            </a:extLst>
          </p:cNvPr>
          <p:cNvSpPr txBox="1"/>
          <p:nvPr/>
        </p:nvSpPr>
        <p:spPr>
          <a:xfrm>
            <a:off x="1049601" y="4289090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d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508251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461243"/>
            <a:ext cx="8229600" cy="839787"/>
          </a:xfrm>
        </p:spPr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Computing SCCs Using DFS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</a:t>
            </a:fld>
            <a:endParaRPr lang="en-US" altLang="zh-TW" dirty="0"/>
          </a:p>
        </p:txBody>
      </p:sp>
      <p:sp>
        <p:nvSpPr>
          <p:cNvPr id="37" name="橢圓 36"/>
          <p:cNvSpPr/>
          <p:nvPr/>
        </p:nvSpPr>
        <p:spPr bwMode="auto">
          <a:xfrm>
            <a:off x="4716016" y="148478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3" name="直線接點 42"/>
          <p:cNvCxnSpPr>
            <a:stCxn id="37" idx="4"/>
            <a:endCxn id="75" idx="7"/>
          </p:cNvCxnSpPr>
          <p:nvPr/>
        </p:nvCxnSpPr>
        <p:spPr bwMode="auto">
          <a:xfrm flipH="1">
            <a:off x="3872096" y="1592784"/>
            <a:ext cx="897920" cy="915928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61" name="文字方塊 60"/>
          <p:cNvSpPr txBox="1"/>
          <p:nvPr/>
        </p:nvSpPr>
        <p:spPr>
          <a:xfrm>
            <a:off x="4572000" y="102311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a</a:t>
            </a:r>
            <a:endParaRPr lang="zh-TW" altLang="en-US" sz="2400" i="1" dirty="0"/>
          </a:p>
        </p:txBody>
      </p:sp>
      <p:grpSp>
        <p:nvGrpSpPr>
          <p:cNvPr id="46" name="群組 45"/>
          <p:cNvGrpSpPr/>
          <p:nvPr/>
        </p:nvGrpSpPr>
        <p:grpSpPr>
          <a:xfrm>
            <a:off x="1043608" y="2252615"/>
            <a:ext cx="543899" cy="3518407"/>
            <a:chOff x="479364" y="1578074"/>
            <a:chExt cx="924284" cy="3518407"/>
          </a:xfrm>
        </p:grpSpPr>
        <p:sp>
          <p:nvSpPr>
            <p:cNvPr id="32" name="矩形 31"/>
            <p:cNvSpPr/>
            <p:nvPr/>
          </p:nvSpPr>
          <p:spPr bwMode="auto">
            <a:xfrm>
              <a:off x="479364" y="1578074"/>
              <a:ext cx="788863" cy="3518407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25400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45" name="矩形 44"/>
            <p:cNvSpPr/>
            <p:nvPr/>
          </p:nvSpPr>
          <p:spPr bwMode="auto">
            <a:xfrm>
              <a:off x="539552" y="2132856"/>
              <a:ext cx="864096" cy="288032"/>
            </a:xfrm>
            <a:prstGeom prst="rect">
              <a:avLst/>
            </a:prstGeom>
            <a:solidFill>
              <a:schemeClr val="bg1"/>
            </a:solidFill>
            <a:ln w="12700" cap="sq" cmpd="sng" algn="ctr">
              <a:solidFill>
                <a:schemeClr val="bg1">
                  <a:alpha val="0"/>
                </a:schemeClr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75" name="橢圓 74"/>
          <p:cNvSpPr/>
          <p:nvPr/>
        </p:nvSpPr>
        <p:spPr bwMode="auto">
          <a:xfrm>
            <a:off x="3779912" y="2492896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3419872" y="217524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b</a:t>
            </a:r>
            <a:endParaRPr lang="zh-TW" altLang="en-US" sz="2400" i="1" dirty="0"/>
          </a:p>
        </p:txBody>
      </p:sp>
      <p:cxnSp>
        <p:nvCxnSpPr>
          <p:cNvPr id="78" name="直線接點 77"/>
          <p:cNvCxnSpPr>
            <a:stCxn id="75" idx="4"/>
            <a:endCxn id="79" idx="0"/>
          </p:cNvCxnSpPr>
          <p:nvPr/>
        </p:nvCxnSpPr>
        <p:spPr bwMode="auto">
          <a:xfrm>
            <a:off x="3833912" y="2600896"/>
            <a:ext cx="0" cy="108014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79" name="橢圓 78"/>
          <p:cNvSpPr/>
          <p:nvPr/>
        </p:nvSpPr>
        <p:spPr bwMode="auto">
          <a:xfrm>
            <a:off x="3779912" y="3681040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3707904" y="3903439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c</a:t>
            </a:r>
            <a:endParaRPr lang="zh-TW" altLang="en-US" sz="2400" i="1" dirty="0"/>
          </a:p>
        </p:txBody>
      </p:sp>
      <p:sp>
        <p:nvSpPr>
          <p:cNvPr id="87" name="橢圓 86"/>
          <p:cNvSpPr/>
          <p:nvPr/>
        </p:nvSpPr>
        <p:spPr bwMode="auto">
          <a:xfrm>
            <a:off x="3223296" y="465086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8" name="橢圓 87"/>
          <p:cNvSpPr/>
          <p:nvPr/>
        </p:nvSpPr>
        <p:spPr bwMode="auto">
          <a:xfrm>
            <a:off x="2483768" y="576927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9" name="橢圓 88"/>
          <p:cNvSpPr/>
          <p:nvPr/>
        </p:nvSpPr>
        <p:spPr bwMode="auto">
          <a:xfrm>
            <a:off x="4391992" y="468915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0" name="橢圓 89"/>
          <p:cNvSpPr/>
          <p:nvPr/>
        </p:nvSpPr>
        <p:spPr bwMode="auto">
          <a:xfrm>
            <a:off x="4968056" y="576927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1" name="橢圓 90"/>
          <p:cNvSpPr/>
          <p:nvPr/>
        </p:nvSpPr>
        <p:spPr bwMode="auto">
          <a:xfrm>
            <a:off x="5761992" y="465571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2" name="橢圓 91"/>
          <p:cNvSpPr/>
          <p:nvPr/>
        </p:nvSpPr>
        <p:spPr bwMode="auto">
          <a:xfrm>
            <a:off x="5652120" y="262858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3" name="橢圓 92"/>
          <p:cNvSpPr/>
          <p:nvPr/>
        </p:nvSpPr>
        <p:spPr bwMode="auto">
          <a:xfrm>
            <a:off x="6732240" y="3933056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4" name="橢圓 93"/>
          <p:cNvSpPr/>
          <p:nvPr/>
        </p:nvSpPr>
        <p:spPr bwMode="auto">
          <a:xfrm>
            <a:off x="7559416" y="500859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95" name="直線接點 94"/>
          <p:cNvCxnSpPr>
            <a:stCxn id="88" idx="7"/>
          </p:cNvCxnSpPr>
          <p:nvPr/>
        </p:nvCxnSpPr>
        <p:spPr bwMode="auto">
          <a:xfrm flipV="1">
            <a:off x="2575952" y="2564904"/>
            <a:ext cx="1203960" cy="3220184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99" name="直線接點 98"/>
          <p:cNvCxnSpPr>
            <a:stCxn id="79" idx="4"/>
            <a:endCxn id="87" idx="0"/>
          </p:cNvCxnSpPr>
          <p:nvPr/>
        </p:nvCxnSpPr>
        <p:spPr bwMode="auto">
          <a:xfrm flipH="1">
            <a:off x="3277296" y="3789040"/>
            <a:ext cx="556616" cy="86182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28" name="直線接點 27">
            <a:extLst>
              <a:ext uri="{FF2B5EF4-FFF2-40B4-BE49-F238E27FC236}">
                <a16:creationId xmlns:a16="http://schemas.microsoft.com/office/drawing/2014/main" id="{F413C1DF-B007-464C-9DF3-9E97322E474D}"/>
              </a:ext>
            </a:extLst>
          </p:cNvPr>
          <p:cNvCxnSpPr>
            <a:cxnSpLocks/>
            <a:stCxn id="87" idx="3"/>
            <a:endCxn id="88" idx="7"/>
          </p:cNvCxnSpPr>
          <p:nvPr/>
        </p:nvCxnSpPr>
        <p:spPr bwMode="auto">
          <a:xfrm flipH="1">
            <a:off x="2575952" y="4743048"/>
            <a:ext cx="663160" cy="104204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33" name="直線接點 32">
            <a:extLst>
              <a:ext uri="{FF2B5EF4-FFF2-40B4-BE49-F238E27FC236}">
                <a16:creationId xmlns:a16="http://schemas.microsoft.com/office/drawing/2014/main" id="{90C0FA38-A847-034F-AC6C-0B7CC4E554FB}"/>
              </a:ext>
            </a:extLst>
          </p:cNvPr>
          <p:cNvCxnSpPr>
            <a:cxnSpLocks/>
            <a:stCxn id="79" idx="5"/>
            <a:endCxn id="89" idx="1"/>
          </p:cNvCxnSpPr>
          <p:nvPr/>
        </p:nvCxnSpPr>
        <p:spPr bwMode="auto">
          <a:xfrm>
            <a:off x="3872096" y="3773224"/>
            <a:ext cx="535712" cy="931744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39" name="直線接點 38">
            <a:extLst>
              <a:ext uri="{FF2B5EF4-FFF2-40B4-BE49-F238E27FC236}">
                <a16:creationId xmlns:a16="http://schemas.microsoft.com/office/drawing/2014/main" id="{62DF9BD3-14FB-F14A-ACBB-605302C858C6}"/>
              </a:ext>
            </a:extLst>
          </p:cNvPr>
          <p:cNvCxnSpPr>
            <a:cxnSpLocks/>
            <a:stCxn id="37" idx="5"/>
            <a:endCxn id="92" idx="1"/>
          </p:cNvCxnSpPr>
          <p:nvPr/>
        </p:nvCxnSpPr>
        <p:spPr bwMode="auto">
          <a:xfrm>
            <a:off x="4808200" y="1576968"/>
            <a:ext cx="859736" cy="1067432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42" name="直線接點 41">
            <a:extLst>
              <a:ext uri="{FF2B5EF4-FFF2-40B4-BE49-F238E27FC236}">
                <a16:creationId xmlns:a16="http://schemas.microsoft.com/office/drawing/2014/main" id="{2E6A6A60-60BD-4240-AEFF-77384D7EACF1}"/>
              </a:ext>
            </a:extLst>
          </p:cNvPr>
          <p:cNvCxnSpPr>
            <a:cxnSpLocks/>
            <a:stCxn id="92" idx="5"/>
            <a:endCxn id="93" idx="1"/>
          </p:cNvCxnSpPr>
          <p:nvPr/>
        </p:nvCxnSpPr>
        <p:spPr bwMode="auto">
          <a:xfrm>
            <a:off x="5744304" y="2720768"/>
            <a:ext cx="1003752" cy="1228104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47" name="直線接點 46">
            <a:extLst>
              <a:ext uri="{FF2B5EF4-FFF2-40B4-BE49-F238E27FC236}">
                <a16:creationId xmlns:a16="http://schemas.microsoft.com/office/drawing/2014/main" id="{E0FC2A7C-45AE-624D-98AB-EDDA85778A2D}"/>
              </a:ext>
            </a:extLst>
          </p:cNvPr>
          <p:cNvCxnSpPr>
            <a:cxnSpLocks/>
            <a:stCxn id="93" idx="5"/>
            <a:endCxn id="94" idx="1"/>
          </p:cNvCxnSpPr>
          <p:nvPr/>
        </p:nvCxnSpPr>
        <p:spPr bwMode="auto">
          <a:xfrm>
            <a:off x="6824424" y="4025240"/>
            <a:ext cx="750808" cy="99917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52" name="直線接點 51">
            <a:extLst>
              <a:ext uri="{FF2B5EF4-FFF2-40B4-BE49-F238E27FC236}">
                <a16:creationId xmlns:a16="http://schemas.microsoft.com/office/drawing/2014/main" id="{9B9558B4-2152-5F4B-BDD8-F5FAA1A2367C}"/>
              </a:ext>
            </a:extLst>
          </p:cNvPr>
          <p:cNvCxnSpPr>
            <a:cxnSpLocks/>
            <a:stCxn id="91" idx="1"/>
            <a:endCxn id="37" idx="4"/>
          </p:cNvCxnSpPr>
          <p:nvPr/>
        </p:nvCxnSpPr>
        <p:spPr bwMode="auto">
          <a:xfrm flipH="1" flipV="1">
            <a:off x="4770016" y="1592784"/>
            <a:ext cx="1007792" cy="3078744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57" name="直線接點 56">
            <a:extLst>
              <a:ext uri="{FF2B5EF4-FFF2-40B4-BE49-F238E27FC236}">
                <a16:creationId xmlns:a16="http://schemas.microsoft.com/office/drawing/2014/main" id="{CEA4A496-402E-8445-AE98-939FB6716F93}"/>
              </a:ext>
            </a:extLst>
          </p:cNvPr>
          <p:cNvCxnSpPr>
            <a:cxnSpLocks/>
            <a:stCxn id="92" idx="3"/>
            <a:endCxn id="79" idx="7"/>
          </p:cNvCxnSpPr>
          <p:nvPr/>
        </p:nvCxnSpPr>
        <p:spPr bwMode="auto">
          <a:xfrm flipH="1">
            <a:off x="3872096" y="2720768"/>
            <a:ext cx="1795840" cy="976088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62" name="直線接點 61">
            <a:extLst>
              <a:ext uri="{FF2B5EF4-FFF2-40B4-BE49-F238E27FC236}">
                <a16:creationId xmlns:a16="http://schemas.microsoft.com/office/drawing/2014/main" id="{481A12C2-5142-C345-9880-3D5035438A2B}"/>
              </a:ext>
            </a:extLst>
          </p:cNvPr>
          <p:cNvCxnSpPr>
            <a:cxnSpLocks/>
            <a:stCxn id="93" idx="3"/>
            <a:endCxn id="91" idx="6"/>
          </p:cNvCxnSpPr>
          <p:nvPr/>
        </p:nvCxnSpPr>
        <p:spPr bwMode="auto">
          <a:xfrm flipH="1">
            <a:off x="5869992" y="4025240"/>
            <a:ext cx="878064" cy="684472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74" name="直線接點 73">
            <a:extLst>
              <a:ext uri="{FF2B5EF4-FFF2-40B4-BE49-F238E27FC236}">
                <a16:creationId xmlns:a16="http://schemas.microsoft.com/office/drawing/2014/main" id="{19F86FBA-25B3-7B47-9619-0A779C887BFA}"/>
              </a:ext>
            </a:extLst>
          </p:cNvPr>
          <p:cNvCxnSpPr>
            <a:cxnSpLocks/>
            <a:stCxn id="94" idx="3"/>
            <a:endCxn id="90" idx="7"/>
          </p:cNvCxnSpPr>
          <p:nvPr/>
        </p:nvCxnSpPr>
        <p:spPr bwMode="auto">
          <a:xfrm flipH="1">
            <a:off x="5060240" y="5100778"/>
            <a:ext cx="2514992" cy="68431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80" name="直線接點 79">
            <a:extLst>
              <a:ext uri="{FF2B5EF4-FFF2-40B4-BE49-F238E27FC236}">
                <a16:creationId xmlns:a16="http://schemas.microsoft.com/office/drawing/2014/main" id="{5106A54D-D739-1D42-8A07-6FEE8C78FAD8}"/>
              </a:ext>
            </a:extLst>
          </p:cNvPr>
          <p:cNvCxnSpPr>
            <a:cxnSpLocks/>
            <a:stCxn id="91" idx="2"/>
            <a:endCxn id="89" idx="6"/>
          </p:cNvCxnSpPr>
          <p:nvPr/>
        </p:nvCxnSpPr>
        <p:spPr bwMode="auto">
          <a:xfrm flipH="1">
            <a:off x="4499992" y="4709712"/>
            <a:ext cx="1262000" cy="3344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96" name="直線接點 95">
            <a:extLst>
              <a:ext uri="{FF2B5EF4-FFF2-40B4-BE49-F238E27FC236}">
                <a16:creationId xmlns:a16="http://schemas.microsoft.com/office/drawing/2014/main" id="{EEEAEC8C-89B4-1B4C-8A83-CEDF6BF354A5}"/>
              </a:ext>
            </a:extLst>
          </p:cNvPr>
          <p:cNvCxnSpPr>
            <a:cxnSpLocks/>
            <a:stCxn id="89" idx="4"/>
            <a:endCxn id="90" idx="1"/>
          </p:cNvCxnSpPr>
          <p:nvPr/>
        </p:nvCxnSpPr>
        <p:spPr bwMode="auto">
          <a:xfrm>
            <a:off x="4445992" y="4797152"/>
            <a:ext cx="537880" cy="987936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97" name="直線接點 96">
            <a:extLst>
              <a:ext uri="{FF2B5EF4-FFF2-40B4-BE49-F238E27FC236}">
                <a16:creationId xmlns:a16="http://schemas.microsoft.com/office/drawing/2014/main" id="{0E95F9C4-6644-3D4B-9109-B1BC029440DA}"/>
              </a:ext>
            </a:extLst>
          </p:cNvPr>
          <p:cNvCxnSpPr>
            <a:cxnSpLocks/>
            <a:stCxn id="90" idx="2"/>
            <a:endCxn id="88" idx="6"/>
          </p:cNvCxnSpPr>
          <p:nvPr/>
        </p:nvCxnSpPr>
        <p:spPr bwMode="auto">
          <a:xfrm flipH="1">
            <a:off x="2591768" y="5823272"/>
            <a:ext cx="2376288" cy="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100" name="文字方塊 99">
            <a:extLst>
              <a:ext uri="{FF2B5EF4-FFF2-40B4-BE49-F238E27FC236}">
                <a16:creationId xmlns:a16="http://schemas.microsoft.com/office/drawing/2014/main" id="{8888D262-8145-1445-ACE9-BACE12C7D058}"/>
              </a:ext>
            </a:extLst>
          </p:cNvPr>
          <p:cNvSpPr txBox="1"/>
          <p:nvPr/>
        </p:nvSpPr>
        <p:spPr>
          <a:xfrm>
            <a:off x="5744304" y="223751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h</a:t>
            </a:r>
            <a:endParaRPr lang="zh-TW" altLang="en-US" sz="2400" i="1" dirty="0"/>
          </a:p>
        </p:txBody>
      </p:sp>
      <p:sp>
        <p:nvSpPr>
          <p:cNvPr id="101" name="文字方塊 100">
            <a:extLst>
              <a:ext uri="{FF2B5EF4-FFF2-40B4-BE49-F238E27FC236}">
                <a16:creationId xmlns:a16="http://schemas.microsoft.com/office/drawing/2014/main" id="{3C1F21F0-9E9C-834A-B7CB-D4D866955EEF}"/>
              </a:ext>
            </a:extLst>
          </p:cNvPr>
          <p:cNvSpPr txBox="1"/>
          <p:nvPr/>
        </p:nvSpPr>
        <p:spPr>
          <a:xfrm>
            <a:off x="6786240" y="3550154"/>
            <a:ext cx="253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i</a:t>
            </a:r>
            <a:endParaRPr lang="zh-TW" altLang="en-US" sz="2400" i="1" dirty="0"/>
          </a:p>
        </p:txBody>
      </p:sp>
      <p:sp>
        <p:nvSpPr>
          <p:cNvPr id="102" name="文字方塊 101">
            <a:extLst>
              <a:ext uri="{FF2B5EF4-FFF2-40B4-BE49-F238E27FC236}">
                <a16:creationId xmlns:a16="http://schemas.microsoft.com/office/drawing/2014/main" id="{4B3623C6-06EA-D44B-A6D5-5B0D1D93F168}"/>
              </a:ext>
            </a:extLst>
          </p:cNvPr>
          <p:cNvSpPr txBox="1"/>
          <p:nvPr/>
        </p:nvSpPr>
        <p:spPr>
          <a:xfrm>
            <a:off x="7594306" y="5096481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k</a:t>
            </a:r>
            <a:endParaRPr lang="zh-TW" altLang="en-US" sz="2400" i="1" dirty="0"/>
          </a:p>
        </p:txBody>
      </p:sp>
      <p:sp>
        <p:nvSpPr>
          <p:cNvPr id="103" name="文字方塊 102">
            <a:extLst>
              <a:ext uri="{FF2B5EF4-FFF2-40B4-BE49-F238E27FC236}">
                <a16:creationId xmlns:a16="http://schemas.microsoft.com/office/drawing/2014/main" id="{E668EB9B-690A-6142-B95C-9196B0B7BF30}"/>
              </a:ext>
            </a:extLst>
          </p:cNvPr>
          <p:cNvSpPr txBox="1"/>
          <p:nvPr/>
        </p:nvSpPr>
        <p:spPr>
          <a:xfrm>
            <a:off x="4863884" y="580526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g</a:t>
            </a:r>
            <a:endParaRPr lang="zh-TW" altLang="en-US" sz="2400" i="1" dirty="0"/>
          </a:p>
        </p:txBody>
      </p:sp>
      <p:sp>
        <p:nvSpPr>
          <p:cNvPr id="104" name="文字方塊 103">
            <a:extLst>
              <a:ext uri="{FF2B5EF4-FFF2-40B4-BE49-F238E27FC236}">
                <a16:creationId xmlns:a16="http://schemas.microsoft.com/office/drawing/2014/main" id="{A2A16FAD-054C-6F46-B874-A2993D78D51E}"/>
              </a:ext>
            </a:extLst>
          </p:cNvPr>
          <p:cNvSpPr txBox="1"/>
          <p:nvPr/>
        </p:nvSpPr>
        <p:spPr>
          <a:xfrm>
            <a:off x="2199588" y="573325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i="1" dirty="0">
                <a:solidFill>
                  <a:srgbClr val="FF0000"/>
                </a:solidFill>
              </a:rPr>
              <a:t>e</a:t>
            </a:r>
            <a:endParaRPr lang="zh-TW" altLang="en-US" sz="2400" b="1" i="1" dirty="0">
              <a:solidFill>
                <a:srgbClr val="FF0000"/>
              </a:solidFill>
            </a:endParaRPr>
          </a:p>
        </p:txBody>
      </p:sp>
      <p:sp>
        <p:nvSpPr>
          <p:cNvPr id="105" name="文字方塊 104">
            <a:extLst>
              <a:ext uri="{FF2B5EF4-FFF2-40B4-BE49-F238E27FC236}">
                <a16:creationId xmlns:a16="http://schemas.microsoft.com/office/drawing/2014/main" id="{4EA602E1-5E79-B543-A62F-EBBD3B7B2E2E}"/>
              </a:ext>
            </a:extLst>
          </p:cNvPr>
          <p:cNvSpPr txBox="1"/>
          <p:nvPr/>
        </p:nvSpPr>
        <p:spPr>
          <a:xfrm>
            <a:off x="3275856" y="469552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d</a:t>
            </a:r>
            <a:endParaRPr lang="zh-TW" altLang="en-US" sz="2400" i="1" dirty="0"/>
          </a:p>
        </p:txBody>
      </p:sp>
      <p:sp>
        <p:nvSpPr>
          <p:cNvPr id="106" name="文字方塊 105">
            <a:extLst>
              <a:ext uri="{FF2B5EF4-FFF2-40B4-BE49-F238E27FC236}">
                <a16:creationId xmlns:a16="http://schemas.microsoft.com/office/drawing/2014/main" id="{3D4ED7BE-6384-1D46-A82B-7E18E092F41D}"/>
              </a:ext>
            </a:extLst>
          </p:cNvPr>
          <p:cNvSpPr txBox="1"/>
          <p:nvPr/>
        </p:nvSpPr>
        <p:spPr>
          <a:xfrm>
            <a:off x="4034346" y="4695527"/>
            <a:ext cx="269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f</a:t>
            </a:r>
            <a:endParaRPr lang="zh-TW" altLang="en-US" sz="2400" i="1" dirty="0"/>
          </a:p>
        </p:txBody>
      </p:sp>
      <p:sp>
        <p:nvSpPr>
          <p:cNvPr id="107" name="文字方塊 106">
            <a:extLst>
              <a:ext uri="{FF2B5EF4-FFF2-40B4-BE49-F238E27FC236}">
                <a16:creationId xmlns:a16="http://schemas.microsoft.com/office/drawing/2014/main" id="{B9B16222-319C-9F4F-8FE6-6989C352A410}"/>
              </a:ext>
            </a:extLst>
          </p:cNvPr>
          <p:cNvSpPr txBox="1"/>
          <p:nvPr/>
        </p:nvSpPr>
        <p:spPr>
          <a:xfrm>
            <a:off x="5769027" y="4772841"/>
            <a:ext cx="253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j</a:t>
            </a:r>
            <a:endParaRPr lang="zh-TW" altLang="en-US" sz="2400" i="1" dirty="0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613ACF00-69CE-FB46-9938-8963BC65CB51}"/>
              </a:ext>
            </a:extLst>
          </p:cNvPr>
          <p:cNvSpPr txBox="1"/>
          <p:nvPr/>
        </p:nvSpPr>
        <p:spPr>
          <a:xfrm>
            <a:off x="1043608" y="5399940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a</a:t>
            </a:r>
            <a:endParaRPr kumimoji="1" lang="zh-TW" altLang="en-US" dirty="0"/>
          </a:p>
        </p:txBody>
      </p:sp>
      <p:sp>
        <p:nvSpPr>
          <p:cNvPr id="51" name="文字方塊 50">
            <a:extLst>
              <a:ext uri="{FF2B5EF4-FFF2-40B4-BE49-F238E27FC236}">
                <a16:creationId xmlns:a16="http://schemas.microsoft.com/office/drawing/2014/main" id="{5CBE1ABF-81A3-4E48-B0A0-804FF2656F2A}"/>
              </a:ext>
            </a:extLst>
          </p:cNvPr>
          <p:cNvSpPr txBox="1"/>
          <p:nvPr/>
        </p:nvSpPr>
        <p:spPr>
          <a:xfrm>
            <a:off x="4355976" y="780479"/>
            <a:ext cx="1078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/>
              <a:t>11/11</a:t>
            </a:r>
            <a:endParaRPr lang="zh-TW" altLang="en-US" sz="2400" dirty="0"/>
          </a:p>
        </p:txBody>
      </p:sp>
      <p:sp>
        <p:nvSpPr>
          <p:cNvPr id="53" name="文字方塊 52">
            <a:extLst>
              <a:ext uri="{FF2B5EF4-FFF2-40B4-BE49-F238E27FC236}">
                <a16:creationId xmlns:a16="http://schemas.microsoft.com/office/drawing/2014/main" id="{0A0AFB59-BC05-BF4A-AEFD-0CE7852843FD}"/>
              </a:ext>
            </a:extLst>
          </p:cNvPr>
          <p:cNvSpPr txBox="1"/>
          <p:nvPr/>
        </p:nvSpPr>
        <p:spPr>
          <a:xfrm>
            <a:off x="3154188" y="1832632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10/10</a:t>
            </a:r>
            <a:endParaRPr lang="zh-TW" altLang="en-US" sz="2400" dirty="0"/>
          </a:p>
        </p:txBody>
      </p:sp>
      <p:sp>
        <p:nvSpPr>
          <p:cNvPr id="54" name="文字方塊 53">
            <a:extLst>
              <a:ext uri="{FF2B5EF4-FFF2-40B4-BE49-F238E27FC236}">
                <a16:creationId xmlns:a16="http://schemas.microsoft.com/office/drawing/2014/main" id="{F1A3C718-698D-3E4E-9347-B5C0D57B2246}"/>
              </a:ext>
            </a:extLst>
          </p:cNvPr>
          <p:cNvSpPr txBox="1"/>
          <p:nvPr/>
        </p:nvSpPr>
        <p:spPr>
          <a:xfrm>
            <a:off x="3563888" y="4251871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9/9</a:t>
            </a:r>
            <a:endParaRPr lang="zh-TW" altLang="en-US" sz="2400" dirty="0"/>
          </a:p>
        </p:txBody>
      </p:sp>
      <p:sp>
        <p:nvSpPr>
          <p:cNvPr id="55" name="文字方塊 54">
            <a:extLst>
              <a:ext uri="{FF2B5EF4-FFF2-40B4-BE49-F238E27FC236}">
                <a16:creationId xmlns:a16="http://schemas.microsoft.com/office/drawing/2014/main" id="{74365682-72A5-334E-9D26-F8F7575D068F}"/>
              </a:ext>
            </a:extLst>
          </p:cNvPr>
          <p:cNvSpPr txBox="1"/>
          <p:nvPr/>
        </p:nvSpPr>
        <p:spPr>
          <a:xfrm>
            <a:off x="3131840" y="5023385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8/8</a:t>
            </a:r>
            <a:endParaRPr lang="zh-TW" altLang="en-US" sz="2400" dirty="0"/>
          </a:p>
        </p:txBody>
      </p:sp>
      <p:sp>
        <p:nvSpPr>
          <p:cNvPr id="56" name="文字方塊 55">
            <a:extLst>
              <a:ext uri="{FF2B5EF4-FFF2-40B4-BE49-F238E27FC236}">
                <a16:creationId xmlns:a16="http://schemas.microsoft.com/office/drawing/2014/main" id="{76C8A95D-0C8E-8F4E-86AD-178E539C3B53}"/>
              </a:ext>
            </a:extLst>
          </p:cNvPr>
          <p:cNvSpPr txBox="1"/>
          <p:nvPr/>
        </p:nvSpPr>
        <p:spPr>
          <a:xfrm>
            <a:off x="3994395" y="501317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58" name="文字方塊 57">
            <a:extLst>
              <a:ext uri="{FF2B5EF4-FFF2-40B4-BE49-F238E27FC236}">
                <a16:creationId xmlns:a16="http://schemas.microsoft.com/office/drawing/2014/main" id="{3151B386-8112-9F4A-A47D-7BBB9502A497}"/>
              </a:ext>
            </a:extLst>
          </p:cNvPr>
          <p:cNvSpPr txBox="1"/>
          <p:nvPr/>
        </p:nvSpPr>
        <p:spPr>
          <a:xfrm>
            <a:off x="2051720" y="6063679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7/7</a:t>
            </a:r>
            <a:endParaRPr lang="zh-TW" altLang="en-US" sz="2400" dirty="0"/>
          </a:p>
        </p:txBody>
      </p:sp>
      <p:sp>
        <p:nvSpPr>
          <p:cNvPr id="59" name="文字方塊 58">
            <a:extLst>
              <a:ext uri="{FF2B5EF4-FFF2-40B4-BE49-F238E27FC236}">
                <a16:creationId xmlns:a16="http://schemas.microsoft.com/office/drawing/2014/main" id="{F6705C89-3A2E-224B-84E3-102DBD3D64BA}"/>
              </a:ext>
            </a:extLst>
          </p:cNvPr>
          <p:cNvSpPr txBox="1"/>
          <p:nvPr/>
        </p:nvSpPr>
        <p:spPr>
          <a:xfrm>
            <a:off x="4863884" y="615369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0" name="文字方塊 59">
            <a:extLst>
              <a:ext uri="{FF2B5EF4-FFF2-40B4-BE49-F238E27FC236}">
                <a16:creationId xmlns:a16="http://schemas.microsoft.com/office/drawing/2014/main" id="{59F68B7D-E1E8-354E-B311-651C48874821}"/>
              </a:ext>
            </a:extLst>
          </p:cNvPr>
          <p:cNvSpPr txBox="1"/>
          <p:nvPr/>
        </p:nvSpPr>
        <p:spPr>
          <a:xfrm>
            <a:off x="7576672" y="5393103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3" name="文字方塊 62">
            <a:extLst>
              <a:ext uri="{FF2B5EF4-FFF2-40B4-BE49-F238E27FC236}">
                <a16:creationId xmlns:a16="http://schemas.microsoft.com/office/drawing/2014/main" id="{AE3C4483-0F03-7541-A6FF-11ED1F0A5170}"/>
              </a:ext>
            </a:extLst>
          </p:cNvPr>
          <p:cNvSpPr txBox="1"/>
          <p:nvPr/>
        </p:nvSpPr>
        <p:spPr>
          <a:xfrm>
            <a:off x="5709282" y="511659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4" name="文字方塊 63">
            <a:extLst>
              <a:ext uri="{FF2B5EF4-FFF2-40B4-BE49-F238E27FC236}">
                <a16:creationId xmlns:a16="http://schemas.microsoft.com/office/drawing/2014/main" id="{8A4192B8-B72F-6349-92B0-082A9BD0412E}"/>
              </a:ext>
            </a:extLst>
          </p:cNvPr>
          <p:cNvSpPr txBox="1"/>
          <p:nvPr/>
        </p:nvSpPr>
        <p:spPr>
          <a:xfrm>
            <a:off x="6748056" y="323557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5" name="文字方塊 64">
            <a:extLst>
              <a:ext uri="{FF2B5EF4-FFF2-40B4-BE49-F238E27FC236}">
                <a16:creationId xmlns:a16="http://schemas.microsoft.com/office/drawing/2014/main" id="{81E05140-FA62-414E-952D-4B4C20960DB2}"/>
              </a:ext>
            </a:extLst>
          </p:cNvPr>
          <p:cNvSpPr txBox="1"/>
          <p:nvPr/>
        </p:nvSpPr>
        <p:spPr>
          <a:xfrm>
            <a:off x="5744304" y="1915350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6" name="文字方塊 65">
            <a:extLst>
              <a:ext uri="{FF2B5EF4-FFF2-40B4-BE49-F238E27FC236}">
                <a16:creationId xmlns:a16="http://schemas.microsoft.com/office/drawing/2014/main" id="{9FA76001-6B1A-B040-9700-187D13C907DB}"/>
              </a:ext>
            </a:extLst>
          </p:cNvPr>
          <p:cNvSpPr txBox="1"/>
          <p:nvPr/>
        </p:nvSpPr>
        <p:spPr>
          <a:xfrm>
            <a:off x="1043608" y="5023385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b</a:t>
            </a:r>
            <a:endParaRPr kumimoji="1" lang="zh-TW" altLang="en-US" dirty="0"/>
          </a:p>
        </p:txBody>
      </p:sp>
      <p:sp>
        <p:nvSpPr>
          <p:cNvPr id="67" name="文字方塊 66">
            <a:extLst>
              <a:ext uri="{FF2B5EF4-FFF2-40B4-BE49-F238E27FC236}">
                <a16:creationId xmlns:a16="http://schemas.microsoft.com/office/drawing/2014/main" id="{D2B0200C-F45F-D84B-9D77-5C5B9804C5B0}"/>
              </a:ext>
            </a:extLst>
          </p:cNvPr>
          <p:cNvSpPr txBox="1"/>
          <p:nvPr/>
        </p:nvSpPr>
        <p:spPr>
          <a:xfrm>
            <a:off x="1043608" y="4665645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c</a:t>
            </a:r>
            <a:endParaRPr kumimoji="1" lang="zh-TW" altLang="en-US" dirty="0"/>
          </a:p>
        </p:txBody>
      </p:sp>
      <p:sp>
        <p:nvSpPr>
          <p:cNvPr id="68" name="文字方塊 67">
            <a:extLst>
              <a:ext uri="{FF2B5EF4-FFF2-40B4-BE49-F238E27FC236}">
                <a16:creationId xmlns:a16="http://schemas.microsoft.com/office/drawing/2014/main" id="{93C7A4F2-47DB-724F-953B-13791191D882}"/>
              </a:ext>
            </a:extLst>
          </p:cNvPr>
          <p:cNvSpPr txBox="1"/>
          <p:nvPr/>
        </p:nvSpPr>
        <p:spPr>
          <a:xfrm>
            <a:off x="1049601" y="4289090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d</a:t>
            </a:r>
            <a:endParaRPr kumimoji="1" lang="zh-TW" altLang="en-US" dirty="0"/>
          </a:p>
        </p:txBody>
      </p:sp>
      <p:sp>
        <p:nvSpPr>
          <p:cNvPr id="69" name="文字方塊 68">
            <a:extLst>
              <a:ext uri="{FF2B5EF4-FFF2-40B4-BE49-F238E27FC236}">
                <a16:creationId xmlns:a16="http://schemas.microsoft.com/office/drawing/2014/main" id="{ACDE1917-BD47-5047-81EC-FF6CA4646873}"/>
              </a:ext>
            </a:extLst>
          </p:cNvPr>
          <p:cNvSpPr txBox="1"/>
          <p:nvPr/>
        </p:nvSpPr>
        <p:spPr>
          <a:xfrm>
            <a:off x="1043608" y="3931350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e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2479366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461243"/>
            <a:ext cx="8229600" cy="839787"/>
          </a:xfrm>
        </p:spPr>
        <p:txBody>
          <a:bodyPr/>
          <a:lstStyle/>
          <a:p>
            <a:r>
              <a:rPr lang="en-US" altLang="zh-TW" dirty="0"/>
              <a:t>Reaching Higher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Computing SCCs Using DFS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  <p:sp>
        <p:nvSpPr>
          <p:cNvPr id="37" name="橢圓 36"/>
          <p:cNvSpPr/>
          <p:nvPr/>
        </p:nvSpPr>
        <p:spPr bwMode="auto">
          <a:xfrm>
            <a:off x="4716016" y="148478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3" name="直線接點 42"/>
          <p:cNvCxnSpPr>
            <a:stCxn id="37" idx="4"/>
            <a:endCxn id="75" idx="7"/>
          </p:cNvCxnSpPr>
          <p:nvPr/>
        </p:nvCxnSpPr>
        <p:spPr bwMode="auto">
          <a:xfrm flipH="1">
            <a:off x="3872096" y="1592784"/>
            <a:ext cx="897920" cy="915928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61" name="文字方塊 60"/>
          <p:cNvSpPr txBox="1"/>
          <p:nvPr/>
        </p:nvSpPr>
        <p:spPr>
          <a:xfrm>
            <a:off x="4572000" y="102311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a</a:t>
            </a:r>
            <a:endParaRPr lang="zh-TW" altLang="en-US" sz="2400" i="1" dirty="0"/>
          </a:p>
        </p:txBody>
      </p:sp>
      <p:grpSp>
        <p:nvGrpSpPr>
          <p:cNvPr id="46" name="群組 45"/>
          <p:cNvGrpSpPr/>
          <p:nvPr/>
        </p:nvGrpSpPr>
        <p:grpSpPr>
          <a:xfrm>
            <a:off x="1043608" y="2252615"/>
            <a:ext cx="543899" cy="3518407"/>
            <a:chOff x="479364" y="1578074"/>
            <a:chExt cx="924284" cy="3518407"/>
          </a:xfrm>
        </p:grpSpPr>
        <p:sp>
          <p:nvSpPr>
            <p:cNvPr id="32" name="矩形 31"/>
            <p:cNvSpPr/>
            <p:nvPr/>
          </p:nvSpPr>
          <p:spPr bwMode="auto">
            <a:xfrm>
              <a:off x="479364" y="1578074"/>
              <a:ext cx="788863" cy="3518407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25400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45" name="矩形 44"/>
            <p:cNvSpPr/>
            <p:nvPr/>
          </p:nvSpPr>
          <p:spPr bwMode="auto">
            <a:xfrm>
              <a:off x="539552" y="2132856"/>
              <a:ext cx="864096" cy="288032"/>
            </a:xfrm>
            <a:prstGeom prst="rect">
              <a:avLst/>
            </a:prstGeom>
            <a:solidFill>
              <a:schemeClr val="bg1"/>
            </a:solidFill>
            <a:ln w="12700" cap="sq" cmpd="sng" algn="ctr">
              <a:solidFill>
                <a:schemeClr val="bg1">
                  <a:alpha val="0"/>
                </a:schemeClr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75" name="橢圓 74"/>
          <p:cNvSpPr/>
          <p:nvPr/>
        </p:nvSpPr>
        <p:spPr bwMode="auto">
          <a:xfrm>
            <a:off x="3779912" y="2492896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3419872" y="217524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b</a:t>
            </a:r>
            <a:endParaRPr lang="zh-TW" altLang="en-US" sz="2400" i="1" dirty="0"/>
          </a:p>
        </p:txBody>
      </p:sp>
      <p:cxnSp>
        <p:nvCxnSpPr>
          <p:cNvPr id="78" name="直線接點 77"/>
          <p:cNvCxnSpPr>
            <a:stCxn id="75" idx="4"/>
            <a:endCxn id="79" idx="0"/>
          </p:cNvCxnSpPr>
          <p:nvPr/>
        </p:nvCxnSpPr>
        <p:spPr bwMode="auto">
          <a:xfrm>
            <a:off x="3833912" y="2600896"/>
            <a:ext cx="0" cy="108014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79" name="橢圓 78"/>
          <p:cNvSpPr/>
          <p:nvPr/>
        </p:nvSpPr>
        <p:spPr bwMode="auto">
          <a:xfrm>
            <a:off x="3779912" y="3681040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3707904" y="3903439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c</a:t>
            </a:r>
            <a:endParaRPr lang="zh-TW" altLang="en-US" sz="2400" i="1" dirty="0"/>
          </a:p>
        </p:txBody>
      </p:sp>
      <p:sp>
        <p:nvSpPr>
          <p:cNvPr id="87" name="橢圓 86"/>
          <p:cNvSpPr/>
          <p:nvPr/>
        </p:nvSpPr>
        <p:spPr bwMode="auto">
          <a:xfrm>
            <a:off x="3223296" y="465086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8" name="橢圓 87"/>
          <p:cNvSpPr/>
          <p:nvPr/>
        </p:nvSpPr>
        <p:spPr bwMode="auto">
          <a:xfrm>
            <a:off x="2483768" y="576927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9" name="橢圓 88"/>
          <p:cNvSpPr/>
          <p:nvPr/>
        </p:nvSpPr>
        <p:spPr bwMode="auto">
          <a:xfrm>
            <a:off x="4391992" y="468915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0" name="橢圓 89"/>
          <p:cNvSpPr/>
          <p:nvPr/>
        </p:nvSpPr>
        <p:spPr bwMode="auto">
          <a:xfrm>
            <a:off x="4968056" y="576927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1" name="橢圓 90"/>
          <p:cNvSpPr/>
          <p:nvPr/>
        </p:nvSpPr>
        <p:spPr bwMode="auto">
          <a:xfrm>
            <a:off x="5761992" y="465571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2" name="橢圓 91"/>
          <p:cNvSpPr/>
          <p:nvPr/>
        </p:nvSpPr>
        <p:spPr bwMode="auto">
          <a:xfrm>
            <a:off x="5652120" y="262858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3" name="橢圓 92"/>
          <p:cNvSpPr/>
          <p:nvPr/>
        </p:nvSpPr>
        <p:spPr bwMode="auto">
          <a:xfrm>
            <a:off x="6732240" y="3933056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4" name="橢圓 93"/>
          <p:cNvSpPr/>
          <p:nvPr/>
        </p:nvSpPr>
        <p:spPr bwMode="auto">
          <a:xfrm>
            <a:off x="7559416" y="500859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95" name="直線接點 94"/>
          <p:cNvCxnSpPr>
            <a:stCxn id="88" idx="7"/>
          </p:cNvCxnSpPr>
          <p:nvPr/>
        </p:nvCxnSpPr>
        <p:spPr bwMode="auto">
          <a:xfrm flipV="1">
            <a:off x="2575952" y="2564904"/>
            <a:ext cx="1203960" cy="322018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cxnSp>
        <p:nvCxnSpPr>
          <p:cNvPr id="99" name="直線接點 98"/>
          <p:cNvCxnSpPr>
            <a:stCxn id="79" idx="4"/>
            <a:endCxn id="87" idx="0"/>
          </p:cNvCxnSpPr>
          <p:nvPr/>
        </p:nvCxnSpPr>
        <p:spPr bwMode="auto">
          <a:xfrm flipH="1">
            <a:off x="3277296" y="3789040"/>
            <a:ext cx="556616" cy="86182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28" name="直線接點 27">
            <a:extLst>
              <a:ext uri="{FF2B5EF4-FFF2-40B4-BE49-F238E27FC236}">
                <a16:creationId xmlns:a16="http://schemas.microsoft.com/office/drawing/2014/main" id="{F413C1DF-B007-464C-9DF3-9E97322E474D}"/>
              </a:ext>
            </a:extLst>
          </p:cNvPr>
          <p:cNvCxnSpPr>
            <a:cxnSpLocks/>
            <a:stCxn id="87" idx="3"/>
            <a:endCxn id="88" idx="7"/>
          </p:cNvCxnSpPr>
          <p:nvPr/>
        </p:nvCxnSpPr>
        <p:spPr bwMode="auto">
          <a:xfrm flipH="1">
            <a:off x="2575952" y="4743048"/>
            <a:ext cx="663160" cy="104204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33" name="直線接點 32">
            <a:extLst>
              <a:ext uri="{FF2B5EF4-FFF2-40B4-BE49-F238E27FC236}">
                <a16:creationId xmlns:a16="http://schemas.microsoft.com/office/drawing/2014/main" id="{90C0FA38-A847-034F-AC6C-0B7CC4E554FB}"/>
              </a:ext>
            </a:extLst>
          </p:cNvPr>
          <p:cNvCxnSpPr>
            <a:cxnSpLocks/>
            <a:stCxn id="79" idx="5"/>
            <a:endCxn id="89" idx="1"/>
          </p:cNvCxnSpPr>
          <p:nvPr/>
        </p:nvCxnSpPr>
        <p:spPr bwMode="auto">
          <a:xfrm>
            <a:off x="3872096" y="3773224"/>
            <a:ext cx="535712" cy="931744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39" name="直線接點 38">
            <a:extLst>
              <a:ext uri="{FF2B5EF4-FFF2-40B4-BE49-F238E27FC236}">
                <a16:creationId xmlns:a16="http://schemas.microsoft.com/office/drawing/2014/main" id="{62DF9BD3-14FB-F14A-ACBB-605302C858C6}"/>
              </a:ext>
            </a:extLst>
          </p:cNvPr>
          <p:cNvCxnSpPr>
            <a:cxnSpLocks/>
            <a:stCxn id="37" idx="5"/>
            <a:endCxn id="92" idx="1"/>
          </p:cNvCxnSpPr>
          <p:nvPr/>
        </p:nvCxnSpPr>
        <p:spPr bwMode="auto">
          <a:xfrm>
            <a:off x="4808200" y="1576968"/>
            <a:ext cx="859736" cy="1067432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42" name="直線接點 41">
            <a:extLst>
              <a:ext uri="{FF2B5EF4-FFF2-40B4-BE49-F238E27FC236}">
                <a16:creationId xmlns:a16="http://schemas.microsoft.com/office/drawing/2014/main" id="{2E6A6A60-60BD-4240-AEFF-77384D7EACF1}"/>
              </a:ext>
            </a:extLst>
          </p:cNvPr>
          <p:cNvCxnSpPr>
            <a:cxnSpLocks/>
            <a:stCxn id="92" idx="5"/>
            <a:endCxn id="93" idx="1"/>
          </p:cNvCxnSpPr>
          <p:nvPr/>
        </p:nvCxnSpPr>
        <p:spPr bwMode="auto">
          <a:xfrm>
            <a:off x="5744304" y="2720768"/>
            <a:ext cx="1003752" cy="1228104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47" name="直線接點 46">
            <a:extLst>
              <a:ext uri="{FF2B5EF4-FFF2-40B4-BE49-F238E27FC236}">
                <a16:creationId xmlns:a16="http://schemas.microsoft.com/office/drawing/2014/main" id="{E0FC2A7C-45AE-624D-98AB-EDDA85778A2D}"/>
              </a:ext>
            </a:extLst>
          </p:cNvPr>
          <p:cNvCxnSpPr>
            <a:cxnSpLocks/>
            <a:stCxn id="93" idx="5"/>
            <a:endCxn id="94" idx="1"/>
          </p:cNvCxnSpPr>
          <p:nvPr/>
        </p:nvCxnSpPr>
        <p:spPr bwMode="auto">
          <a:xfrm>
            <a:off x="6824424" y="4025240"/>
            <a:ext cx="750808" cy="99917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52" name="直線接點 51">
            <a:extLst>
              <a:ext uri="{FF2B5EF4-FFF2-40B4-BE49-F238E27FC236}">
                <a16:creationId xmlns:a16="http://schemas.microsoft.com/office/drawing/2014/main" id="{9B9558B4-2152-5F4B-BDD8-F5FAA1A2367C}"/>
              </a:ext>
            </a:extLst>
          </p:cNvPr>
          <p:cNvCxnSpPr>
            <a:cxnSpLocks/>
            <a:stCxn id="91" idx="1"/>
            <a:endCxn id="37" idx="4"/>
          </p:cNvCxnSpPr>
          <p:nvPr/>
        </p:nvCxnSpPr>
        <p:spPr bwMode="auto">
          <a:xfrm flipH="1" flipV="1">
            <a:off x="4770016" y="1592784"/>
            <a:ext cx="1007792" cy="3078744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57" name="直線接點 56">
            <a:extLst>
              <a:ext uri="{FF2B5EF4-FFF2-40B4-BE49-F238E27FC236}">
                <a16:creationId xmlns:a16="http://schemas.microsoft.com/office/drawing/2014/main" id="{CEA4A496-402E-8445-AE98-939FB6716F93}"/>
              </a:ext>
            </a:extLst>
          </p:cNvPr>
          <p:cNvCxnSpPr>
            <a:cxnSpLocks/>
            <a:stCxn id="92" idx="3"/>
            <a:endCxn id="79" idx="7"/>
          </p:cNvCxnSpPr>
          <p:nvPr/>
        </p:nvCxnSpPr>
        <p:spPr bwMode="auto">
          <a:xfrm flipH="1">
            <a:off x="3872096" y="2720768"/>
            <a:ext cx="1795840" cy="976088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62" name="直線接點 61">
            <a:extLst>
              <a:ext uri="{FF2B5EF4-FFF2-40B4-BE49-F238E27FC236}">
                <a16:creationId xmlns:a16="http://schemas.microsoft.com/office/drawing/2014/main" id="{481A12C2-5142-C345-9880-3D5035438A2B}"/>
              </a:ext>
            </a:extLst>
          </p:cNvPr>
          <p:cNvCxnSpPr>
            <a:cxnSpLocks/>
            <a:stCxn id="93" idx="3"/>
            <a:endCxn id="91" idx="6"/>
          </p:cNvCxnSpPr>
          <p:nvPr/>
        </p:nvCxnSpPr>
        <p:spPr bwMode="auto">
          <a:xfrm flipH="1">
            <a:off x="5869992" y="4025240"/>
            <a:ext cx="878064" cy="684472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74" name="直線接點 73">
            <a:extLst>
              <a:ext uri="{FF2B5EF4-FFF2-40B4-BE49-F238E27FC236}">
                <a16:creationId xmlns:a16="http://schemas.microsoft.com/office/drawing/2014/main" id="{19F86FBA-25B3-7B47-9619-0A779C887BFA}"/>
              </a:ext>
            </a:extLst>
          </p:cNvPr>
          <p:cNvCxnSpPr>
            <a:cxnSpLocks/>
            <a:stCxn id="94" idx="3"/>
            <a:endCxn id="90" idx="7"/>
          </p:cNvCxnSpPr>
          <p:nvPr/>
        </p:nvCxnSpPr>
        <p:spPr bwMode="auto">
          <a:xfrm flipH="1">
            <a:off x="5060240" y="5100778"/>
            <a:ext cx="2514992" cy="68431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80" name="直線接點 79">
            <a:extLst>
              <a:ext uri="{FF2B5EF4-FFF2-40B4-BE49-F238E27FC236}">
                <a16:creationId xmlns:a16="http://schemas.microsoft.com/office/drawing/2014/main" id="{5106A54D-D739-1D42-8A07-6FEE8C78FAD8}"/>
              </a:ext>
            </a:extLst>
          </p:cNvPr>
          <p:cNvCxnSpPr>
            <a:cxnSpLocks/>
            <a:stCxn id="91" idx="2"/>
            <a:endCxn id="89" idx="6"/>
          </p:cNvCxnSpPr>
          <p:nvPr/>
        </p:nvCxnSpPr>
        <p:spPr bwMode="auto">
          <a:xfrm flipH="1">
            <a:off x="4499992" y="4709712"/>
            <a:ext cx="1262000" cy="3344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96" name="直線接點 95">
            <a:extLst>
              <a:ext uri="{FF2B5EF4-FFF2-40B4-BE49-F238E27FC236}">
                <a16:creationId xmlns:a16="http://schemas.microsoft.com/office/drawing/2014/main" id="{EEEAEC8C-89B4-1B4C-8A83-CEDF6BF354A5}"/>
              </a:ext>
            </a:extLst>
          </p:cNvPr>
          <p:cNvCxnSpPr>
            <a:cxnSpLocks/>
            <a:stCxn id="89" idx="4"/>
            <a:endCxn id="90" idx="1"/>
          </p:cNvCxnSpPr>
          <p:nvPr/>
        </p:nvCxnSpPr>
        <p:spPr bwMode="auto">
          <a:xfrm>
            <a:off x="4445992" y="4797152"/>
            <a:ext cx="537880" cy="987936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97" name="直線接點 96">
            <a:extLst>
              <a:ext uri="{FF2B5EF4-FFF2-40B4-BE49-F238E27FC236}">
                <a16:creationId xmlns:a16="http://schemas.microsoft.com/office/drawing/2014/main" id="{0E95F9C4-6644-3D4B-9109-B1BC029440DA}"/>
              </a:ext>
            </a:extLst>
          </p:cNvPr>
          <p:cNvCxnSpPr>
            <a:cxnSpLocks/>
            <a:stCxn id="90" idx="2"/>
            <a:endCxn id="88" idx="6"/>
          </p:cNvCxnSpPr>
          <p:nvPr/>
        </p:nvCxnSpPr>
        <p:spPr bwMode="auto">
          <a:xfrm flipH="1">
            <a:off x="2591768" y="5823272"/>
            <a:ext cx="2376288" cy="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100" name="文字方塊 99">
            <a:extLst>
              <a:ext uri="{FF2B5EF4-FFF2-40B4-BE49-F238E27FC236}">
                <a16:creationId xmlns:a16="http://schemas.microsoft.com/office/drawing/2014/main" id="{8888D262-8145-1445-ACE9-BACE12C7D058}"/>
              </a:ext>
            </a:extLst>
          </p:cNvPr>
          <p:cNvSpPr txBox="1"/>
          <p:nvPr/>
        </p:nvSpPr>
        <p:spPr>
          <a:xfrm>
            <a:off x="5744304" y="223751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h</a:t>
            </a:r>
            <a:endParaRPr lang="zh-TW" altLang="en-US" sz="2400" i="1" dirty="0"/>
          </a:p>
        </p:txBody>
      </p:sp>
      <p:sp>
        <p:nvSpPr>
          <p:cNvPr id="101" name="文字方塊 100">
            <a:extLst>
              <a:ext uri="{FF2B5EF4-FFF2-40B4-BE49-F238E27FC236}">
                <a16:creationId xmlns:a16="http://schemas.microsoft.com/office/drawing/2014/main" id="{3C1F21F0-9E9C-834A-B7CB-D4D866955EEF}"/>
              </a:ext>
            </a:extLst>
          </p:cNvPr>
          <p:cNvSpPr txBox="1"/>
          <p:nvPr/>
        </p:nvSpPr>
        <p:spPr>
          <a:xfrm>
            <a:off x="6786240" y="3550154"/>
            <a:ext cx="253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i</a:t>
            </a:r>
            <a:endParaRPr lang="zh-TW" altLang="en-US" sz="2400" i="1" dirty="0"/>
          </a:p>
        </p:txBody>
      </p:sp>
      <p:sp>
        <p:nvSpPr>
          <p:cNvPr id="102" name="文字方塊 101">
            <a:extLst>
              <a:ext uri="{FF2B5EF4-FFF2-40B4-BE49-F238E27FC236}">
                <a16:creationId xmlns:a16="http://schemas.microsoft.com/office/drawing/2014/main" id="{4B3623C6-06EA-D44B-A6D5-5B0D1D93F168}"/>
              </a:ext>
            </a:extLst>
          </p:cNvPr>
          <p:cNvSpPr txBox="1"/>
          <p:nvPr/>
        </p:nvSpPr>
        <p:spPr>
          <a:xfrm>
            <a:off x="7594306" y="5096481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k</a:t>
            </a:r>
            <a:endParaRPr lang="zh-TW" altLang="en-US" sz="2400" i="1" dirty="0"/>
          </a:p>
        </p:txBody>
      </p:sp>
      <p:sp>
        <p:nvSpPr>
          <p:cNvPr id="103" name="文字方塊 102">
            <a:extLst>
              <a:ext uri="{FF2B5EF4-FFF2-40B4-BE49-F238E27FC236}">
                <a16:creationId xmlns:a16="http://schemas.microsoft.com/office/drawing/2014/main" id="{E668EB9B-690A-6142-B95C-9196B0B7BF30}"/>
              </a:ext>
            </a:extLst>
          </p:cNvPr>
          <p:cNvSpPr txBox="1"/>
          <p:nvPr/>
        </p:nvSpPr>
        <p:spPr>
          <a:xfrm>
            <a:off x="4863884" y="580526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g</a:t>
            </a:r>
            <a:endParaRPr lang="zh-TW" altLang="en-US" sz="2400" i="1" dirty="0"/>
          </a:p>
        </p:txBody>
      </p:sp>
      <p:sp>
        <p:nvSpPr>
          <p:cNvPr id="104" name="文字方塊 103">
            <a:extLst>
              <a:ext uri="{FF2B5EF4-FFF2-40B4-BE49-F238E27FC236}">
                <a16:creationId xmlns:a16="http://schemas.microsoft.com/office/drawing/2014/main" id="{A2A16FAD-054C-6F46-B874-A2993D78D51E}"/>
              </a:ext>
            </a:extLst>
          </p:cNvPr>
          <p:cNvSpPr txBox="1"/>
          <p:nvPr/>
        </p:nvSpPr>
        <p:spPr>
          <a:xfrm>
            <a:off x="2199588" y="573325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i="1" dirty="0">
                <a:solidFill>
                  <a:srgbClr val="FF0000"/>
                </a:solidFill>
              </a:rPr>
              <a:t>e</a:t>
            </a:r>
            <a:endParaRPr lang="zh-TW" altLang="en-US" sz="2400" b="1" i="1" dirty="0">
              <a:solidFill>
                <a:srgbClr val="FF0000"/>
              </a:solidFill>
            </a:endParaRPr>
          </a:p>
        </p:txBody>
      </p:sp>
      <p:sp>
        <p:nvSpPr>
          <p:cNvPr id="105" name="文字方塊 104">
            <a:extLst>
              <a:ext uri="{FF2B5EF4-FFF2-40B4-BE49-F238E27FC236}">
                <a16:creationId xmlns:a16="http://schemas.microsoft.com/office/drawing/2014/main" id="{4EA602E1-5E79-B543-A62F-EBBD3B7B2E2E}"/>
              </a:ext>
            </a:extLst>
          </p:cNvPr>
          <p:cNvSpPr txBox="1"/>
          <p:nvPr/>
        </p:nvSpPr>
        <p:spPr>
          <a:xfrm>
            <a:off x="3275856" y="469552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d</a:t>
            </a:r>
            <a:endParaRPr lang="zh-TW" altLang="en-US" sz="2400" i="1" dirty="0"/>
          </a:p>
        </p:txBody>
      </p:sp>
      <p:sp>
        <p:nvSpPr>
          <p:cNvPr id="106" name="文字方塊 105">
            <a:extLst>
              <a:ext uri="{FF2B5EF4-FFF2-40B4-BE49-F238E27FC236}">
                <a16:creationId xmlns:a16="http://schemas.microsoft.com/office/drawing/2014/main" id="{3D4ED7BE-6384-1D46-A82B-7E18E092F41D}"/>
              </a:ext>
            </a:extLst>
          </p:cNvPr>
          <p:cNvSpPr txBox="1"/>
          <p:nvPr/>
        </p:nvSpPr>
        <p:spPr>
          <a:xfrm>
            <a:off x="4034346" y="4695527"/>
            <a:ext cx="269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f</a:t>
            </a:r>
            <a:endParaRPr lang="zh-TW" altLang="en-US" sz="2400" i="1" dirty="0"/>
          </a:p>
        </p:txBody>
      </p:sp>
      <p:sp>
        <p:nvSpPr>
          <p:cNvPr id="107" name="文字方塊 106">
            <a:extLst>
              <a:ext uri="{FF2B5EF4-FFF2-40B4-BE49-F238E27FC236}">
                <a16:creationId xmlns:a16="http://schemas.microsoft.com/office/drawing/2014/main" id="{B9B16222-319C-9F4F-8FE6-6989C352A410}"/>
              </a:ext>
            </a:extLst>
          </p:cNvPr>
          <p:cNvSpPr txBox="1"/>
          <p:nvPr/>
        </p:nvSpPr>
        <p:spPr>
          <a:xfrm>
            <a:off x="5769027" y="4772841"/>
            <a:ext cx="253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j</a:t>
            </a:r>
            <a:endParaRPr lang="zh-TW" altLang="en-US" sz="2400" i="1" dirty="0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613ACF00-69CE-FB46-9938-8963BC65CB51}"/>
              </a:ext>
            </a:extLst>
          </p:cNvPr>
          <p:cNvSpPr txBox="1"/>
          <p:nvPr/>
        </p:nvSpPr>
        <p:spPr>
          <a:xfrm>
            <a:off x="1043608" y="5399940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a</a:t>
            </a:r>
            <a:endParaRPr kumimoji="1" lang="zh-TW" altLang="en-US" dirty="0"/>
          </a:p>
        </p:txBody>
      </p:sp>
      <p:sp>
        <p:nvSpPr>
          <p:cNvPr id="51" name="文字方塊 50">
            <a:extLst>
              <a:ext uri="{FF2B5EF4-FFF2-40B4-BE49-F238E27FC236}">
                <a16:creationId xmlns:a16="http://schemas.microsoft.com/office/drawing/2014/main" id="{5CBE1ABF-81A3-4E48-B0A0-804FF2656F2A}"/>
              </a:ext>
            </a:extLst>
          </p:cNvPr>
          <p:cNvSpPr txBox="1"/>
          <p:nvPr/>
        </p:nvSpPr>
        <p:spPr>
          <a:xfrm>
            <a:off x="4355976" y="780479"/>
            <a:ext cx="1078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/>
              <a:t>11/11</a:t>
            </a:r>
            <a:endParaRPr lang="zh-TW" altLang="en-US" sz="2400" dirty="0"/>
          </a:p>
        </p:txBody>
      </p:sp>
      <p:sp>
        <p:nvSpPr>
          <p:cNvPr id="53" name="文字方塊 52">
            <a:extLst>
              <a:ext uri="{FF2B5EF4-FFF2-40B4-BE49-F238E27FC236}">
                <a16:creationId xmlns:a16="http://schemas.microsoft.com/office/drawing/2014/main" id="{0A0AFB59-BC05-BF4A-AEFD-0CE7852843FD}"/>
              </a:ext>
            </a:extLst>
          </p:cNvPr>
          <p:cNvSpPr txBox="1"/>
          <p:nvPr/>
        </p:nvSpPr>
        <p:spPr>
          <a:xfrm>
            <a:off x="3154188" y="1832632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10/10</a:t>
            </a:r>
            <a:endParaRPr lang="zh-TW" altLang="en-US" sz="2400" dirty="0"/>
          </a:p>
        </p:txBody>
      </p:sp>
      <p:sp>
        <p:nvSpPr>
          <p:cNvPr id="54" name="文字方塊 53">
            <a:extLst>
              <a:ext uri="{FF2B5EF4-FFF2-40B4-BE49-F238E27FC236}">
                <a16:creationId xmlns:a16="http://schemas.microsoft.com/office/drawing/2014/main" id="{F1A3C718-698D-3E4E-9347-B5C0D57B2246}"/>
              </a:ext>
            </a:extLst>
          </p:cNvPr>
          <p:cNvSpPr txBox="1"/>
          <p:nvPr/>
        </p:nvSpPr>
        <p:spPr>
          <a:xfrm>
            <a:off x="3563888" y="4251871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9/9</a:t>
            </a:r>
            <a:endParaRPr lang="zh-TW" altLang="en-US" sz="2400" dirty="0"/>
          </a:p>
        </p:txBody>
      </p:sp>
      <p:sp>
        <p:nvSpPr>
          <p:cNvPr id="55" name="文字方塊 54">
            <a:extLst>
              <a:ext uri="{FF2B5EF4-FFF2-40B4-BE49-F238E27FC236}">
                <a16:creationId xmlns:a16="http://schemas.microsoft.com/office/drawing/2014/main" id="{74365682-72A5-334E-9D26-F8F7575D068F}"/>
              </a:ext>
            </a:extLst>
          </p:cNvPr>
          <p:cNvSpPr txBox="1"/>
          <p:nvPr/>
        </p:nvSpPr>
        <p:spPr>
          <a:xfrm>
            <a:off x="3131840" y="5023385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8/8</a:t>
            </a:r>
            <a:endParaRPr lang="zh-TW" altLang="en-US" sz="2400" dirty="0"/>
          </a:p>
        </p:txBody>
      </p:sp>
      <p:sp>
        <p:nvSpPr>
          <p:cNvPr id="56" name="文字方塊 55">
            <a:extLst>
              <a:ext uri="{FF2B5EF4-FFF2-40B4-BE49-F238E27FC236}">
                <a16:creationId xmlns:a16="http://schemas.microsoft.com/office/drawing/2014/main" id="{76C8A95D-0C8E-8F4E-86AD-178E539C3B53}"/>
              </a:ext>
            </a:extLst>
          </p:cNvPr>
          <p:cNvSpPr txBox="1"/>
          <p:nvPr/>
        </p:nvSpPr>
        <p:spPr>
          <a:xfrm>
            <a:off x="3994395" y="501317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58" name="文字方塊 57">
            <a:extLst>
              <a:ext uri="{FF2B5EF4-FFF2-40B4-BE49-F238E27FC236}">
                <a16:creationId xmlns:a16="http://schemas.microsoft.com/office/drawing/2014/main" id="{3151B386-8112-9F4A-A47D-7BBB9502A497}"/>
              </a:ext>
            </a:extLst>
          </p:cNvPr>
          <p:cNvSpPr txBox="1"/>
          <p:nvPr/>
        </p:nvSpPr>
        <p:spPr>
          <a:xfrm>
            <a:off x="2051720" y="6063679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7/</a:t>
            </a:r>
            <a:r>
              <a:rPr lang="en-US" altLang="zh-TW" sz="2400" dirty="0">
                <a:solidFill>
                  <a:srgbClr val="00B0F0"/>
                </a:solidFill>
              </a:rPr>
              <a:t>10</a:t>
            </a:r>
            <a:endParaRPr lang="zh-TW" altLang="en-US" sz="2400" dirty="0">
              <a:solidFill>
                <a:srgbClr val="00B0F0"/>
              </a:solidFill>
            </a:endParaRPr>
          </a:p>
        </p:txBody>
      </p:sp>
      <p:sp>
        <p:nvSpPr>
          <p:cNvPr id="59" name="文字方塊 58">
            <a:extLst>
              <a:ext uri="{FF2B5EF4-FFF2-40B4-BE49-F238E27FC236}">
                <a16:creationId xmlns:a16="http://schemas.microsoft.com/office/drawing/2014/main" id="{F6705C89-3A2E-224B-84E3-102DBD3D64BA}"/>
              </a:ext>
            </a:extLst>
          </p:cNvPr>
          <p:cNvSpPr txBox="1"/>
          <p:nvPr/>
        </p:nvSpPr>
        <p:spPr>
          <a:xfrm>
            <a:off x="4863884" y="615369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0" name="文字方塊 59">
            <a:extLst>
              <a:ext uri="{FF2B5EF4-FFF2-40B4-BE49-F238E27FC236}">
                <a16:creationId xmlns:a16="http://schemas.microsoft.com/office/drawing/2014/main" id="{59F68B7D-E1E8-354E-B311-651C48874821}"/>
              </a:ext>
            </a:extLst>
          </p:cNvPr>
          <p:cNvSpPr txBox="1"/>
          <p:nvPr/>
        </p:nvSpPr>
        <p:spPr>
          <a:xfrm>
            <a:off x="7576672" y="5393103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3" name="文字方塊 62">
            <a:extLst>
              <a:ext uri="{FF2B5EF4-FFF2-40B4-BE49-F238E27FC236}">
                <a16:creationId xmlns:a16="http://schemas.microsoft.com/office/drawing/2014/main" id="{AE3C4483-0F03-7541-A6FF-11ED1F0A5170}"/>
              </a:ext>
            </a:extLst>
          </p:cNvPr>
          <p:cNvSpPr txBox="1"/>
          <p:nvPr/>
        </p:nvSpPr>
        <p:spPr>
          <a:xfrm>
            <a:off x="5709282" y="511659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4" name="文字方塊 63">
            <a:extLst>
              <a:ext uri="{FF2B5EF4-FFF2-40B4-BE49-F238E27FC236}">
                <a16:creationId xmlns:a16="http://schemas.microsoft.com/office/drawing/2014/main" id="{8A4192B8-B72F-6349-92B0-082A9BD0412E}"/>
              </a:ext>
            </a:extLst>
          </p:cNvPr>
          <p:cNvSpPr txBox="1"/>
          <p:nvPr/>
        </p:nvSpPr>
        <p:spPr>
          <a:xfrm>
            <a:off x="6748056" y="323557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5" name="文字方塊 64">
            <a:extLst>
              <a:ext uri="{FF2B5EF4-FFF2-40B4-BE49-F238E27FC236}">
                <a16:creationId xmlns:a16="http://schemas.microsoft.com/office/drawing/2014/main" id="{81E05140-FA62-414E-952D-4B4C20960DB2}"/>
              </a:ext>
            </a:extLst>
          </p:cNvPr>
          <p:cNvSpPr txBox="1"/>
          <p:nvPr/>
        </p:nvSpPr>
        <p:spPr>
          <a:xfrm>
            <a:off x="5744304" y="1915350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6" name="文字方塊 65">
            <a:extLst>
              <a:ext uri="{FF2B5EF4-FFF2-40B4-BE49-F238E27FC236}">
                <a16:creationId xmlns:a16="http://schemas.microsoft.com/office/drawing/2014/main" id="{9FA76001-6B1A-B040-9700-187D13C907DB}"/>
              </a:ext>
            </a:extLst>
          </p:cNvPr>
          <p:cNvSpPr txBox="1"/>
          <p:nvPr/>
        </p:nvSpPr>
        <p:spPr>
          <a:xfrm>
            <a:off x="1043608" y="5023385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b</a:t>
            </a:r>
            <a:endParaRPr kumimoji="1" lang="zh-TW" altLang="en-US" dirty="0"/>
          </a:p>
        </p:txBody>
      </p:sp>
      <p:sp>
        <p:nvSpPr>
          <p:cNvPr id="67" name="文字方塊 66">
            <a:extLst>
              <a:ext uri="{FF2B5EF4-FFF2-40B4-BE49-F238E27FC236}">
                <a16:creationId xmlns:a16="http://schemas.microsoft.com/office/drawing/2014/main" id="{D2B0200C-F45F-D84B-9D77-5C5B9804C5B0}"/>
              </a:ext>
            </a:extLst>
          </p:cNvPr>
          <p:cNvSpPr txBox="1"/>
          <p:nvPr/>
        </p:nvSpPr>
        <p:spPr>
          <a:xfrm>
            <a:off x="1043608" y="4665645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c</a:t>
            </a:r>
            <a:endParaRPr kumimoji="1" lang="zh-TW" altLang="en-US" dirty="0"/>
          </a:p>
        </p:txBody>
      </p:sp>
      <p:sp>
        <p:nvSpPr>
          <p:cNvPr id="68" name="文字方塊 67">
            <a:extLst>
              <a:ext uri="{FF2B5EF4-FFF2-40B4-BE49-F238E27FC236}">
                <a16:creationId xmlns:a16="http://schemas.microsoft.com/office/drawing/2014/main" id="{93C7A4F2-47DB-724F-953B-13791191D882}"/>
              </a:ext>
            </a:extLst>
          </p:cNvPr>
          <p:cNvSpPr txBox="1"/>
          <p:nvPr/>
        </p:nvSpPr>
        <p:spPr>
          <a:xfrm>
            <a:off x="1049601" y="4289090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d</a:t>
            </a:r>
            <a:endParaRPr kumimoji="1" lang="zh-TW" altLang="en-US" dirty="0"/>
          </a:p>
        </p:txBody>
      </p:sp>
      <p:sp>
        <p:nvSpPr>
          <p:cNvPr id="69" name="文字方塊 68">
            <a:extLst>
              <a:ext uri="{FF2B5EF4-FFF2-40B4-BE49-F238E27FC236}">
                <a16:creationId xmlns:a16="http://schemas.microsoft.com/office/drawing/2014/main" id="{ACDE1917-BD47-5047-81EC-FF6CA4646873}"/>
              </a:ext>
            </a:extLst>
          </p:cNvPr>
          <p:cNvSpPr txBox="1"/>
          <p:nvPr/>
        </p:nvSpPr>
        <p:spPr>
          <a:xfrm>
            <a:off x="1043608" y="3931350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e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909500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461243"/>
            <a:ext cx="8229600" cy="839787"/>
          </a:xfrm>
        </p:spPr>
        <p:txBody>
          <a:bodyPr/>
          <a:lstStyle/>
          <a:p>
            <a:r>
              <a:rPr lang="en-US" altLang="zh-TW" dirty="0"/>
              <a:t>Propagate…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Computing SCCs Using DFS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  <p:sp>
        <p:nvSpPr>
          <p:cNvPr id="37" name="橢圓 36"/>
          <p:cNvSpPr/>
          <p:nvPr/>
        </p:nvSpPr>
        <p:spPr bwMode="auto">
          <a:xfrm>
            <a:off x="4716016" y="148478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3" name="直線接點 42"/>
          <p:cNvCxnSpPr>
            <a:stCxn id="37" idx="4"/>
            <a:endCxn id="75" idx="7"/>
          </p:cNvCxnSpPr>
          <p:nvPr/>
        </p:nvCxnSpPr>
        <p:spPr bwMode="auto">
          <a:xfrm flipH="1">
            <a:off x="3872096" y="1592784"/>
            <a:ext cx="897920" cy="915928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61" name="文字方塊 60"/>
          <p:cNvSpPr txBox="1"/>
          <p:nvPr/>
        </p:nvSpPr>
        <p:spPr>
          <a:xfrm>
            <a:off x="4572000" y="102311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a</a:t>
            </a:r>
            <a:endParaRPr lang="zh-TW" altLang="en-US" sz="2400" i="1" dirty="0"/>
          </a:p>
        </p:txBody>
      </p:sp>
      <p:grpSp>
        <p:nvGrpSpPr>
          <p:cNvPr id="46" name="群組 45"/>
          <p:cNvGrpSpPr/>
          <p:nvPr/>
        </p:nvGrpSpPr>
        <p:grpSpPr>
          <a:xfrm>
            <a:off x="1043608" y="2252615"/>
            <a:ext cx="543899" cy="3518407"/>
            <a:chOff x="479364" y="1578074"/>
            <a:chExt cx="924284" cy="3518407"/>
          </a:xfrm>
        </p:grpSpPr>
        <p:sp>
          <p:nvSpPr>
            <p:cNvPr id="32" name="矩形 31"/>
            <p:cNvSpPr/>
            <p:nvPr/>
          </p:nvSpPr>
          <p:spPr bwMode="auto">
            <a:xfrm>
              <a:off x="479364" y="1578074"/>
              <a:ext cx="788863" cy="3518407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25400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45" name="矩形 44"/>
            <p:cNvSpPr/>
            <p:nvPr/>
          </p:nvSpPr>
          <p:spPr bwMode="auto">
            <a:xfrm>
              <a:off x="539552" y="2132856"/>
              <a:ext cx="864096" cy="288032"/>
            </a:xfrm>
            <a:prstGeom prst="rect">
              <a:avLst/>
            </a:prstGeom>
            <a:solidFill>
              <a:schemeClr val="bg1"/>
            </a:solidFill>
            <a:ln w="12700" cap="sq" cmpd="sng" algn="ctr">
              <a:solidFill>
                <a:schemeClr val="bg1">
                  <a:alpha val="0"/>
                </a:schemeClr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75" name="橢圓 74"/>
          <p:cNvSpPr/>
          <p:nvPr/>
        </p:nvSpPr>
        <p:spPr bwMode="auto">
          <a:xfrm>
            <a:off x="3779912" y="2492896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3419872" y="217524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b</a:t>
            </a:r>
            <a:endParaRPr lang="zh-TW" altLang="en-US" sz="2400" i="1" dirty="0"/>
          </a:p>
        </p:txBody>
      </p:sp>
      <p:cxnSp>
        <p:nvCxnSpPr>
          <p:cNvPr id="78" name="直線接點 77"/>
          <p:cNvCxnSpPr>
            <a:stCxn id="75" idx="4"/>
            <a:endCxn id="79" idx="0"/>
          </p:cNvCxnSpPr>
          <p:nvPr/>
        </p:nvCxnSpPr>
        <p:spPr bwMode="auto">
          <a:xfrm>
            <a:off x="3833912" y="2600896"/>
            <a:ext cx="0" cy="108014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79" name="橢圓 78"/>
          <p:cNvSpPr/>
          <p:nvPr/>
        </p:nvSpPr>
        <p:spPr bwMode="auto">
          <a:xfrm>
            <a:off x="3779912" y="3681040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3707904" y="3903439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c</a:t>
            </a:r>
            <a:endParaRPr lang="zh-TW" altLang="en-US" sz="2400" i="1" dirty="0"/>
          </a:p>
        </p:txBody>
      </p:sp>
      <p:sp>
        <p:nvSpPr>
          <p:cNvPr id="87" name="橢圓 86"/>
          <p:cNvSpPr/>
          <p:nvPr/>
        </p:nvSpPr>
        <p:spPr bwMode="auto">
          <a:xfrm>
            <a:off x="3223296" y="465086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8" name="橢圓 87"/>
          <p:cNvSpPr/>
          <p:nvPr/>
        </p:nvSpPr>
        <p:spPr bwMode="auto">
          <a:xfrm>
            <a:off x="2483768" y="576927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9" name="橢圓 88"/>
          <p:cNvSpPr/>
          <p:nvPr/>
        </p:nvSpPr>
        <p:spPr bwMode="auto">
          <a:xfrm>
            <a:off x="4391992" y="468915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0" name="橢圓 89"/>
          <p:cNvSpPr/>
          <p:nvPr/>
        </p:nvSpPr>
        <p:spPr bwMode="auto">
          <a:xfrm>
            <a:off x="4968056" y="576927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1" name="橢圓 90"/>
          <p:cNvSpPr/>
          <p:nvPr/>
        </p:nvSpPr>
        <p:spPr bwMode="auto">
          <a:xfrm>
            <a:off x="5761992" y="465571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2" name="橢圓 91"/>
          <p:cNvSpPr/>
          <p:nvPr/>
        </p:nvSpPr>
        <p:spPr bwMode="auto">
          <a:xfrm>
            <a:off x="5652120" y="262858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3" name="橢圓 92"/>
          <p:cNvSpPr/>
          <p:nvPr/>
        </p:nvSpPr>
        <p:spPr bwMode="auto">
          <a:xfrm>
            <a:off x="6732240" y="3933056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4" name="橢圓 93"/>
          <p:cNvSpPr/>
          <p:nvPr/>
        </p:nvSpPr>
        <p:spPr bwMode="auto">
          <a:xfrm>
            <a:off x="7559416" y="500859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95" name="直線接點 94"/>
          <p:cNvCxnSpPr>
            <a:stCxn id="88" idx="7"/>
          </p:cNvCxnSpPr>
          <p:nvPr/>
        </p:nvCxnSpPr>
        <p:spPr bwMode="auto">
          <a:xfrm flipV="1">
            <a:off x="2575952" y="2564904"/>
            <a:ext cx="1203960" cy="322018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cxnSp>
        <p:nvCxnSpPr>
          <p:cNvPr id="99" name="直線接點 98"/>
          <p:cNvCxnSpPr>
            <a:stCxn id="79" idx="4"/>
            <a:endCxn id="87" idx="0"/>
          </p:cNvCxnSpPr>
          <p:nvPr/>
        </p:nvCxnSpPr>
        <p:spPr bwMode="auto">
          <a:xfrm flipH="1">
            <a:off x="3277296" y="3789040"/>
            <a:ext cx="556616" cy="86182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28" name="直線接點 27">
            <a:extLst>
              <a:ext uri="{FF2B5EF4-FFF2-40B4-BE49-F238E27FC236}">
                <a16:creationId xmlns:a16="http://schemas.microsoft.com/office/drawing/2014/main" id="{F413C1DF-B007-464C-9DF3-9E97322E474D}"/>
              </a:ext>
            </a:extLst>
          </p:cNvPr>
          <p:cNvCxnSpPr>
            <a:cxnSpLocks/>
            <a:stCxn id="87" idx="3"/>
            <a:endCxn id="88" idx="7"/>
          </p:cNvCxnSpPr>
          <p:nvPr/>
        </p:nvCxnSpPr>
        <p:spPr bwMode="auto">
          <a:xfrm flipH="1">
            <a:off x="2575952" y="4743048"/>
            <a:ext cx="663160" cy="104204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33" name="直線接點 32">
            <a:extLst>
              <a:ext uri="{FF2B5EF4-FFF2-40B4-BE49-F238E27FC236}">
                <a16:creationId xmlns:a16="http://schemas.microsoft.com/office/drawing/2014/main" id="{90C0FA38-A847-034F-AC6C-0B7CC4E554FB}"/>
              </a:ext>
            </a:extLst>
          </p:cNvPr>
          <p:cNvCxnSpPr>
            <a:cxnSpLocks/>
            <a:stCxn id="79" idx="5"/>
            <a:endCxn id="89" idx="1"/>
          </p:cNvCxnSpPr>
          <p:nvPr/>
        </p:nvCxnSpPr>
        <p:spPr bwMode="auto">
          <a:xfrm>
            <a:off x="3872096" y="3773224"/>
            <a:ext cx="535712" cy="931744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39" name="直線接點 38">
            <a:extLst>
              <a:ext uri="{FF2B5EF4-FFF2-40B4-BE49-F238E27FC236}">
                <a16:creationId xmlns:a16="http://schemas.microsoft.com/office/drawing/2014/main" id="{62DF9BD3-14FB-F14A-ACBB-605302C858C6}"/>
              </a:ext>
            </a:extLst>
          </p:cNvPr>
          <p:cNvCxnSpPr>
            <a:cxnSpLocks/>
            <a:stCxn id="37" idx="5"/>
            <a:endCxn id="92" idx="1"/>
          </p:cNvCxnSpPr>
          <p:nvPr/>
        </p:nvCxnSpPr>
        <p:spPr bwMode="auto">
          <a:xfrm>
            <a:off x="4808200" y="1576968"/>
            <a:ext cx="859736" cy="1067432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42" name="直線接點 41">
            <a:extLst>
              <a:ext uri="{FF2B5EF4-FFF2-40B4-BE49-F238E27FC236}">
                <a16:creationId xmlns:a16="http://schemas.microsoft.com/office/drawing/2014/main" id="{2E6A6A60-60BD-4240-AEFF-77384D7EACF1}"/>
              </a:ext>
            </a:extLst>
          </p:cNvPr>
          <p:cNvCxnSpPr>
            <a:cxnSpLocks/>
            <a:stCxn id="92" idx="5"/>
            <a:endCxn id="93" idx="1"/>
          </p:cNvCxnSpPr>
          <p:nvPr/>
        </p:nvCxnSpPr>
        <p:spPr bwMode="auto">
          <a:xfrm>
            <a:off x="5744304" y="2720768"/>
            <a:ext cx="1003752" cy="1228104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47" name="直線接點 46">
            <a:extLst>
              <a:ext uri="{FF2B5EF4-FFF2-40B4-BE49-F238E27FC236}">
                <a16:creationId xmlns:a16="http://schemas.microsoft.com/office/drawing/2014/main" id="{E0FC2A7C-45AE-624D-98AB-EDDA85778A2D}"/>
              </a:ext>
            </a:extLst>
          </p:cNvPr>
          <p:cNvCxnSpPr>
            <a:cxnSpLocks/>
            <a:stCxn id="93" idx="5"/>
            <a:endCxn id="94" idx="1"/>
          </p:cNvCxnSpPr>
          <p:nvPr/>
        </p:nvCxnSpPr>
        <p:spPr bwMode="auto">
          <a:xfrm>
            <a:off x="6824424" y="4025240"/>
            <a:ext cx="750808" cy="99917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52" name="直線接點 51">
            <a:extLst>
              <a:ext uri="{FF2B5EF4-FFF2-40B4-BE49-F238E27FC236}">
                <a16:creationId xmlns:a16="http://schemas.microsoft.com/office/drawing/2014/main" id="{9B9558B4-2152-5F4B-BDD8-F5FAA1A2367C}"/>
              </a:ext>
            </a:extLst>
          </p:cNvPr>
          <p:cNvCxnSpPr>
            <a:cxnSpLocks/>
            <a:stCxn id="91" idx="1"/>
            <a:endCxn id="37" idx="4"/>
          </p:cNvCxnSpPr>
          <p:nvPr/>
        </p:nvCxnSpPr>
        <p:spPr bwMode="auto">
          <a:xfrm flipH="1" flipV="1">
            <a:off x="4770016" y="1592784"/>
            <a:ext cx="1007792" cy="3078744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57" name="直線接點 56">
            <a:extLst>
              <a:ext uri="{FF2B5EF4-FFF2-40B4-BE49-F238E27FC236}">
                <a16:creationId xmlns:a16="http://schemas.microsoft.com/office/drawing/2014/main" id="{CEA4A496-402E-8445-AE98-939FB6716F93}"/>
              </a:ext>
            </a:extLst>
          </p:cNvPr>
          <p:cNvCxnSpPr>
            <a:cxnSpLocks/>
            <a:stCxn id="92" idx="3"/>
            <a:endCxn id="79" idx="7"/>
          </p:cNvCxnSpPr>
          <p:nvPr/>
        </p:nvCxnSpPr>
        <p:spPr bwMode="auto">
          <a:xfrm flipH="1">
            <a:off x="3872096" y="2720768"/>
            <a:ext cx="1795840" cy="976088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62" name="直線接點 61">
            <a:extLst>
              <a:ext uri="{FF2B5EF4-FFF2-40B4-BE49-F238E27FC236}">
                <a16:creationId xmlns:a16="http://schemas.microsoft.com/office/drawing/2014/main" id="{481A12C2-5142-C345-9880-3D5035438A2B}"/>
              </a:ext>
            </a:extLst>
          </p:cNvPr>
          <p:cNvCxnSpPr>
            <a:cxnSpLocks/>
            <a:stCxn id="93" idx="3"/>
            <a:endCxn id="91" idx="6"/>
          </p:cNvCxnSpPr>
          <p:nvPr/>
        </p:nvCxnSpPr>
        <p:spPr bwMode="auto">
          <a:xfrm flipH="1">
            <a:off x="5869992" y="4025240"/>
            <a:ext cx="878064" cy="684472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74" name="直線接點 73">
            <a:extLst>
              <a:ext uri="{FF2B5EF4-FFF2-40B4-BE49-F238E27FC236}">
                <a16:creationId xmlns:a16="http://schemas.microsoft.com/office/drawing/2014/main" id="{19F86FBA-25B3-7B47-9619-0A779C887BFA}"/>
              </a:ext>
            </a:extLst>
          </p:cNvPr>
          <p:cNvCxnSpPr>
            <a:cxnSpLocks/>
            <a:stCxn id="94" idx="3"/>
            <a:endCxn id="90" idx="7"/>
          </p:cNvCxnSpPr>
          <p:nvPr/>
        </p:nvCxnSpPr>
        <p:spPr bwMode="auto">
          <a:xfrm flipH="1">
            <a:off x="5060240" y="5100778"/>
            <a:ext cx="2514992" cy="68431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80" name="直線接點 79">
            <a:extLst>
              <a:ext uri="{FF2B5EF4-FFF2-40B4-BE49-F238E27FC236}">
                <a16:creationId xmlns:a16="http://schemas.microsoft.com/office/drawing/2014/main" id="{5106A54D-D739-1D42-8A07-6FEE8C78FAD8}"/>
              </a:ext>
            </a:extLst>
          </p:cNvPr>
          <p:cNvCxnSpPr>
            <a:cxnSpLocks/>
            <a:stCxn id="91" idx="2"/>
            <a:endCxn id="89" idx="6"/>
          </p:cNvCxnSpPr>
          <p:nvPr/>
        </p:nvCxnSpPr>
        <p:spPr bwMode="auto">
          <a:xfrm flipH="1">
            <a:off x="4499992" y="4709712"/>
            <a:ext cx="1262000" cy="3344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96" name="直線接點 95">
            <a:extLst>
              <a:ext uri="{FF2B5EF4-FFF2-40B4-BE49-F238E27FC236}">
                <a16:creationId xmlns:a16="http://schemas.microsoft.com/office/drawing/2014/main" id="{EEEAEC8C-89B4-1B4C-8A83-CEDF6BF354A5}"/>
              </a:ext>
            </a:extLst>
          </p:cNvPr>
          <p:cNvCxnSpPr>
            <a:cxnSpLocks/>
            <a:stCxn id="89" idx="4"/>
            <a:endCxn id="90" idx="1"/>
          </p:cNvCxnSpPr>
          <p:nvPr/>
        </p:nvCxnSpPr>
        <p:spPr bwMode="auto">
          <a:xfrm>
            <a:off x="4445992" y="4797152"/>
            <a:ext cx="537880" cy="987936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97" name="直線接點 96">
            <a:extLst>
              <a:ext uri="{FF2B5EF4-FFF2-40B4-BE49-F238E27FC236}">
                <a16:creationId xmlns:a16="http://schemas.microsoft.com/office/drawing/2014/main" id="{0E95F9C4-6644-3D4B-9109-B1BC029440DA}"/>
              </a:ext>
            </a:extLst>
          </p:cNvPr>
          <p:cNvCxnSpPr>
            <a:cxnSpLocks/>
            <a:stCxn id="90" idx="2"/>
            <a:endCxn id="88" idx="6"/>
          </p:cNvCxnSpPr>
          <p:nvPr/>
        </p:nvCxnSpPr>
        <p:spPr bwMode="auto">
          <a:xfrm flipH="1">
            <a:off x="2591768" y="5823272"/>
            <a:ext cx="2376288" cy="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100" name="文字方塊 99">
            <a:extLst>
              <a:ext uri="{FF2B5EF4-FFF2-40B4-BE49-F238E27FC236}">
                <a16:creationId xmlns:a16="http://schemas.microsoft.com/office/drawing/2014/main" id="{8888D262-8145-1445-ACE9-BACE12C7D058}"/>
              </a:ext>
            </a:extLst>
          </p:cNvPr>
          <p:cNvSpPr txBox="1"/>
          <p:nvPr/>
        </p:nvSpPr>
        <p:spPr>
          <a:xfrm>
            <a:off x="5744304" y="223751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h</a:t>
            </a:r>
            <a:endParaRPr lang="zh-TW" altLang="en-US" sz="2400" i="1" dirty="0"/>
          </a:p>
        </p:txBody>
      </p:sp>
      <p:sp>
        <p:nvSpPr>
          <p:cNvPr id="101" name="文字方塊 100">
            <a:extLst>
              <a:ext uri="{FF2B5EF4-FFF2-40B4-BE49-F238E27FC236}">
                <a16:creationId xmlns:a16="http://schemas.microsoft.com/office/drawing/2014/main" id="{3C1F21F0-9E9C-834A-B7CB-D4D866955EEF}"/>
              </a:ext>
            </a:extLst>
          </p:cNvPr>
          <p:cNvSpPr txBox="1"/>
          <p:nvPr/>
        </p:nvSpPr>
        <p:spPr>
          <a:xfrm>
            <a:off x="6786240" y="3550154"/>
            <a:ext cx="253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i</a:t>
            </a:r>
            <a:endParaRPr lang="zh-TW" altLang="en-US" sz="2400" i="1" dirty="0"/>
          </a:p>
        </p:txBody>
      </p:sp>
      <p:sp>
        <p:nvSpPr>
          <p:cNvPr id="102" name="文字方塊 101">
            <a:extLst>
              <a:ext uri="{FF2B5EF4-FFF2-40B4-BE49-F238E27FC236}">
                <a16:creationId xmlns:a16="http://schemas.microsoft.com/office/drawing/2014/main" id="{4B3623C6-06EA-D44B-A6D5-5B0D1D93F168}"/>
              </a:ext>
            </a:extLst>
          </p:cNvPr>
          <p:cNvSpPr txBox="1"/>
          <p:nvPr/>
        </p:nvSpPr>
        <p:spPr>
          <a:xfrm>
            <a:off x="7594306" y="5096481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k</a:t>
            </a:r>
            <a:endParaRPr lang="zh-TW" altLang="en-US" sz="2400" i="1" dirty="0"/>
          </a:p>
        </p:txBody>
      </p:sp>
      <p:sp>
        <p:nvSpPr>
          <p:cNvPr id="103" name="文字方塊 102">
            <a:extLst>
              <a:ext uri="{FF2B5EF4-FFF2-40B4-BE49-F238E27FC236}">
                <a16:creationId xmlns:a16="http://schemas.microsoft.com/office/drawing/2014/main" id="{E668EB9B-690A-6142-B95C-9196B0B7BF30}"/>
              </a:ext>
            </a:extLst>
          </p:cNvPr>
          <p:cNvSpPr txBox="1"/>
          <p:nvPr/>
        </p:nvSpPr>
        <p:spPr>
          <a:xfrm>
            <a:off x="4863884" y="580526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g</a:t>
            </a:r>
            <a:endParaRPr lang="zh-TW" altLang="en-US" sz="2400" i="1" dirty="0"/>
          </a:p>
        </p:txBody>
      </p:sp>
      <p:sp>
        <p:nvSpPr>
          <p:cNvPr id="104" name="文字方塊 103">
            <a:extLst>
              <a:ext uri="{FF2B5EF4-FFF2-40B4-BE49-F238E27FC236}">
                <a16:creationId xmlns:a16="http://schemas.microsoft.com/office/drawing/2014/main" id="{A2A16FAD-054C-6F46-B874-A2993D78D51E}"/>
              </a:ext>
            </a:extLst>
          </p:cNvPr>
          <p:cNvSpPr txBox="1"/>
          <p:nvPr/>
        </p:nvSpPr>
        <p:spPr>
          <a:xfrm>
            <a:off x="2199588" y="573325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e</a:t>
            </a:r>
            <a:endParaRPr lang="zh-TW" altLang="en-US" sz="2400" i="1" dirty="0"/>
          </a:p>
        </p:txBody>
      </p:sp>
      <p:sp>
        <p:nvSpPr>
          <p:cNvPr id="105" name="文字方塊 104">
            <a:extLst>
              <a:ext uri="{FF2B5EF4-FFF2-40B4-BE49-F238E27FC236}">
                <a16:creationId xmlns:a16="http://schemas.microsoft.com/office/drawing/2014/main" id="{4EA602E1-5E79-B543-A62F-EBBD3B7B2E2E}"/>
              </a:ext>
            </a:extLst>
          </p:cNvPr>
          <p:cNvSpPr txBox="1"/>
          <p:nvPr/>
        </p:nvSpPr>
        <p:spPr>
          <a:xfrm>
            <a:off x="3275856" y="469552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i="1" dirty="0">
                <a:solidFill>
                  <a:srgbClr val="FF0000"/>
                </a:solidFill>
              </a:rPr>
              <a:t>d</a:t>
            </a:r>
            <a:endParaRPr lang="zh-TW" altLang="en-US" sz="2400" b="1" i="1" dirty="0">
              <a:solidFill>
                <a:srgbClr val="FF0000"/>
              </a:solidFill>
            </a:endParaRPr>
          </a:p>
        </p:txBody>
      </p:sp>
      <p:sp>
        <p:nvSpPr>
          <p:cNvPr id="106" name="文字方塊 105">
            <a:extLst>
              <a:ext uri="{FF2B5EF4-FFF2-40B4-BE49-F238E27FC236}">
                <a16:creationId xmlns:a16="http://schemas.microsoft.com/office/drawing/2014/main" id="{3D4ED7BE-6384-1D46-A82B-7E18E092F41D}"/>
              </a:ext>
            </a:extLst>
          </p:cNvPr>
          <p:cNvSpPr txBox="1"/>
          <p:nvPr/>
        </p:nvSpPr>
        <p:spPr>
          <a:xfrm>
            <a:off x="4034346" y="4695527"/>
            <a:ext cx="269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f</a:t>
            </a:r>
            <a:endParaRPr lang="zh-TW" altLang="en-US" sz="2400" i="1" dirty="0"/>
          </a:p>
        </p:txBody>
      </p:sp>
      <p:sp>
        <p:nvSpPr>
          <p:cNvPr id="107" name="文字方塊 106">
            <a:extLst>
              <a:ext uri="{FF2B5EF4-FFF2-40B4-BE49-F238E27FC236}">
                <a16:creationId xmlns:a16="http://schemas.microsoft.com/office/drawing/2014/main" id="{B9B16222-319C-9F4F-8FE6-6989C352A410}"/>
              </a:ext>
            </a:extLst>
          </p:cNvPr>
          <p:cNvSpPr txBox="1"/>
          <p:nvPr/>
        </p:nvSpPr>
        <p:spPr>
          <a:xfrm>
            <a:off x="5769027" y="4772841"/>
            <a:ext cx="253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j</a:t>
            </a:r>
            <a:endParaRPr lang="zh-TW" altLang="en-US" sz="2400" i="1" dirty="0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613ACF00-69CE-FB46-9938-8963BC65CB51}"/>
              </a:ext>
            </a:extLst>
          </p:cNvPr>
          <p:cNvSpPr txBox="1"/>
          <p:nvPr/>
        </p:nvSpPr>
        <p:spPr>
          <a:xfrm>
            <a:off x="1043608" y="5399940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a</a:t>
            </a:r>
            <a:endParaRPr kumimoji="1" lang="zh-TW" altLang="en-US" dirty="0"/>
          </a:p>
        </p:txBody>
      </p:sp>
      <p:sp>
        <p:nvSpPr>
          <p:cNvPr id="51" name="文字方塊 50">
            <a:extLst>
              <a:ext uri="{FF2B5EF4-FFF2-40B4-BE49-F238E27FC236}">
                <a16:creationId xmlns:a16="http://schemas.microsoft.com/office/drawing/2014/main" id="{5CBE1ABF-81A3-4E48-B0A0-804FF2656F2A}"/>
              </a:ext>
            </a:extLst>
          </p:cNvPr>
          <p:cNvSpPr txBox="1"/>
          <p:nvPr/>
        </p:nvSpPr>
        <p:spPr>
          <a:xfrm>
            <a:off x="4355976" y="780479"/>
            <a:ext cx="1078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/>
              <a:t>11/11</a:t>
            </a:r>
            <a:endParaRPr lang="zh-TW" altLang="en-US" sz="2400" dirty="0"/>
          </a:p>
        </p:txBody>
      </p:sp>
      <p:sp>
        <p:nvSpPr>
          <p:cNvPr id="53" name="文字方塊 52">
            <a:extLst>
              <a:ext uri="{FF2B5EF4-FFF2-40B4-BE49-F238E27FC236}">
                <a16:creationId xmlns:a16="http://schemas.microsoft.com/office/drawing/2014/main" id="{0A0AFB59-BC05-BF4A-AEFD-0CE7852843FD}"/>
              </a:ext>
            </a:extLst>
          </p:cNvPr>
          <p:cNvSpPr txBox="1"/>
          <p:nvPr/>
        </p:nvSpPr>
        <p:spPr>
          <a:xfrm>
            <a:off x="3154188" y="1832632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10/10</a:t>
            </a:r>
            <a:endParaRPr lang="zh-TW" altLang="en-US" sz="2400" dirty="0"/>
          </a:p>
        </p:txBody>
      </p:sp>
      <p:sp>
        <p:nvSpPr>
          <p:cNvPr id="54" name="文字方塊 53">
            <a:extLst>
              <a:ext uri="{FF2B5EF4-FFF2-40B4-BE49-F238E27FC236}">
                <a16:creationId xmlns:a16="http://schemas.microsoft.com/office/drawing/2014/main" id="{F1A3C718-698D-3E4E-9347-B5C0D57B2246}"/>
              </a:ext>
            </a:extLst>
          </p:cNvPr>
          <p:cNvSpPr txBox="1"/>
          <p:nvPr/>
        </p:nvSpPr>
        <p:spPr>
          <a:xfrm>
            <a:off x="3563888" y="4251871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9/9</a:t>
            </a:r>
            <a:endParaRPr lang="zh-TW" altLang="en-US" sz="2400" dirty="0"/>
          </a:p>
        </p:txBody>
      </p:sp>
      <p:sp>
        <p:nvSpPr>
          <p:cNvPr id="55" name="文字方塊 54">
            <a:extLst>
              <a:ext uri="{FF2B5EF4-FFF2-40B4-BE49-F238E27FC236}">
                <a16:creationId xmlns:a16="http://schemas.microsoft.com/office/drawing/2014/main" id="{74365682-72A5-334E-9D26-F8F7575D068F}"/>
              </a:ext>
            </a:extLst>
          </p:cNvPr>
          <p:cNvSpPr txBox="1"/>
          <p:nvPr/>
        </p:nvSpPr>
        <p:spPr>
          <a:xfrm>
            <a:off x="3131840" y="5023385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8/</a:t>
            </a:r>
            <a:r>
              <a:rPr lang="en-US" altLang="zh-TW" sz="2400" dirty="0">
                <a:solidFill>
                  <a:srgbClr val="00B0F0"/>
                </a:solidFill>
              </a:rPr>
              <a:t>10</a:t>
            </a:r>
            <a:endParaRPr lang="zh-TW" altLang="en-US" sz="2400" dirty="0">
              <a:solidFill>
                <a:srgbClr val="00B0F0"/>
              </a:solidFill>
            </a:endParaRPr>
          </a:p>
        </p:txBody>
      </p:sp>
      <p:sp>
        <p:nvSpPr>
          <p:cNvPr id="56" name="文字方塊 55">
            <a:extLst>
              <a:ext uri="{FF2B5EF4-FFF2-40B4-BE49-F238E27FC236}">
                <a16:creationId xmlns:a16="http://schemas.microsoft.com/office/drawing/2014/main" id="{76C8A95D-0C8E-8F4E-86AD-178E539C3B53}"/>
              </a:ext>
            </a:extLst>
          </p:cNvPr>
          <p:cNvSpPr txBox="1"/>
          <p:nvPr/>
        </p:nvSpPr>
        <p:spPr>
          <a:xfrm>
            <a:off x="3994395" y="501317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58" name="文字方塊 57">
            <a:extLst>
              <a:ext uri="{FF2B5EF4-FFF2-40B4-BE49-F238E27FC236}">
                <a16:creationId xmlns:a16="http://schemas.microsoft.com/office/drawing/2014/main" id="{3151B386-8112-9F4A-A47D-7BBB9502A497}"/>
              </a:ext>
            </a:extLst>
          </p:cNvPr>
          <p:cNvSpPr txBox="1"/>
          <p:nvPr/>
        </p:nvSpPr>
        <p:spPr>
          <a:xfrm>
            <a:off x="2051720" y="6063679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7/10</a:t>
            </a:r>
            <a:endParaRPr lang="zh-TW" altLang="en-US" sz="2400" dirty="0"/>
          </a:p>
        </p:txBody>
      </p:sp>
      <p:sp>
        <p:nvSpPr>
          <p:cNvPr id="59" name="文字方塊 58">
            <a:extLst>
              <a:ext uri="{FF2B5EF4-FFF2-40B4-BE49-F238E27FC236}">
                <a16:creationId xmlns:a16="http://schemas.microsoft.com/office/drawing/2014/main" id="{F6705C89-3A2E-224B-84E3-102DBD3D64BA}"/>
              </a:ext>
            </a:extLst>
          </p:cNvPr>
          <p:cNvSpPr txBox="1"/>
          <p:nvPr/>
        </p:nvSpPr>
        <p:spPr>
          <a:xfrm>
            <a:off x="4863884" y="615369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0" name="文字方塊 59">
            <a:extLst>
              <a:ext uri="{FF2B5EF4-FFF2-40B4-BE49-F238E27FC236}">
                <a16:creationId xmlns:a16="http://schemas.microsoft.com/office/drawing/2014/main" id="{59F68B7D-E1E8-354E-B311-651C48874821}"/>
              </a:ext>
            </a:extLst>
          </p:cNvPr>
          <p:cNvSpPr txBox="1"/>
          <p:nvPr/>
        </p:nvSpPr>
        <p:spPr>
          <a:xfrm>
            <a:off x="7576672" y="5393103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3" name="文字方塊 62">
            <a:extLst>
              <a:ext uri="{FF2B5EF4-FFF2-40B4-BE49-F238E27FC236}">
                <a16:creationId xmlns:a16="http://schemas.microsoft.com/office/drawing/2014/main" id="{AE3C4483-0F03-7541-A6FF-11ED1F0A5170}"/>
              </a:ext>
            </a:extLst>
          </p:cNvPr>
          <p:cNvSpPr txBox="1"/>
          <p:nvPr/>
        </p:nvSpPr>
        <p:spPr>
          <a:xfrm>
            <a:off x="5709282" y="511659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4" name="文字方塊 63">
            <a:extLst>
              <a:ext uri="{FF2B5EF4-FFF2-40B4-BE49-F238E27FC236}">
                <a16:creationId xmlns:a16="http://schemas.microsoft.com/office/drawing/2014/main" id="{8A4192B8-B72F-6349-92B0-082A9BD0412E}"/>
              </a:ext>
            </a:extLst>
          </p:cNvPr>
          <p:cNvSpPr txBox="1"/>
          <p:nvPr/>
        </p:nvSpPr>
        <p:spPr>
          <a:xfrm>
            <a:off x="6748056" y="323557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5" name="文字方塊 64">
            <a:extLst>
              <a:ext uri="{FF2B5EF4-FFF2-40B4-BE49-F238E27FC236}">
                <a16:creationId xmlns:a16="http://schemas.microsoft.com/office/drawing/2014/main" id="{81E05140-FA62-414E-952D-4B4C20960DB2}"/>
              </a:ext>
            </a:extLst>
          </p:cNvPr>
          <p:cNvSpPr txBox="1"/>
          <p:nvPr/>
        </p:nvSpPr>
        <p:spPr>
          <a:xfrm>
            <a:off x="5744304" y="1915350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6" name="文字方塊 65">
            <a:extLst>
              <a:ext uri="{FF2B5EF4-FFF2-40B4-BE49-F238E27FC236}">
                <a16:creationId xmlns:a16="http://schemas.microsoft.com/office/drawing/2014/main" id="{9FA76001-6B1A-B040-9700-187D13C907DB}"/>
              </a:ext>
            </a:extLst>
          </p:cNvPr>
          <p:cNvSpPr txBox="1"/>
          <p:nvPr/>
        </p:nvSpPr>
        <p:spPr>
          <a:xfrm>
            <a:off x="1043608" y="5023385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b</a:t>
            </a:r>
            <a:endParaRPr kumimoji="1" lang="zh-TW" altLang="en-US" dirty="0"/>
          </a:p>
        </p:txBody>
      </p:sp>
      <p:sp>
        <p:nvSpPr>
          <p:cNvPr id="67" name="文字方塊 66">
            <a:extLst>
              <a:ext uri="{FF2B5EF4-FFF2-40B4-BE49-F238E27FC236}">
                <a16:creationId xmlns:a16="http://schemas.microsoft.com/office/drawing/2014/main" id="{D2B0200C-F45F-D84B-9D77-5C5B9804C5B0}"/>
              </a:ext>
            </a:extLst>
          </p:cNvPr>
          <p:cNvSpPr txBox="1"/>
          <p:nvPr/>
        </p:nvSpPr>
        <p:spPr>
          <a:xfrm>
            <a:off x="1043608" y="4665645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c</a:t>
            </a:r>
            <a:endParaRPr kumimoji="1" lang="zh-TW" altLang="en-US" dirty="0"/>
          </a:p>
        </p:txBody>
      </p:sp>
      <p:sp>
        <p:nvSpPr>
          <p:cNvPr id="68" name="文字方塊 67">
            <a:extLst>
              <a:ext uri="{FF2B5EF4-FFF2-40B4-BE49-F238E27FC236}">
                <a16:creationId xmlns:a16="http://schemas.microsoft.com/office/drawing/2014/main" id="{93C7A4F2-47DB-724F-953B-13791191D882}"/>
              </a:ext>
            </a:extLst>
          </p:cNvPr>
          <p:cNvSpPr txBox="1"/>
          <p:nvPr/>
        </p:nvSpPr>
        <p:spPr>
          <a:xfrm>
            <a:off x="1049601" y="4289090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d</a:t>
            </a:r>
            <a:endParaRPr kumimoji="1" lang="zh-TW" altLang="en-US" dirty="0"/>
          </a:p>
        </p:txBody>
      </p:sp>
      <p:sp>
        <p:nvSpPr>
          <p:cNvPr id="69" name="文字方塊 68">
            <a:extLst>
              <a:ext uri="{FF2B5EF4-FFF2-40B4-BE49-F238E27FC236}">
                <a16:creationId xmlns:a16="http://schemas.microsoft.com/office/drawing/2014/main" id="{ACDE1917-BD47-5047-81EC-FF6CA4646873}"/>
              </a:ext>
            </a:extLst>
          </p:cNvPr>
          <p:cNvSpPr txBox="1"/>
          <p:nvPr/>
        </p:nvSpPr>
        <p:spPr>
          <a:xfrm>
            <a:off x="1043608" y="3931350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e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1873474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461243"/>
            <a:ext cx="8229600" cy="839787"/>
          </a:xfrm>
        </p:spPr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Computing SCCs Using DFS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  <p:sp>
        <p:nvSpPr>
          <p:cNvPr id="37" name="橢圓 36"/>
          <p:cNvSpPr/>
          <p:nvPr/>
        </p:nvSpPr>
        <p:spPr bwMode="auto">
          <a:xfrm>
            <a:off x="4716016" y="148478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3" name="直線接點 42"/>
          <p:cNvCxnSpPr>
            <a:stCxn id="37" idx="4"/>
            <a:endCxn id="75" idx="7"/>
          </p:cNvCxnSpPr>
          <p:nvPr/>
        </p:nvCxnSpPr>
        <p:spPr bwMode="auto">
          <a:xfrm flipH="1">
            <a:off x="3872096" y="1592784"/>
            <a:ext cx="897920" cy="915928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61" name="文字方塊 60"/>
          <p:cNvSpPr txBox="1"/>
          <p:nvPr/>
        </p:nvSpPr>
        <p:spPr>
          <a:xfrm>
            <a:off x="4572000" y="102311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a</a:t>
            </a:r>
            <a:endParaRPr lang="zh-TW" altLang="en-US" sz="2400" i="1" dirty="0"/>
          </a:p>
        </p:txBody>
      </p:sp>
      <p:sp>
        <p:nvSpPr>
          <p:cNvPr id="75" name="橢圓 74"/>
          <p:cNvSpPr/>
          <p:nvPr/>
        </p:nvSpPr>
        <p:spPr bwMode="auto">
          <a:xfrm>
            <a:off x="3779912" y="2492896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3419872" y="217524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b</a:t>
            </a:r>
            <a:endParaRPr lang="zh-TW" altLang="en-US" sz="2400" i="1" dirty="0"/>
          </a:p>
        </p:txBody>
      </p:sp>
      <p:cxnSp>
        <p:nvCxnSpPr>
          <p:cNvPr id="78" name="直線接點 77"/>
          <p:cNvCxnSpPr>
            <a:stCxn id="75" idx="4"/>
            <a:endCxn id="79" idx="0"/>
          </p:cNvCxnSpPr>
          <p:nvPr/>
        </p:nvCxnSpPr>
        <p:spPr bwMode="auto">
          <a:xfrm>
            <a:off x="3833912" y="2600896"/>
            <a:ext cx="0" cy="108014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79" name="橢圓 78"/>
          <p:cNvSpPr/>
          <p:nvPr/>
        </p:nvSpPr>
        <p:spPr bwMode="auto">
          <a:xfrm>
            <a:off x="3779912" y="3681040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3707904" y="390343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i="1" dirty="0">
                <a:solidFill>
                  <a:srgbClr val="FF0000"/>
                </a:solidFill>
              </a:rPr>
              <a:t>c</a:t>
            </a:r>
            <a:endParaRPr lang="zh-TW" altLang="en-US" sz="2400" b="1" i="1" dirty="0">
              <a:solidFill>
                <a:srgbClr val="FF0000"/>
              </a:solidFill>
            </a:endParaRPr>
          </a:p>
        </p:txBody>
      </p:sp>
      <p:sp>
        <p:nvSpPr>
          <p:cNvPr id="87" name="橢圓 86"/>
          <p:cNvSpPr/>
          <p:nvPr/>
        </p:nvSpPr>
        <p:spPr bwMode="auto">
          <a:xfrm>
            <a:off x="3223296" y="465086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8" name="橢圓 87"/>
          <p:cNvSpPr/>
          <p:nvPr/>
        </p:nvSpPr>
        <p:spPr bwMode="auto">
          <a:xfrm>
            <a:off x="2483768" y="576927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9" name="橢圓 88"/>
          <p:cNvSpPr/>
          <p:nvPr/>
        </p:nvSpPr>
        <p:spPr bwMode="auto">
          <a:xfrm>
            <a:off x="4391992" y="468915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0" name="橢圓 89"/>
          <p:cNvSpPr/>
          <p:nvPr/>
        </p:nvSpPr>
        <p:spPr bwMode="auto">
          <a:xfrm>
            <a:off x="4968056" y="576927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1" name="橢圓 90"/>
          <p:cNvSpPr/>
          <p:nvPr/>
        </p:nvSpPr>
        <p:spPr bwMode="auto">
          <a:xfrm>
            <a:off x="5761992" y="465571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2" name="橢圓 91"/>
          <p:cNvSpPr/>
          <p:nvPr/>
        </p:nvSpPr>
        <p:spPr bwMode="auto">
          <a:xfrm>
            <a:off x="5652120" y="262858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3" name="橢圓 92"/>
          <p:cNvSpPr/>
          <p:nvPr/>
        </p:nvSpPr>
        <p:spPr bwMode="auto">
          <a:xfrm>
            <a:off x="6732240" y="3933056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4" name="橢圓 93"/>
          <p:cNvSpPr/>
          <p:nvPr/>
        </p:nvSpPr>
        <p:spPr bwMode="auto">
          <a:xfrm>
            <a:off x="7559416" y="500859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95" name="直線接點 94"/>
          <p:cNvCxnSpPr>
            <a:stCxn id="88" idx="7"/>
          </p:cNvCxnSpPr>
          <p:nvPr/>
        </p:nvCxnSpPr>
        <p:spPr bwMode="auto">
          <a:xfrm flipV="1">
            <a:off x="2575952" y="2564904"/>
            <a:ext cx="1203960" cy="322018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cxnSp>
        <p:nvCxnSpPr>
          <p:cNvPr id="99" name="直線接點 98"/>
          <p:cNvCxnSpPr>
            <a:stCxn id="79" idx="4"/>
            <a:endCxn id="87" idx="0"/>
          </p:cNvCxnSpPr>
          <p:nvPr/>
        </p:nvCxnSpPr>
        <p:spPr bwMode="auto">
          <a:xfrm flipH="1">
            <a:off x="3277296" y="3789040"/>
            <a:ext cx="556616" cy="86182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28" name="直線接點 27">
            <a:extLst>
              <a:ext uri="{FF2B5EF4-FFF2-40B4-BE49-F238E27FC236}">
                <a16:creationId xmlns:a16="http://schemas.microsoft.com/office/drawing/2014/main" id="{F413C1DF-B007-464C-9DF3-9E97322E474D}"/>
              </a:ext>
            </a:extLst>
          </p:cNvPr>
          <p:cNvCxnSpPr>
            <a:cxnSpLocks/>
            <a:stCxn id="87" idx="3"/>
            <a:endCxn id="88" idx="7"/>
          </p:cNvCxnSpPr>
          <p:nvPr/>
        </p:nvCxnSpPr>
        <p:spPr bwMode="auto">
          <a:xfrm flipH="1">
            <a:off x="2575952" y="4743048"/>
            <a:ext cx="663160" cy="104204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33" name="直線接點 32">
            <a:extLst>
              <a:ext uri="{FF2B5EF4-FFF2-40B4-BE49-F238E27FC236}">
                <a16:creationId xmlns:a16="http://schemas.microsoft.com/office/drawing/2014/main" id="{90C0FA38-A847-034F-AC6C-0B7CC4E554FB}"/>
              </a:ext>
            </a:extLst>
          </p:cNvPr>
          <p:cNvCxnSpPr>
            <a:cxnSpLocks/>
            <a:stCxn id="79" idx="5"/>
            <a:endCxn id="89" idx="1"/>
          </p:cNvCxnSpPr>
          <p:nvPr/>
        </p:nvCxnSpPr>
        <p:spPr bwMode="auto">
          <a:xfrm>
            <a:off x="3872096" y="3773224"/>
            <a:ext cx="535712" cy="931744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39" name="直線接點 38">
            <a:extLst>
              <a:ext uri="{FF2B5EF4-FFF2-40B4-BE49-F238E27FC236}">
                <a16:creationId xmlns:a16="http://schemas.microsoft.com/office/drawing/2014/main" id="{62DF9BD3-14FB-F14A-ACBB-605302C858C6}"/>
              </a:ext>
            </a:extLst>
          </p:cNvPr>
          <p:cNvCxnSpPr>
            <a:cxnSpLocks/>
            <a:stCxn id="37" idx="5"/>
            <a:endCxn id="92" idx="1"/>
          </p:cNvCxnSpPr>
          <p:nvPr/>
        </p:nvCxnSpPr>
        <p:spPr bwMode="auto">
          <a:xfrm>
            <a:off x="4808200" y="1576968"/>
            <a:ext cx="859736" cy="1067432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42" name="直線接點 41">
            <a:extLst>
              <a:ext uri="{FF2B5EF4-FFF2-40B4-BE49-F238E27FC236}">
                <a16:creationId xmlns:a16="http://schemas.microsoft.com/office/drawing/2014/main" id="{2E6A6A60-60BD-4240-AEFF-77384D7EACF1}"/>
              </a:ext>
            </a:extLst>
          </p:cNvPr>
          <p:cNvCxnSpPr>
            <a:cxnSpLocks/>
            <a:stCxn id="92" idx="5"/>
            <a:endCxn id="93" idx="1"/>
          </p:cNvCxnSpPr>
          <p:nvPr/>
        </p:nvCxnSpPr>
        <p:spPr bwMode="auto">
          <a:xfrm>
            <a:off x="5744304" y="2720768"/>
            <a:ext cx="1003752" cy="1228104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47" name="直線接點 46">
            <a:extLst>
              <a:ext uri="{FF2B5EF4-FFF2-40B4-BE49-F238E27FC236}">
                <a16:creationId xmlns:a16="http://schemas.microsoft.com/office/drawing/2014/main" id="{E0FC2A7C-45AE-624D-98AB-EDDA85778A2D}"/>
              </a:ext>
            </a:extLst>
          </p:cNvPr>
          <p:cNvCxnSpPr>
            <a:cxnSpLocks/>
            <a:stCxn id="93" idx="5"/>
            <a:endCxn id="94" idx="1"/>
          </p:cNvCxnSpPr>
          <p:nvPr/>
        </p:nvCxnSpPr>
        <p:spPr bwMode="auto">
          <a:xfrm>
            <a:off x="6824424" y="4025240"/>
            <a:ext cx="750808" cy="99917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52" name="直線接點 51">
            <a:extLst>
              <a:ext uri="{FF2B5EF4-FFF2-40B4-BE49-F238E27FC236}">
                <a16:creationId xmlns:a16="http://schemas.microsoft.com/office/drawing/2014/main" id="{9B9558B4-2152-5F4B-BDD8-F5FAA1A2367C}"/>
              </a:ext>
            </a:extLst>
          </p:cNvPr>
          <p:cNvCxnSpPr>
            <a:cxnSpLocks/>
            <a:stCxn id="91" idx="1"/>
            <a:endCxn id="37" idx="4"/>
          </p:cNvCxnSpPr>
          <p:nvPr/>
        </p:nvCxnSpPr>
        <p:spPr bwMode="auto">
          <a:xfrm flipH="1" flipV="1">
            <a:off x="4770016" y="1592784"/>
            <a:ext cx="1007792" cy="3078744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57" name="直線接點 56">
            <a:extLst>
              <a:ext uri="{FF2B5EF4-FFF2-40B4-BE49-F238E27FC236}">
                <a16:creationId xmlns:a16="http://schemas.microsoft.com/office/drawing/2014/main" id="{CEA4A496-402E-8445-AE98-939FB6716F93}"/>
              </a:ext>
            </a:extLst>
          </p:cNvPr>
          <p:cNvCxnSpPr>
            <a:cxnSpLocks/>
            <a:stCxn id="92" idx="3"/>
            <a:endCxn id="79" idx="7"/>
          </p:cNvCxnSpPr>
          <p:nvPr/>
        </p:nvCxnSpPr>
        <p:spPr bwMode="auto">
          <a:xfrm flipH="1">
            <a:off x="3872096" y="2720768"/>
            <a:ext cx="1795840" cy="976088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62" name="直線接點 61">
            <a:extLst>
              <a:ext uri="{FF2B5EF4-FFF2-40B4-BE49-F238E27FC236}">
                <a16:creationId xmlns:a16="http://schemas.microsoft.com/office/drawing/2014/main" id="{481A12C2-5142-C345-9880-3D5035438A2B}"/>
              </a:ext>
            </a:extLst>
          </p:cNvPr>
          <p:cNvCxnSpPr>
            <a:cxnSpLocks/>
            <a:stCxn id="93" idx="3"/>
            <a:endCxn id="91" idx="6"/>
          </p:cNvCxnSpPr>
          <p:nvPr/>
        </p:nvCxnSpPr>
        <p:spPr bwMode="auto">
          <a:xfrm flipH="1">
            <a:off x="5869992" y="4025240"/>
            <a:ext cx="878064" cy="684472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74" name="直線接點 73">
            <a:extLst>
              <a:ext uri="{FF2B5EF4-FFF2-40B4-BE49-F238E27FC236}">
                <a16:creationId xmlns:a16="http://schemas.microsoft.com/office/drawing/2014/main" id="{19F86FBA-25B3-7B47-9619-0A779C887BFA}"/>
              </a:ext>
            </a:extLst>
          </p:cNvPr>
          <p:cNvCxnSpPr>
            <a:cxnSpLocks/>
            <a:stCxn id="94" idx="3"/>
            <a:endCxn id="90" idx="7"/>
          </p:cNvCxnSpPr>
          <p:nvPr/>
        </p:nvCxnSpPr>
        <p:spPr bwMode="auto">
          <a:xfrm flipH="1">
            <a:off x="5060240" y="5100778"/>
            <a:ext cx="2514992" cy="68431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80" name="直線接點 79">
            <a:extLst>
              <a:ext uri="{FF2B5EF4-FFF2-40B4-BE49-F238E27FC236}">
                <a16:creationId xmlns:a16="http://schemas.microsoft.com/office/drawing/2014/main" id="{5106A54D-D739-1D42-8A07-6FEE8C78FAD8}"/>
              </a:ext>
            </a:extLst>
          </p:cNvPr>
          <p:cNvCxnSpPr>
            <a:cxnSpLocks/>
            <a:stCxn id="91" idx="2"/>
            <a:endCxn id="89" idx="6"/>
          </p:cNvCxnSpPr>
          <p:nvPr/>
        </p:nvCxnSpPr>
        <p:spPr bwMode="auto">
          <a:xfrm flipH="1">
            <a:off x="4499992" y="4709712"/>
            <a:ext cx="1262000" cy="3344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96" name="直線接點 95">
            <a:extLst>
              <a:ext uri="{FF2B5EF4-FFF2-40B4-BE49-F238E27FC236}">
                <a16:creationId xmlns:a16="http://schemas.microsoft.com/office/drawing/2014/main" id="{EEEAEC8C-89B4-1B4C-8A83-CEDF6BF354A5}"/>
              </a:ext>
            </a:extLst>
          </p:cNvPr>
          <p:cNvCxnSpPr>
            <a:cxnSpLocks/>
            <a:stCxn id="89" idx="4"/>
            <a:endCxn id="90" idx="1"/>
          </p:cNvCxnSpPr>
          <p:nvPr/>
        </p:nvCxnSpPr>
        <p:spPr bwMode="auto">
          <a:xfrm>
            <a:off x="4445992" y="4797152"/>
            <a:ext cx="537880" cy="987936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97" name="直線接點 96">
            <a:extLst>
              <a:ext uri="{FF2B5EF4-FFF2-40B4-BE49-F238E27FC236}">
                <a16:creationId xmlns:a16="http://schemas.microsoft.com/office/drawing/2014/main" id="{0E95F9C4-6644-3D4B-9109-B1BC029440DA}"/>
              </a:ext>
            </a:extLst>
          </p:cNvPr>
          <p:cNvCxnSpPr>
            <a:cxnSpLocks/>
            <a:stCxn id="90" idx="2"/>
            <a:endCxn id="88" idx="6"/>
          </p:cNvCxnSpPr>
          <p:nvPr/>
        </p:nvCxnSpPr>
        <p:spPr bwMode="auto">
          <a:xfrm flipH="1">
            <a:off x="2591768" y="5823272"/>
            <a:ext cx="2376288" cy="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100" name="文字方塊 99">
            <a:extLst>
              <a:ext uri="{FF2B5EF4-FFF2-40B4-BE49-F238E27FC236}">
                <a16:creationId xmlns:a16="http://schemas.microsoft.com/office/drawing/2014/main" id="{8888D262-8145-1445-ACE9-BACE12C7D058}"/>
              </a:ext>
            </a:extLst>
          </p:cNvPr>
          <p:cNvSpPr txBox="1"/>
          <p:nvPr/>
        </p:nvSpPr>
        <p:spPr>
          <a:xfrm>
            <a:off x="5744304" y="223751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h</a:t>
            </a:r>
            <a:endParaRPr lang="zh-TW" altLang="en-US" sz="2400" i="1" dirty="0"/>
          </a:p>
        </p:txBody>
      </p:sp>
      <p:sp>
        <p:nvSpPr>
          <p:cNvPr id="101" name="文字方塊 100">
            <a:extLst>
              <a:ext uri="{FF2B5EF4-FFF2-40B4-BE49-F238E27FC236}">
                <a16:creationId xmlns:a16="http://schemas.microsoft.com/office/drawing/2014/main" id="{3C1F21F0-9E9C-834A-B7CB-D4D866955EEF}"/>
              </a:ext>
            </a:extLst>
          </p:cNvPr>
          <p:cNvSpPr txBox="1"/>
          <p:nvPr/>
        </p:nvSpPr>
        <p:spPr>
          <a:xfrm>
            <a:off x="6786240" y="3550154"/>
            <a:ext cx="253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i</a:t>
            </a:r>
            <a:endParaRPr lang="zh-TW" altLang="en-US" sz="2400" i="1" dirty="0"/>
          </a:p>
        </p:txBody>
      </p:sp>
      <p:sp>
        <p:nvSpPr>
          <p:cNvPr id="102" name="文字方塊 101">
            <a:extLst>
              <a:ext uri="{FF2B5EF4-FFF2-40B4-BE49-F238E27FC236}">
                <a16:creationId xmlns:a16="http://schemas.microsoft.com/office/drawing/2014/main" id="{4B3623C6-06EA-D44B-A6D5-5B0D1D93F168}"/>
              </a:ext>
            </a:extLst>
          </p:cNvPr>
          <p:cNvSpPr txBox="1"/>
          <p:nvPr/>
        </p:nvSpPr>
        <p:spPr>
          <a:xfrm>
            <a:off x="7594306" y="5096481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k</a:t>
            </a:r>
            <a:endParaRPr lang="zh-TW" altLang="en-US" sz="2400" i="1" dirty="0"/>
          </a:p>
        </p:txBody>
      </p:sp>
      <p:sp>
        <p:nvSpPr>
          <p:cNvPr id="103" name="文字方塊 102">
            <a:extLst>
              <a:ext uri="{FF2B5EF4-FFF2-40B4-BE49-F238E27FC236}">
                <a16:creationId xmlns:a16="http://schemas.microsoft.com/office/drawing/2014/main" id="{E668EB9B-690A-6142-B95C-9196B0B7BF30}"/>
              </a:ext>
            </a:extLst>
          </p:cNvPr>
          <p:cNvSpPr txBox="1"/>
          <p:nvPr/>
        </p:nvSpPr>
        <p:spPr>
          <a:xfrm>
            <a:off x="4863884" y="580526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g</a:t>
            </a:r>
            <a:endParaRPr lang="zh-TW" altLang="en-US" sz="2400" i="1" dirty="0"/>
          </a:p>
        </p:txBody>
      </p:sp>
      <p:sp>
        <p:nvSpPr>
          <p:cNvPr id="104" name="文字方塊 103">
            <a:extLst>
              <a:ext uri="{FF2B5EF4-FFF2-40B4-BE49-F238E27FC236}">
                <a16:creationId xmlns:a16="http://schemas.microsoft.com/office/drawing/2014/main" id="{A2A16FAD-054C-6F46-B874-A2993D78D51E}"/>
              </a:ext>
            </a:extLst>
          </p:cNvPr>
          <p:cNvSpPr txBox="1"/>
          <p:nvPr/>
        </p:nvSpPr>
        <p:spPr>
          <a:xfrm>
            <a:off x="2199588" y="573325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e</a:t>
            </a:r>
            <a:endParaRPr lang="zh-TW" altLang="en-US" sz="2400" i="1" dirty="0"/>
          </a:p>
        </p:txBody>
      </p:sp>
      <p:sp>
        <p:nvSpPr>
          <p:cNvPr id="105" name="文字方塊 104">
            <a:extLst>
              <a:ext uri="{FF2B5EF4-FFF2-40B4-BE49-F238E27FC236}">
                <a16:creationId xmlns:a16="http://schemas.microsoft.com/office/drawing/2014/main" id="{4EA602E1-5E79-B543-A62F-EBBD3B7B2E2E}"/>
              </a:ext>
            </a:extLst>
          </p:cNvPr>
          <p:cNvSpPr txBox="1"/>
          <p:nvPr/>
        </p:nvSpPr>
        <p:spPr>
          <a:xfrm>
            <a:off x="3275856" y="469552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d</a:t>
            </a:r>
            <a:endParaRPr lang="zh-TW" altLang="en-US" sz="2400" i="1" dirty="0"/>
          </a:p>
        </p:txBody>
      </p:sp>
      <p:sp>
        <p:nvSpPr>
          <p:cNvPr id="106" name="文字方塊 105">
            <a:extLst>
              <a:ext uri="{FF2B5EF4-FFF2-40B4-BE49-F238E27FC236}">
                <a16:creationId xmlns:a16="http://schemas.microsoft.com/office/drawing/2014/main" id="{3D4ED7BE-6384-1D46-A82B-7E18E092F41D}"/>
              </a:ext>
            </a:extLst>
          </p:cNvPr>
          <p:cNvSpPr txBox="1"/>
          <p:nvPr/>
        </p:nvSpPr>
        <p:spPr>
          <a:xfrm>
            <a:off x="4034346" y="4695527"/>
            <a:ext cx="269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f</a:t>
            </a:r>
            <a:endParaRPr lang="zh-TW" altLang="en-US" sz="2400" i="1" dirty="0"/>
          </a:p>
        </p:txBody>
      </p:sp>
      <p:sp>
        <p:nvSpPr>
          <p:cNvPr id="107" name="文字方塊 106">
            <a:extLst>
              <a:ext uri="{FF2B5EF4-FFF2-40B4-BE49-F238E27FC236}">
                <a16:creationId xmlns:a16="http://schemas.microsoft.com/office/drawing/2014/main" id="{B9B16222-319C-9F4F-8FE6-6989C352A410}"/>
              </a:ext>
            </a:extLst>
          </p:cNvPr>
          <p:cNvSpPr txBox="1"/>
          <p:nvPr/>
        </p:nvSpPr>
        <p:spPr>
          <a:xfrm>
            <a:off x="5769027" y="4772841"/>
            <a:ext cx="253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j</a:t>
            </a:r>
            <a:endParaRPr lang="zh-TW" altLang="en-US" sz="2400" i="1" dirty="0"/>
          </a:p>
        </p:txBody>
      </p:sp>
      <p:sp>
        <p:nvSpPr>
          <p:cNvPr id="51" name="文字方塊 50">
            <a:extLst>
              <a:ext uri="{FF2B5EF4-FFF2-40B4-BE49-F238E27FC236}">
                <a16:creationId xmlns:a16="http://schemas.microsoft.com/office/drawing/2014/main" id="{5CBE1ABF-81A3-4E48-B0A0-804FF2656F2A}"/>
              </a:ext>
            </a:extLst>
          </p:cNvPr>
          <p:cNvSpPr txBox="1"/>
          <p:nvPr/>
        </p:nvSpPr>
        <p:spPr>
          <a:xfrm>
            <a:off x="4355976" y="780479"/>
            <a:ext cx="1078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/>
              <a:t>11/11</a:t>
            </a:r>
            <a:endParaRPr lang="zh-TW" altLang="en-US" sz="2400" dirty="0"/>
          </a:p>
        </p:txBody>
      </p:sp>
      <p:sp>
        <p:nvSpPr>
          <p:cNvPr id="53" name="文字方塊 52">
            <a:extLst>
              <a:ext uri="{FF2B5EF4-FFF2-40B4-BE49-F238E27FC236}">
                <a16:creationId xmlns:a16="http://schemas.microsoft.com/office/drawing/2014/main" id="{0A0AFB59-BC05-BF4A-AEFD-0CE7852843FD}"/>
              </a:ext>
            </a:extLst>
          </p:cNvPr>
          <p:cNvSpPr txBox="1"/>
          <p:nvPr/>
        </p:nvSpPr>
        <p:spPr>
          <a:xfrm>
            <a:off x="3154188" y="1832632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10/10</a:t>
            </a:r>
            <a:endParaRPr lang="zh-TW" altLang="en-US" sz="2400" dirty="0"/>
          </a:p>
        </p:txBody>
      </p:sp>
      <p:sp>
        <p:nvSpPr>
          <p:cNvPr id="54" name="文字方塊 53">
            <a:extLst>
              <a:ext uri="{FF2B5EF4-FFF2-40B4-BE49-F238E27FC236}">
                <a16:creationId xmlns:a16="http://schemas.microsoft.com/office/drawing/2014/main" id="{F1A3C718-698D-3E4E-9347-B5C0D57B2246}"/>
              </a:ext>
            </a:extLst>
          </p:cNvPr>
          <p:cNvSpPr txBox="1"/>
          <p:nvPr/>
        </p:nvSpPr>
        <p:spPr>
          <a:xfrm>
            <a:off x="3491880" y="4251871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9/</a:t>
            </a:r>
            <a:r>
              <a:rPr lang="en-US" altLang="zh-TW" sz="2400" dirty="0">
                <a:solidFill>
                  <a:srgbClr val="00B0F0"/>
                </a:solidFill>
              </a:rPr>
              <a:t>10</a:t>
            </a:r>
            <a:endParaRPr lang="zh-TW" altLang="en-US" sz="2400" dirty="0">
              <a:solidFill>
                <a:srgbClr val="00B0F0"/>
              </a:solidFill>
            </a:endParaRPr>
          </a:p>
        </p:txBody>
      </p:sp>
      <p:sp>
        <p:nvSpPr>
          <p:cNvPr id="55" name="文字方塊 54">
            <a:extLst>
              <a:ext uri="{FF2B5EF4-FFF2-40B4-BE49-F238E27FC236}">
                <a16:creationId xmlns:a16="http://schemas.microsoft.com/office/drawing/2014/main" id="{74365682-72A5-334E-9D26-F8F7575D068F}"/>
              </a:ext>
            </a:extLst>
          </p:cNvPr>
          <p:cNvSpPr txBox="1"/>
          <p:nvPr/>
        </p:nvSpPr>
        <p:spPr>
          <a:xfrm>
            <a:off x="3131840" y="5023385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8/10</a:t>
            </a:r>
            <a:endParaRPr lang="zh-TW" altLang="en-US" sz="2400" dirty="0"/>
          </a:p>
        </p:txBody>
      </p:sp>
      <p:sp>
        <p:nvSpPr>
          <p:cNvPr id="56" name="文字方塊 55">
            <a:extLst>
              <a:ext uri="{FF2B5EF4-FFF2-40B4-BE49-F238E27FC236}">
                <a16:creationId xmlns:a16="http://schemas.microsoft.com/office/drawing/2014/main" id="{76C8A95D-0C8E-8F4E-86AD-178E539C3B53}"/>
              </a:ext>
            </a:extLst>
          </p:cNvPr>
          <p:cNvSpPr txBox="1"/>
          <p:nvPr/>
        </p:nvSpPr>
        <p:spPr>
          <a:xfrm>
            <a:off x="3994395" y="501317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58" name="文字方塊 57">
            <a:extLst>
              <a:ext uri="{FF2B5EF4-FFF2-40B4-BE49-F238E27FC236}">
                <a16:creationId xmlns:a16="http://schemas.microsoft.com/office/drawing/2014/main" id="{3151B386-8112-9F4A-A47D-7BBB9502A497}"/>
              </a:ext>
            </a:extLst>
          </p:cNvPr>
          <p:cNvSpPr txBox="1"/>
          <p:nvPr/>
        </p:nvSpPr>
        <p:spPr>
          <a:xfrm>
            <a:off x="2051720" y="6063679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7/10</a:t>
            </a:r>
            <a:endParaRPr lang="zh-TW" altLang="en-US" sz="2400" dirty="0"/>
          </a:p>
        </p:txBody>
      </p:sp>
      <p:sp>
        <p:nvSpPr>
          <p:cNvPr id="59" name="文字方塊 58">
            <a:extLst>
              <a:ext uri="{FF2B5EF4-FFF2-40B4-BE49-F238E27FC236}">
                <a16:creationId xmlns:a16="http://schemas.microsoft.com/office/drawing/2014/main" id="{F6705C89-3A2E-224B-84E3-102DBD3D64BA}"/>
              </a:ext>
            </a:extLst>
          </p:cNvPr>
          <p:cNvSpPr txBox="1"/>
          <p:nvPr/>
        </p:nvSpPr>
        <p:spPr>
          <a:xfrm>
            <a:off x="4863884" y="615369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0" name="文字方塊 59">
            <a:extLst>
              <a:ext uri="{FF2B5EF4-FFF2-40B4-BE49-F238E27FC236}">
                <a16:creationId xmlns:a16="http://schemas.microsoft.com/office/drawing/2014/main" id="{59F68B7D-E1E8-354E-B311-651C48874821}"/>
              </a:ext>
            </a:extLst>
          </p:cNvPr>
          <p:cNvSpPr txBox="1"/>
          <p:nvPr/>
        </p:nvSpPr>
        <p:spPr>
          <a:xfrm>
            <a:off x="7576672" y="5393103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3" name="文字方塊 62">
            <a:extLst>
              <a:ext uri="{FF2B5EF4-FFF2-40B4-BE49-F238E27FC236}">
                <a16:creationId xmlns:a16="http://schemas.microsoft.com/office/drawing/2014/main" id="{AE3C4483-0F03-7541-A6FF-11ED1F0A5170}"/>
              </a:ext>
            </a:extLst>
          </p:cNvPr>
          <p:cNvSpPr txBox="1"/>
          <p:nvPr/>
        </p:nvSpPr>
        <p:spPr>
          <a:xfrm>
            <a:off x="5709282" y="511659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4" name="文字方塊 63">
            <a:extLst>
              <a:ext uri="{FF2B5EF4-FFF2-40B4-BE49-F238E27FC236}">
                <a16:creationId xmlns:a16="http://schemas.microsoft.com/office/drawing/2014/main" id="{8A4192B8-B72F-6349-92B0-082A9BD0412E}"/>
              </a:ext>
            </a:extLst>
          </p:cNvPr>
          <p:cNvSpPr txBox="1"/>
          <p:nvPr/>
        </p:nvSpPr>
        <p:spPr>
          <a:xfrm>
            <a:off x="6748056" y="323557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5" name="文字方塊 64">
            <a:extLst>
              <a:ext uri="{FF2B5EF4-FFF2-40B4-BE49-F238E27FC236}">
                <a16:creationId xmlns:a16="http://schemas.microsoft.com/office/drawing/2014/main" id="{81E05140-FA62-414E-952D-4B4C20960DB2}"/>
              </a:ext>
            </a:extLst>
          </p:cNvPr>
          <p:cNvSpPr txBox="1"/>
          <p:nvPr/>
        </p:nvSpPr>
        <p:spPr>
          <a:xfrm>
            <a:off x="5744304" y="1915350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grpSp>
        <p:nvGrpSpPr>
          <p:cNvPr id="70" name="群組 69">
            <a:extLst>
              <a:ext uri="{FF2B5EF4-FFF2-40B4-BE49-F238E27FC236}">
                <a16:creationId xmlns:a16="http://schemas.microsoft.com/office/drawing/2014/main" id="{0CFFC10A-4FFC-FF45-913A-306C5AB19523}"/>
              </a:ext>
            </a:extLst>
          </p:cNvPr>
          <p:cNvGrpSpPr/>
          <p:nvPr/>
        </p:nvGrpSpPr>
        <p:grpSpPr>
          <a:xfrm>
            <a:off x="1043608" y="2252615"/>
            <a:ext cx="543899" cy="3518407"/>
            <a:chOff x="479364" y="1578074"/>
            <a:chExt cx="924284" cy="3518407"/>
          </a:xfrm>
        </p:grpSpPr>
        <p:sp>
          <p:nvSpPr>
            <p:cNvPr id="71" name="矩形 70">
              <a:extLst>
                <a:ext uri="{FF2B5EF4-FFF2-40B4-BE49-F238E27FC236}">
                  <a16:creationId xmlns:a16="http://schemas.microsoft.com/office/drawing/2014/main" id="{63D78E95-1780-334A-A447-EB48A6E515B6}"/>
                </a:ext>
              </a:extLst>
            </p:cNvPr>
            <p:cNvSpPr/>
            <p:nvPr/>
          </p:nvSpPr>
          <p:spPr bwMode="auto">
            <a:xfrm>
              <a:off x="479364" y="1578074"/>
              <a:ext cx="788863" cy="3518407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25400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72" name="矩形 71">
              <a:extLst>
                <a:ext uri="{FF2B5EF4-FFF2-40B4-BE49-F238E27FC236}">
                  <a16:creationId xmlns:a16="http://schemas.microsoft.com/office/drawing/2014/main" id="{27A7F657-A0ED-574D-A5C8-EF82E2C17DBF}"/>
                </a:ext>
              </a:extLst>
            </p:cNvPr>
            <p:cNvSpPr/>
            <p:nvPr/>
          </p:nvSpPr>
          <p:spPr bwMode="auto">
            <a:xfrm>
              <a:off x="539552" y="2132856"/>
              <a:ext cx="864096" cy="288032"/>
            </a:xfrm>
            <a:prstGeom prst="rect">
              <a:avLst/>
            </a:prstGeom>
            <a:solidFill>
              <a:schemeClr val="bg1"/>
            </a:solidFill>
            <a:ln w="12700" cap="sq" cmpd="sng" algn="ctr">
              <a:solidFill>
                <a:schemeClr val="bg1">
                  <a:alpha val="0"/>
                </a:schemeClr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73" name="文字方塊 72">
            <a:extLst>
              <a:ext uri="{FF2B5EF4-FFF2-40B4-BE49-F238E27FC236}">
                <a16:creationId xmlns:a16="http://schemas.microsoft.com/office/drawing/2014/main" id="{8AB6B36A-396E-4942-B2F9-C70E550C10CC}"/>
              </a:ext>
            </a:extLst>
          </p:cNvPr>
          <p:cNvSpPr txBox="1"/>
          <p:nvPr/>
        </p:nvSpPr>
        <p:spPr>
          <a:xfrm>
            <a:off x="1043608" y="5399940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a</a:t>
            </a:r>
            <a:endParaRPr kumimoji="1" lang="zh-TW" altLang="en-US" dirty="0"/>
          </a:p>
        </p:txBody>
      </p:sp>
      <p:sp>
        <p:nvSpPr>
          <p:cNvPr id="77" name="文字方塊 76">
            <a:extLst>
              <a:ext uri="{FF2B5EF4-FFF2-40B4-BE49-F238E27FC236}">
                <a16:creationId xmlns:a16="http://schemas.microsoft.com/office/drawing/2014/main" id="{313732A5-7322-264C-BFAC-40A36841F702}"/>
              </a:ext>
            </a:extLst>
          </p:cNvPr>
          <p:cNvSpPr txBox="1"/>
          <p:nvPr/>
        </p:nvSpPr>
        <p:spPr>
          <a:xfrm>
            <a:off x="1043608" y="5023385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b</a:t>
            </a:r>
            <a:endParaRPr kumimoji="1" lang="zh-TW" altLang="en-US" dirty="0"/>
          </a:p>
        </p:txBody>
      </p:sp>
      <p:sp>
        <p:nvSpPr>
          <p:cNvPr id="81" name="文字方塊 80">
            <a:extLst>
              <a:ext uri="{FF2B5EF4-FFF2-40B4-BE49-F238E27FC236}">
                <a16:creationId xmlns:a16="http://schemas.microsoft.com/office/drawing/2014/main" id="{63E73E1D-FB87-9245-BD32-15228632D0C0}"/>
              </a:ext>
            </a:extLst>
          </p:cNvPr>
          <p:cNvSpPr txBox="1"/>
          <p:nvPr/>
        </p:nvSpPr>
        <p:spPr>
          <a:xfrm>
            <a:off x="1043608" y="4665645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c</a:t>
            </a:r>
            <a:endParaRPr kumimoji="1" lang="zh-TW" altLang="en-US" dirty="0"/>
          </a:p>
        </p:txBody>
      </p:sp>
      <p:sp>
        <p:nvSpPr>
          <p:cNvPr id="82" name="文字方塊 81">
            <a:extLst>
              <a:ext uri="{FF2B5EF4-FFF2-40B4-BE49-F238E27FC236}">
                <a16:creationId xmlns:a16="http://schemas.microsoft.com/office/drawing/2014/main" id="{B4431EE1-7A1E-9747-8A02-F6494AE7C965}"/>
              </a:ext>
            </a:extLst>
          </p:cNvPr>
          <p:cNvSpPr txBox="1"/>
          <p:nvPr/>
        </p:nvSpPr>
        <p:spPr>
          <a:xfrm>
            <a:off x="1049601" y="4289090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d</a:t>
            </a:r>
            <a:endParaRPr kumimoji="1" lang="zh-TW" altLang="en-US" dirty="0"/>
          </a:p>
        </p:txBody>
      </p:sp>
      <p:sp>
        <p:nvSpPr>
          <p:cNvPr id="83" name="文字方塊 82">
            <a:extLst>
              <a:ext uri="{FF2B5EF4-FFF2-40B4-BE49-F238E27FC236}">
                <a16:creationId xmlns:a16="http://schemas.microsoft.com/office/drawing/2014/main" id="{00C96A18-6194-9C4A-BDFC-818A4AFD8640}"/>
              </a:ext>
            </a:extLst>
          </p:cNvPr>
          <p:cNvSpPr txBox="1"/>
          <p:nvPr/>
        </p:nvSpPr>
        <p:spPr>
          <a:xfrm>
            <a:off x="1043608" y="3931350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e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249864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461243"/>
            <a:ext cx="8229600" cy="839787"/>
          </a:xfrm>
        </p:spPr>
        <p:txBody>
          <a:bodyPr/>
          <a:lstStyle/>
          <a:p>
            <a:r>
              <a:rPr lang="en-US" altLang="zh-TW" dirty="0"/>
              <a:t>DFS Continues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Computing SCCs Using DFS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12</a:t>
            </a:fld>
            <a:endParaRPr lang="en-US" altLang="zh-TW" dirty="0"/>
          </a:p>
        </p:txBody>
      </p:sp>
      <p:sp>
        <p:nvSpPr>
          <p:cNvPr id="37" name="橢圓 36"/>
          <p:cNvSpPr/>
          <p:nvPr/>
        </p:nvSpPr>
        <p:spPr bwMode="auto">
          <a:xfrm>
            <a:off x="4716016" y="148478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3" name="直線接點 42"/>
          <p:cNvCxnSpPr>
            <a:stCxn id="37" idx="4"/>
            <a:endCxn id="75" idx="7"/>
          </p:cNvCxnSpPr>
          <p:nvPr/>
        </p:nvCxnSpPr>
        <p:spPr bwMode="auto">
          <a:xfrm flipH="1">
            <a:off x="3872096" y="1592784"/>
            <a:ext cx="897920" cy="915928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61" name="文字方塊 60"/>
          <p:cNvSpPr txBox="1"/>
          <p:nvPr/>
        </p:nvSpPr>
        <p:spPr>
          <a:xfrm>
            <a:off x="4572000" y="102311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a</a:t>
            </a:r>
            <a:endParaRPr lang="zh-TW" altLang="en-US" sz="2400" i="1" dirty="0"/>
          </a:p>
        </p:txBody>
      </p:sp>
      <p:grpSp>
        <p:nvGrpSpPr>
          <p:cNvPr id="46" name="群組 45"/>
          <p:cNvGrpSpPr/>
          <p:nvPr/>
        </p:nvGrpSpPr>
        <p:grpSpPr>
          <a:xfrm>
            <a:off x="1043608" y="2252615"/>
            <a:ext cx="543899" cy="3518407"/>
            <a:chOff x="479364" y="1578074"/>
            <a:chExt cx="924284" cy="3518407"/>
          </a:xfrm>
        </p:grpSpPr>
        <p:sp>
          <p:nvSpPr>
            <p:cNvPr id="32" name="矩形 31"/>
            <p:cNvSpPr/>
            <p:nvPr/>
          </p:nvSpPr>
          <p:spPr bwMode="auto">
            <a:xfrm>
              <a:off x="479364" y="1578074"/>
              <a:ext cx="788863" cy="3518407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25400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45" name="矩形 44"/>
            <p:cNvSpPr/>
            <p:nvPr/>
          </p:nvSpPr>
          <p:spPr bwMode="auto">
            <a:xfrm>
              <a:off x="539552" y="2132856"/>
              <a:ext cx="864096" cy="288032"/>
            </a:xfrm>
            <a:prstGeom prst="rect">
              <a:avLst/>
            </a:prstGeom>
            <a:solidFill>
              <a:schemeClr val="bg1"/>
            </a:solidFill>
            <a:ln w="12700" cap="sq" cmpd="sng" algn="ctr">
              <a:solidFill>
                <a:schemeClr val="bg1">
                  <a:alpha val="0"/>
                </a:schemeClr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75" name="橢圓 74"/>
          <p:cNvSpPr/>
          <p:nvPr/>
        </p:nvSpPr>
        <p:spPr bwMode="auto">
          <a:xfrm>
            <a:off x="3779912" y="2492896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3419872" y="217524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b</a:t>
            </a:r>
            <a:endParaRPr lang="zh-TW" altLang="en-US" sz="2400" i="1" dirty="0"/>
          </a:p>
        </p:txBody>
      </p:sp>
      <p:cxnSp>
        <p:nvCxnSpPr>
          <p:cNvPr id="78" name="直線接點 77"/>
          <p:cNvCxnSpPr>
            <a:stCxn id="75" idx="4"/>
            <a:endCxn id="79" idx="0"/>
          </p:cNvCxnSpPr>
          <p:nvPr/>
        </p:nvCxnSpPr>
        <p:spPr bwMode="auto">
          <a:xfrm>
            <a:off x="3833912" y="2600896"/>
            <a:ext cx="0" cy="108014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79" name="橢圓 78"/>
          <p:cNvSpPr/>
          <p:nvPr/>
        </p:nvSpPr>
        <p:spPr bwMode="auto">
          <a:xfrm>
            <a:off x="3779912" y="3681040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3707904" y="3903439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c</a:t>
            </a:r>
            <a:endParaRPr lang="zh-TW" altLang="en-US" sz="2400" i="1" dirty="0"/>
          </a:p>
        </p:txBody>
      </p:sp>
      <p:sp>
        <p:nvSpPr>
          <p:cNvPr id="87" name="橢圓 86"/>
          <p:cNvSpPr/>
          <p:nvPr/>
        </p:nvSpPr>
        <p:spPr bwMode="auto">
          <a:xfrm>
            <a:off x="3223296" y="465086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8" name="橢圓 87"/>
          <p:cNvSpPr/>
          <p:nvPr/>
        </p:nvSpPr>
        <p:spPr bwMode="auto">
          <a:xfrm>
            <a:off x="2483768" y="576927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9" name="橢圓 88"/>
          <p:cNvSpPr/>
          <p:nvPr/>
        </p:nvSpPr>
        <p:spPr bwMode="auto">
          <a:xfrm>
            <a:off x="4391992" y="468915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0" name="橢圓 89"/>
          <p:cNvSpPr/>
          <p:nvPr/>
        </p:nvSpPr>
        <p:spPr bwMode="auto">
          <a:xfrm>
            <a:off x="4968056" y="576927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1" name="橢圓 90"/>
          <p:cNvSpPr/>
          <p:nvPr/>
        </p:nvSpPr>
        <p:spPr bwMode="auto">
          <a:xfrm>
            <a:off x="5761992" y="465571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2" name="橢圓 91"/>
          <p:cNvSpPr/>
          <p:nvPr/>
        </p:nvSpPr>
        <p:spPr bwMode="auto">
          <a:xfrm>
            <a:off x="5652120" y="262858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3" name="橢圓 92"/>
          <p:cNvSpPr/>
          <p:nvPr/>
        </p:nvSpPr>
        <p:spPr bwMode="auto">
          <a:xfrm>
            <a:off x="6732240" y="3933056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4" name="橢圓 93"/>
          <p:cNvSpPr/>
          <p:nvPr/>
        </p:nvSpPr>
        <p:spPr bwMode="auto">
          <a:xfrm>
            <a:off x="7559416" y="500859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95" name="直線接點 94"/>
          <p:cNvCxnSpPr>
            <a:stCxn id="88" idx="7"/>
          </p:cNvCxnSpPr>
          <p:nvPr/>
        </p:nvCxnSpPr>
        <p:spPr bwMode="auto">
          <a:xfrm flipV="1">
            <a:off x="2575952" y="2564904"/>
            <a:ext cx="1203960" cy="322018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cxnSp>
        <p:nvCxnSpPr>
          <p:cNvPr id="99" name="直線接點 98"/>
          <p:cNvCxnSpPr>
            <a:stCxn id="79" idx="4"/>
            <a:endCxn id="87" idx="0"/>
          </p:cNvCxnSpPr>
          <p:nvPr/>
        </p:nvCxnSpPr>
        <p:spPr bwMode="auto">
          <a:xfrm flipH="1">
            <a:off x="3277296" y="3789040"/>
            <a:ext cx="556616" cy="86182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28" name="直線接點 27">
            <a:extLst>
              <a:ext uri="{FF2B5EF4-FFF2-40B4-BE49-F238E27FC236}">
                <a16:creationId xmlns:a16="http://schemas.microsoft.com/office/drawing/2014/main" id="{F413C1DF-B007-464C-9DF3-9E97322E474D}"/>
              </a:ext>
            </a:extLst>
          </p:cNvPr>
          <p:cNvCxnSpPr>
            <a:cxnSpLocks/>
            <a:stCxn id="87" idx="3"/>
            <a:endCxn id="88" idx="7"/>
          </p:cNvCxnSpPr>
          <p:nvPr/>
        </p:nvCxnSpPr>
        <p:spPr bwMode="auto">
          <a:xfrm flipH="1">
            <a:off x="2575952" y="4743048"/>
            <a:ext cx="663160" cy="104204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33" name="直線接點 32">
            <a:extLst>
              <a:ext uri="{FF2B5EF4-FFF2-40B4-BE49-F238E27FC236}">
                <a16:creationId xmlns:a16="http://schemas.microsoft.com/office/drawing/2014/main" id="{90C0FA38-A847-034F-AC6C-0B7CC4E554FB}"/>
              </a:ext>
            </a:extLst>
          </p:cNvPr>
          <p:cNvCxnSpPr>
            <a:cxnSpLocks/>
            <a:stCxn id="79" idx="5"/>
            <a:endCxn id="89" idx="1"/>
          </p:cNvCxnSpPr>
          <p:nvPr/>
        </p:nvCxnSpPr>
        <p:spPr bwMode="auto">
          <a:xfrm>
            <a:off x="3872096" y="3773224"/>
            <a:ext cx="535712" cy="93174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39" name="直線接點 38">
            <a:extLst>
              <a:ext uri="{FF2B5EF4-FFF2-40B4-BE49-F238E27FC236}">
                <a16:creationId xmlns:a16="http://schemas.microsoft.com/office/drawing/2014/main" id="{62DF9BD3-14FB-F14A-ACBB-605302C858C6}"/>
              </a:ext>
            </a:extLst>
          </p:cNvPr>
          <p:cNvCxnSpPr>
            <a:cxnSpLocks/>
            <a:stCxn id="37" idx="5"/>
            <a:endCxn id="92" idx="1"/>
          </p:cNvCxnSpPr>
          <p:nvPr/>
        </p:nvCxnSpPr>
        <p:spPr bwMode="auto">
          <a:xfrm>
            <a:off x="4808200" y="1576968"/>
            <a:ext cx="859736" cy="1067432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42" name="直線接點 41">
            <a:extLst>
              <a:ext uri="{FF2B5EF4-FFF2-40B4-BE49-F238E27FC236}">
                <a16:creationId xmlns:a16="http://schemas.microsoft.com/office/drawing/2014/main" id="{2E6A6A60-60BD-4240-AEFF-77384D7EACF1}"/>
              </a:ext>
            </a:extLst>
          </p:cNvPr>
          <p:cNvCxnSpPr>
            <a:cxnSpLocks/>
            <a:stCxn id="92" idx="5"/>
            <a:endCxn id="93" idx="1"/>
          </p:cNvCxnSpPr>
          <p:nvPr/>
        </p:nvCxnSpPr>
        <p:spPr bwMode="auto">
          <a:xfrm>
            <a:off x="5744304" y="2720768"/>
            <a:ext cx="1003752" cy="1228104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47" name="直線接點 46">
            <a:extLst>
              <a:ext uri="{FF2B5EF4-FFF2-40B4-BE49-F238E27FC236}">
                <a16:creationId xmlns:a16="http://schemas.microsoft.com/office/drawing/2014/main" id="{E0FC2A7C-45AE-624D-98AB-EDDA85778A2D}"/>
              </a:ext>
            </a:extLst>
          </p:cNvPr>
          <p:cNvCxnSpPr>
            <a:cxnSpLocks/>
            <a:stCxn id="93" idx="5"/>
            <a:endCxn id="94" idx="1"/>
          </p:cNvCxnSpPr>
          <p:nvPr/>
        </p:nvCxnSpPr>
        <p:spPr bwMode="auto">
          <a:xfrm>
            <a:off x="6824424" y="4025240"/>
            <a:ext cx="750808" cy="99917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52" name="直線接點 51">
            <a:extLst>
              <a:ext uri="{FF2B5EF4-FFF2-40B4-BE49-F238E27FC236}">
                <a16:creationId xmlns:a16="http://schemas.microsoft.com/office/drawing/2014/main" id="{9B9558B4-2152-5F4B-BDD8-F5FAA1A2367C}"/>
              </a:ext>
            </a:extLst>
          </p:cNvPr>
          <p:cNvCxnSpPr>
            <a:cxnSpLocks/>
            <a:stCxn id="91" idx="1"/>
            <a:endCxn id="37" idx="4"/>
          </p:cNvCxnSpPr>
          <p:nvPr/>
        </p:nvCxnSpPr>
        <p:spPr bwMode="auto">
          <a:xfrm flipH="1" flipV="1">
            <a:off x="4770016" y="1592784"/>
            <a:ext cx="1007792" cy="3078744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57" name="直線接點 56">
            <a:extLst>
              <a:ext uri="{FF2B5EF4-FFF2-40B4-BE49-F238E27FC236}">
                <a16:creationId xmlns:a16="http://schemas.microsoft.com/office/drawing/2014/main" id="{CEA4A496-402E-8445-AE98-939FB6716F93}"/>
              </a:ext>
            </a:extLst>
          </p:cNvPr>
          <p:cNvCxnSpPr>
            <a:cxnSpLocks/>
            <a:stCxn id="92" idx="3"/>
            <a:endCxn id="79" idx="7"/>
          </p:cNvCxnSpPr>
          <p:nvPr/>
        </p:nvCxnSpPr>
        <p:spPr bwMode="auto">
          <a:xfrm flipH="1">
            <a:off x="3872096" y="2720768"/>
            <a:ext cx="1795840" cy="976088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62" name="直線接點 61">
            <a:extLst>
              <a:ext uri="{FF2B5EF4-FFF2-40B4-BE49-F238E27FC236}">
                <a16:creationId xmlns:a16="http://schemas.microsoft.com/office/drawing/2014/main" id="{481A12C2-5142-C345-9880-3D5035438A2B}"/>
              </a:ext>
            </a:extLst>
          </p:cNvPr>
          <p:cNvCxnSpPr>
            <a:cxnSpLocks/>
            <a:stCxn id="93" idx="3"/>
            <a:endCxn id="91" idx="6"/>
          </p:cNvCxnSpPr>
          <p:nvPr/>
        </p:nvCxnSpPr>
        <p:spPr bwMode="auto">
          <a:xfrm flipH="1">
            <a:off x="5869992" y="4025240"/>
            <a:ext cx="878064" cy="684472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74" name="直線接點 73">
            <a:extLst>
              <a:ext uri="{FF2B5EF4-FFF2-40B4-BE49-F238E27FC236}">
                <a16:creationId xmlns:a16="http://schemas.microsoft.com/office/drawing/2014/main" id="{19F86FBA-25B3-7B47-9619-0A779C887BFA}"/>
              </a:ext>
            </a:extLst>
          </p:cNvPr>
          <p:cNvCxnSpPr>
            <a:cxnSpLocks/>
            <a:stCxn id="94" idx="3"/>
            <a:endCxn id="90" idx="7"/>
          </p:cNvCxnSpPr>
          <p:nvPr/>
        </p:nvCxnSpPr>
        <p:spPr bwMode="auto">
          <a:xfrm flipH="1">
            <a:off x="5060240" y="5100778"/>
            <a:ext cx="2514992" cy="68431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80" name="直線接點 79">
            <a:extLst>
              <a:ext uri="{FF2B5EF4-FFF2-40B4-BE49-F238E27FC236}">
                <a16:creationId xmlns:a16="http://schemas.microsoft.com/office/drawing/2014/main" id="{5106A54D-D739-1D42-8A07-6FEE8C78FAD8}"/>
              </a:ext>
            </a:extLst>
          </p:cNvPr>
          <p:cNvCxnSpPr>
            <a:cxnSpLocks/>
            <a:stCxn id="91" idx="2"/>
            <a:endCxn id="89" idx="6"/>
          </p:cNvCxnSpPr>
          <p:nvPr/>
        </p:nvCxnSpPr>
        <p:spPr bwMode="auto">
          <a:xfrm flipH="1">
            <a:off x="4499992" y="4709712"/>
            <a:ext cx="1262000" cy="3344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96" name="直線接點 95">
            <a:extLst>
              <a:ext uri="{FF2B5EF4-FFF2-40B4-BE49-F238E27FC236}">
                <a16:creationId xmlns:a16="http://schemas.microsoft.com/office/drawing/2014/main" id="{EEEAEC8C-89B4-1B4C-8A83-CEDF6BF354A5}"/>
              </a:ext>
            </a:extLst>
          </p:cNvPr>
          <p:cNvCxnSpPr>
            <a:cxnSpLocks/>
            <a:stCxn id="89" idx="4"/>
            <a:endCxn id="90" idx="1"/>
          </p:cNvCxnSpPr>
          <p:nvPr/>
        </p:nvCxnSpPr>
        <p:spPr bwMode="auto">
          <a:xfrm>
            <a:off x="4445992" y="4797152"/>
            <a:ext cx="537880" cy="987936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97" name="直線接點 96">
            <a:extLst>
              <a:ext uri="{FF2B5EF4-FFF2-40B4-BE49-F238E27FC236}">
                <a16:creationId xmlns:a16="http://schemas.microsoft.com/office/drawing/2014/main" id="{0E95F9C4-6644-3D4B-9109-B1BC029440DA}"/>
              </a:ext>
            </a:extLst>
          </p:cNvPr>
          <p:cNvCxnSpPr>
            <a:cxnSpLocks/>
            <a:stCxn id="90" idx="2"/>
            <a:endCxn id="88" idx="6"/>
          </p:cNvCxnSpPr>
          <p:nvPr/>
        </p:nvCxnSpPr>
        <p:spPr bwMode="auto">
          <a:xfrm flipH="1">
            <a:off x="2591768" y="5823272"/>
            <a:ext cx="2376288" cy="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100" name="文字方塊 99">
            <a:extLst>
              <a:ext uri="{FF2B5EF4-FFF2-40B4-BE49-F238E27FC236}">
                <a16:creationId xmlns:a16="http://schemas.microsoft.com/office/drawing/2014/main" id="{8888D262-8145-1445-ACE9-BACE12C7D058}"/>
              </a:ext>
            </a:extLst>
          </p:cNvPr>
          <p:cNvSpPr txBox="1"/>
          <p:nvPr/>
        </p:nvSpPr>
        <p:spPr>
          <a:xfrm>
            <a:off x="5744304" y="223751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h</a:t>
            </a:r>
            <a:endParaRPr lang="zh-TW" altLang="en-US" sz="2400" i="1" dirty="0"/>
          </a:p>
        </p:txBody>
      </p:sp>
      <p:sp>
        <p:nvSpPr>
          <p:cNvPr id="101" name="文字方塊 100">
            <a:extLst>
              <a:ext uri="{FF2B5EF4-FFF2-40B4-BE49-F238E27FC236}">
                <a16:creationId xmlns:a16="http://schemas.microsoft.com/office/drawing/2014/main" id="{3C1F21F0-9E9C-834A-B7CB-D4D866955EEF}"/>
              </a:ext>
            </a:extLst>
          </p:cNvPr>
          <p:cNvSpPr txBox="1"/>
          <p:nvPr/>
        </p:nvSpPr>
        <p:spPr>
          <a:xfrm>
            <a:off x="6786240" y="3550154"/>
            <a:ext cx="253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i</a:t>
            </a:r>
            <a:endParaRPr lang="zh-TW" altLang="en-US" sz="2400" i="1" dirty="0"/>
          </a:p>
        </p:txBody>
      </p:sp>
      <p:sp>
        <p:nvSpPr>
          <p:cNvPr id="102" name="文字方塊 101">
            <a:extLst>
              <a:ext uri="{FF2B5EF4-FFF2-40B4-BE49-F238E27FC236}">
                <a16:creationId xmlns:a16="http://schemas.microsoft.com/office/drawing/2014/main" id="{4B3623C6-06EA-D44B-A6D5-5B0D1D93F168}"/>
              </a:ext>
            </a:extLst>
          </p:cNvPr>
          <p:cNvSpPr txBox="1"/>
          <p:nvPr/>
        </p:nvSpPr>
        <p:spPr>
          <a:xfrm>
            <a:off x="7594306" y="5096481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k</a:t>
            </a:r>
            <a:endParaRPr lang="zh-TW" altLang="en-US" sz="2400" i="1" dirty="0"/>
          </a:p>
        </p:txBody>
      </p:sp>
      <p:sp>
        <p:nvSpPr>
          <p:cNvPr id="103" name="文字方塊 102">
            <a:extLst>
              <a:ext uri="{FF2B5EF4-FFF2-40B4-BE49-F238E27FC236}">
                <a16:creationId xmlns:a16="http://schemas.microsoft.com/office/drawing/2014/main" id="{E668EB9B-690A-6142-B95C-9196B0B7BF30}"/>
              </a:ext>
            </a:extLst>
          </p:cNvPr>
          <p:cNvSpPr txBox="1"/>
          <p:nvPr/>
        </p:nvSpPr>
        <p:spPr>
          <a:xfrm>
            <a:off x="4863884" y="580526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g</a:t>
            </a:r>
            <a:endParaRPr lang="zh-TW" altLang="en-US" sz="2400" i="1" dirty="0"/>
          </a:p>
        </p:txBody>
      </p:sp>
      <p:sp>
        <p:nvSpPr>
          <p:cNvPr id="104" name="文字方塊 103">
            <a:extLst>
              <a:ext uri="{FF2B5EF4-FFF2-40B4-BE49-F238E27FC236}">
                <a16:creationId xmlns:a16="http://schemas.microsoft.com/office/drawing/2014/main" id="{A2A16FAD-054C-6F46-B874-A2993D78D51E}"/>
              </a:ext>
            </a:extLst>
          </p:cNvPr>
          <p:cNvSpPr txBox="1"/>
          <p:nvPr/>
        </p:nvSpPr>
        <p:spPr>
          <a:xfrm>
            <a:off x="2199588" y="573325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e</a:t>
            </a:r>
            <a:endParaRPr lang="zh-TW" altLang="en-US" sz="2400" i="1" dirty="0"/>
          </a:p>
        </p:txBody>
      </p:sp>
      <p:sp>
        <p:nvSpPr>
          <p:cNvPr id="105" name="文字方塊 104">
            <a:extLst>
              <a:ext uri="{FF2B5EF4-FFF2-40B4-BE49-F238E27FC236}">
                <a16:creationId xmlns:a16="http://schemas.microsoft.com/office/drawing/2014/main" id="{4EA602E1-5E79-B543-A62F-EBBD3B7B2E2E}"/>
              </a:ext>
            </a:extLst>
          </p:cNvPr>
          <p:cNvSpPr txBox="1"/>
          <p:nvPr/>
        </p:nvSpPr>
        <p:spPr>
          <a:xfrm>
            <a:off x="3275856" y="469552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d</a:t>
            </a:r>
            <a:endParaRPr lang="zh-TW" altLang="en-US" sz="2400" i="1" dirty="0"/>
          </a:p>
        </p:txBody>
      </p:sp>
      <p:sp>
        <p:nvSpPr>
          <p:cNvPr id="106" name="文字方塊 105">
            <a:extLst>
              <a:ext uri="{FF2B5EF4-FFF2-40B4-BE49-F238E27FC236}">
                <a16:creationId xmlns:a16="http://schemas.microsoft.com/office/drawing/2014/main" id="{3D4ED7BE-6384-1D46-A82B-7E18E092F41D}"/>
              </a:ext>
            </a:extLst>
          </p:cNvPr>
          <p:cNvSpPr txBox="1"/>
          <p:nvPr/>
        </p:nvSpPr>
        <p:spPr>
          <a:xfrm>
            <a:off x="4034346" y="4695527"/>
            <a:ext cx="2872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i="1" dirty="0">
                <a:solidFill>
                  <a:srgbClr val="FF0000"/>
                </a:solidFill>
              </a:rPr>
              <a:t>f</a:t>
            </a:r>
            <a:endParaRPr lang="zh-TW" altLang="en-US" sz="2400" b="1" i="1" dirty="0">
              <a:solidFill>
                <a:srgbClr val="FF0000"/>
              </a:solidFill>
            </a:endParaRPr>
          </a:p>
        </p:txBody>
      </p:sp>
      <p:sp>
        <p:nvSpPr>
          <p:cNvPr id="107" name="文字方塊 106">
            <a:extLst>
              <a:ext uri="{FF2B5EF4-FFF2-40B4-BE49-F238E27FC236}">
                <a16:creationId xmlns:a16="http://schemas.microsoft.com/office/drawing/2014/main" id="{B9B16222-319C-9F4F-8FE6-6989C352A410}"/>
              </a:ext>
            </a:extLst>
          </p:cNvPr>
          <p:cNvSpPr txBox="1"/>
          <p:nvPr/>
        </p:nvSpPr>
        <p:spPr>
          <a:xfrm>
            <a:off x="5769027" y="4772841"/>
            <a:ext cx="253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j</a:t>
            </a:r>
            <a:endParaRPr lang="zh-TW" altLang="en-US" sz="2400" i="1" dirty="0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613ACF00-69CE-FB46-9938-8963BC65CB51}"/>
              </a:ext>
            </a:extLst>
          </p:cNvPr>
          <p:cNvSpPr txBox="1"/>
          <p:nvPr/>
        </p:nvSpPr>
        <p:spPr>
          <a:xfrm>
            <a:off x="1043608" y="5399940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a</a:t>
            </a:r>
            <a:endParaRPr kumimoji="1" lang="zh-TW" altLang="en-US" dirty="0"/>
          </a:p>
        </p:txBody>
      </p:sp>
      <p:sp>
        <p:nvSpPr>
          <p:cNvPr id="51" name="文字方塊 50">
            <a:extLst>
              <a:ext uri="{FF2B5EF4-FFF2-40B4-BE49-F238E27FC236}">
                <a16:creationId xmlns:a16="http://schemas.microsoft.com/office/drawing/2014/main" id="{5CBE1ABF-81A3-4E48-B0A0-804FF2656F2A}"/>
              </a:ext>
            </a:extLst>
          </p:cNvPr>
          <p:cNvSpPr txBox="1"/>
          <p:nvPr/>
        </p:nvSpPr>
        <p:spPr>
          <a:xfrm>
            <a:off x="4355976" y="780479"/>
            <a:ext cx="1078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/>
              <a:t>11/11</a:t>
            </a:r>
            <a:endParaRPr lang="zh-TW" altLang="en-US" sz="2400" dirty="0"/>
          </a:p>
        </p:txBody>
      </p:sp>
      <p:sp>
        <p:nvSpPr>
          <p:cNvPr id="53" name="文字方塊 52">
            <a:extLst>
              <a:ext uri="{FF2B5EF4-FFF2-40B4-BE49-F238E27FC236}">
                <a16:creationId xmlns:a16="http://schemas.microsoft.com/office/drawing/2014/main" id="{0A0AFB59-BC05-BF4A-AEFD-0CE7852843FD}"/>
              </a:ext>
            </a:extLst>
          </p:cNvPr>
          <p:cNvSpPr txBox="1"/>
          <p:nvPr/>
        </p:nvSpPr>
        <p:spPr>
          <a:xfrm>
            <a:off x="3154188" y="1832632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10/10</a:t>
            </a:r>
            <a:endParaRPr lang="zh-TW" altLang="en-US" sz="2400" dirty="0"/>
          </a:p>
        </p:txBody>
      </p:sp>
      <p:sp>
        <p:nvSpPr>
          <p:cNvPr id="54" name="文字方塊 53">
            <a:extLst>
              <a:ext uri="{FF2B5EF4-FFF2-40B4-BE49-F238E27FC236}">
                <a16:creationId xmlns:a16="http://schemas.microsoft.com/office/drawing/2014/main" id="{F1A3C718-698D-3E4E-9347-B5C0D57B2246}"/>
              </a:ext>
            </a:extLst>
          </p:cNvPr>
          <p:cNvSpPr txBox="1"/>
          <p:nvPr/>
        </p:nvSpPr>
        <p:spPr>
          <a:xfrm>
            <a:off x="3491880" y="4251871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9/10</a:t>
            </a:r>
            <a:endParaRPr lang="zh-TW" altLang="en-US" sz="2400" dirty="0"/>
          </a:p>
        </p:txBody>
      </p:sp>
      <p:sp>
        <p:nvSpPr>
          <p:cNvPr id="55" name="文字方塊 54">
            <a:extLst>
              <a:ext uri="{FF2B5EF4-FFF2-40B4-BE49-F238E27FC236}">
                <a16:creationId xmlns:a16="http://schemas.microsoft.com/office/drawing/2014/main" id="{74365682-72A5-334E-9D26-F8F7575D068F}"/>
              </a:ext>
            </a:extLst>
          </p:cNvPr>
          <p:cNvSpPr txBox="1"/>
          <p:nvPr/>
        </p:nvSpPr>
        <p:spPr>
          <a:xfrm>
            <a:off x="3131840" y="5023385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8/10</a:t>
            </a:r>
            <a:endParaRPr lang="zh-TW" altLang="en-US" sz="2400" dirty="0"/>
          </a:p>
        </p:txBody>
      </p:sp>
      <p:sp>
        <p:nvSpPr>
          <p:cNvPr id="56" name="文字方塊 55">
            <a:extLst>
              <a:ext uri="{FF2B5EF4-FFF2-40B4-BE49-F238E27FC236}">
                <a16:creationId xmlns:a16="http://schemas.microsoft.com/office/drawing/2014/main" id="{76C8A95D-0C8E-8F4E-86AD-178E539C3B53}"/>
              </a:ext>
            </a:extLst>
          </p:cNvPr>
          <p:cNvSpPr txBox="1"/>
          <p:nvPr/>
        </p:nvSpPr>
        <p:spPr>
          <a:xfrm>
            <a:off x="3851920" y="5013176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6/6</a:t>
            </a:r>
            <a:endParaRPr lang="zh-TW" altLang="en-US" sz="2400" dirty="0"/>
          </a:p>
        </p:txBody>
      </p:sp>
      <p:sp>
        <p:nvSpPr>
          <p:cNvPr id="58" name="文字方塊 57">
            <a:extLst>
              <a:ext uri="{FF2B5EF4-FFF2-40B4-BE49-F238E27FC236}">
                <a16:creationId xmlns:a16="http://schemas.microsoft.com/office/drawing/2014/main" id="{3151B386-8112-9F4A-A47D-7BBB9502A497}"/>
              </a:ext>
            </a:extLst>
          </p:cNvPr>
          <p:cNvSpPr txBox="1"/>
          <p:nvPr/>
        </p:nvSpPr>
        <p:spPr>
          <a:xfrm>
            <a:off x="2051720" y="6063679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7/10</a:t>
            </a:r>
            <a:endParaRPr lang="zh-TW" altLang="en-US" sz="2400" dirty="0"/>
          </a:p>
        </p:txBody>
      </p:sp>
      <p:sp>
        <p:nvSpPr>
          <p:cNvPr id="59" name="文字方塊 58">
            <a:extLst>
              <a:ext uri="{FF2B5EF4-FFF2-40B4-BE49-F238E27FC236}">
                <a16:creationId xmlns:a16="http://schemas.microsoft.com/office/drawing/2014/main" id="{F6705C89-3A2E-224B-84E3-102DBD3D64BA}"/>
              </a:ext>
            </a:extLst>
          </p:cNvPr>
          <p:cNvSpPr txBox="1"/>
          <p:nvPr/>
        </p:nvSpPr>
        <p:spPr>
          <a:xfrm>
            <a:off x="4863884" y="615369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0" name="文字方塊 59">
            <a:extLst>
              <a:ext uri="{FF2B5EF4-FFF2-40B4-BE49-F238E27FC236}">
                <a16:creationId xmlns:a16="http://schemas.microsoft.com/office/drawing/2014/main" id="{59F68B7D-E1E8-354E-B311-651C48874821}"/>
              </a:ext>
            </a:extLst>
          </p:cNvPr>
          <p:cNvSpPr txBox="1"/>
          <p:nvPr/>
        </p:nvSpPr>
        <p:spPr>
          <a:xfrm>
            <a:off x="7576672" y="5393103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3" name="文字方塊 62">
            <a:extLst>
              <a:ext uri="{FF2B5EF4-FFF2-40B4-BE49-F238E27FC236}">
                <a16:creationId xmlns:a16="http://schemas.microsoft.com/office/drawing/2014/main" id="{AE3C4483-0F03-7541-A6FF-11ED1F0A5170}"/>
              </a:ext>
            </a:extLst>
          </p:cNvPr>
          <p:cNvSpPr txBox="1"/>
          <p:nvPr/>
        </p:nvSpPr>
        <p:spPr>
          <a:xfrm>
            <a:off x="5709282" y="511659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4" name="文字方塊 63">
            <a:extLst>
              <a:ext uri="{FF2B5EF4-FFF2-40B4-BE49-F238E27FC236}">
                <a16:creationId xmlns:a16="http://schemas.microsoft.com/office/drawing/2014/main" id="{8A4192B8-B72F-6349-92B0-082A9BD0412E}"/>
              </a:ext>
            </a:extLst>
          </p:cNvPr>
          <p:cNvSpPr txBox="1"/>
          <p:nvPr/>
        </p:nvSpPr>
        <p:spPr>
          <a:xfrm>
            <a:off x="6748056" y="323557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5" name="文字方塊 64">
            <a:extLst>
              <a:ext uri="{FF2B5EF4-FFF2-40B4-BE49-F238E27FC236}">
                <a16:creationId xmlns:a16="http://schemas.microsoft.com/office/drawing/2014/main" id="{81E05140-FA62-414E-952D-4B4C20960DB2}"/>
              </a:ext>
            </a:extLst>
          </p:cNvPr>
          <p:cNvSpPr txBox="1"/>
          <p:nvPr/>
        </p:nvSpPr>
        <p:spPr>
          <a:xfrm>
            <a:off x="5744304" y="1915350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6" name="文字方塊 65">
            <a:extLst>
              <a:ext uri="{FF2B5EF4-FFF2-40B4-BE49-F238E27FC236}">
                <a16:creationId xmlns:a16="http://schemas.microsoft.com/office/drawing/2014/main" id="{9FA76001-6B1A-B040-9700-187D13C907DB}"/>
              </a:ext>
            </a:extLst>
          </p:cNvPr>
          <p:cNvSpPr txBox="1"/>
          <p:nvPr/>
        </p:nvSpPr>
        <p:spPr>
          <a:xfrm>
            <a:off x="1043608" y="5023385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b</a:t>
            </a:r>
            <a:endParaRPr kumimoji="1" lang="zh-TW" altLang="en-US" dirty="0"/>
          </a:p>
        </p:txBody>
      </p:sp>
      <p:sp>
        <p:nvSpPr>
          <p:cNvPr id="67" name="文字方塊 66">
            <a:extLst>
              <a:ext uri="{FF2B5EF4-FFF2-40B4-BE49-F238E27FC236}">
                <a16:creationId xmlns:a16="http://schemas.microsoft.com/office/drawing/2014/main" id="{D2B0200C-F45F-D84B-9D77-5C5B9804C5B0}"/>
              </a:ext>
            </a:extLst>
          </p:cNvPr>
          <p:cNvSpPr txBox="1"/>
          <p:nvPr/>
        </p:nvSpPr>
        <p:spPr>
          <a:xfrm>
            <a:off x="1043608" y="4665645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c</a:t>
            </a:r>
            <a:endParaRPr kumimoji="1" lang="zh-TW" altLang="en-US" dirty="0"/>
          </a:p>
        </p:txBody>
      </p:sp>
      <p:sp>
        <p:nvSpPr>
          <p:cNvPr id="68" name="文字方塊 67">
            <a:extLst>
              <a:ext uri="{FF2B5EF4-FFF2-40B4-BE49-F238E27FC236}">
                <a16:creationId xmlns:a16="http://schemas.microsoft.com/office/drawing/2014/main" id="{93C7A4F2-47DB-724F-953B-13791191D882}"/>
              </a:ext>
            </a:extLst>
          </p:cNvPr>
          <p:cNvSpPr txBox="1"/>
          <p:nvPr/>
        </p:nvSpPr>
        <p:spPr>
          <a:xfrm>
            <a:off x="1049601" y="4289090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d</a:t>
            </a:r>
            <a:endParaRPr kumimoji="1" lang="zh-TW" altLang="en-US" dirty="0"/>
          </a:p>
        </p:txBody>
      </p:sp>
      <p:sp>
        <p:nvSpPr>
          <p:cNvPr id="69" name="文字方塊 68">
            <a:extLst>
              <a:ext uri="{FF2B5EF4-FFF2-40B4-BE49-F238E27FC236}">
                <a16:creationId xmlns:a16="http://schemas.microsoft.com/office/drawing/2014/main" id="{ACDE1917-BD47-5047-81EC-FF6CA4646873}"/>
              </a:ext>
            </a:extLst>
          </p:cNvPr>
          <p:cNvSpPr txBox="1"/>
          <p:nvPr/>
        </p:nvSpPr>
        <p:spPr>
          <a:xfrm>
            <a:off x="1043608" y="3931350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e</a:t>
            </a:r>
            <a:endParaRPr kumimoji="1" lang="zh-TW" altLang="en-US" dirty="0"/>
          </a:p>
        </p:txBody>
      </p:sp>
      <p:sp>
        <p:nvSpPr>
          <p:cNvPr id="70" name="文字方塊 69">
            <a:extLst>
              <a:ext uri="{FF2B5EF4-FFF2-40B4-BE49-F238E27FC236}">
                <a16:creationId xmlns:a16="http://schemas.microsoft.com/office/drawing/2014/main" id="{5731F02A-C78C-EF46-B6BC-D6F74D35089A}"/>
              </a:ext>
            </a:extLst>
          </p:cNvPr>
          <p:cNvSpPr txBox="1"/>
          <p:nvPr/>
        </p:nvSpPr>
        <p:spPr>
          <a:xfrm>
            <a:off x="1043608" y="3569966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f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842471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461243"/>
            <a:ext cx="8229600" cy="839787"/>
          </a:xfrm>
        </p:spPr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Computing SCCs Using DFS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  <p:sp>
        <p:nvSpPr>
          <p:cNvPr id="37" name="橢圓 36"/>
          <p:cNvSpPr/>
          <p:nvPr/>
        </p:nvSpPr>
        <p:spPr bwMode="auto">
          <a:xfrm>
            <a:off x="4716016" y="148478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3" name="直線接點 42"/>
          <p:cNvCxnSpPr>
            <a:stCxn id="37" idx="4"/>
            <a:endCxn id="75" idx="7"/>
          </p:cNvCxnSpPr>
          <p:nvPr/>
        </p:nvCxnSpPr>
        <p:spPr bwMode="auto">
          <a:xfrm flipH="1">
            <a:off x="3872096" y="1592784"/>
            <a:ext cx="897920" cy="915928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61" name="文字方塊 60"/>
          <p:cNvSpPr txBox="1"/>
          <p:nvPr/>
        </p:nvSpPr>
        <p:spPr>
          <a:xfrm>
            <a:off x="4572000" y="102311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a</a:t>
            </a:r>
            <a:endParaRPr lang="zh-TW" altLang="en-US" sz="2400" i="1" dirty="0"/>
          </a:p>
        </p:txBody>
      </p:sp>
      <p:grpSp>
        <p:nvGrpSpPr>
          <p:cNvPr id="46" name="群組 45"/>
          <p:cNvGrpSpPr/>
          <p:nvPr/>
        </p:nvGrpSpPr>
        <p:grpSpPr>
          <a:xfrm>
            <a:off x="1043608" y="2252615"/>
            <a:ext cx="543899" cy="3518407"/>
            <a:chOff x="479364" y="1578074"/>
            <a:chExt cx="924284" cy="3518407"/>
          </a:xfrm>
        </p:grpSpPr>
        <p:sp>
          <p:nvSpPr>
            <p:cNvPr id="32" name="矩形 31"/>
            <p:cNvSpPr/>
            <p:nvPr/>
          </p:nvSpPr>
          <p:spPr bwMode="auto">
            <a:xfrm>
              <a:off x="479364" y="1578074"/>
              <a:ext cx="788863" cy="3518407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25400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45" name="矩形 44"/>
            <p:cNvSpPr/>
            <p:nvPr/>
          </p:nvSpPr>
          <p:spPr bwMode="auto">
            <a:xfrm>
              <a:off x="539552" y="2132856"/>
              <a:ext cx="864096" cy="288032"/>
            </a:xfrm>
            <a:prstGeom prst="rect">
              <a:avLst/>
            </a:prstGeom>
            <a:solidFill>
              <a:schemeClr val="bg1"/>
            </a:solidFill>
            <a:ln w="12700" cap="sq" cmpd="sng" algn="ctr">
              <a:solidFill>
                <a:schemeClr val="bg1">
                  <a:alpha val="0"/>
                </a:schemeClr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75" name="橢圓 74"/>
          <p:cNvSpPr/>
          <p:nvPr/>
        </p:nvSpPr>
        <p:spPr bwMode="auto">
          <a:xfrm>
            <a:off x="3779912" y="2492896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3419872" y="217524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b</a:t>
            </a:r>
            <a:endParaRPr lang="zh-TW" altLang="en-US" sz="2400" i="1" dirty="0"/>
          </a:p>
        </p:txBody>
      </p:sp>
      <p:cxnSp>
        <p:nvCxnSpPr>
          <p:cNvPr id="78" name="直線接點 77"/>
          <p:cNvCxnSpPr>
            <a:stCxn id="75" idx="4"/>
            <a:endCxn id="79" idx="0"/>
          </p:cNvCxnSpPr>
          <p:nvPr/>
        </p:nvCxnSpPr>
        <p:spPr bwMode="auto">
          <a:xfrm>
            <a:off x="3833912" y="2600896"/>
            <a:ext cx="0" cy="108014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79" name="橢圓 78"/>
          <p:cNvSpPr/>
          <p:nvPr/>
        </p:nvSpPr>
        <p:spPr bwMode="auto">
          <a:xfrm>
            <a:off x="3779912" y="3681040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3707904" y="3903439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c</a:t>
            </a:r>
            <a:endParaRPr lang="zh-TW" altLang="en-US" sz="2400" i="1" dirty="0"/>
          </a:p>
        </p:txBody>
      </p:sp>
      <p:sp>
        <p:nvSpPr>
          <p:cNvPr id="87" name="橢圓 86"/>
          <p:cNvSpPr/>
          <p:nvPr/>
        </p:nvSpPr>
        <p:spPr bwMode="auto">
          <a:xfrm>
            <a:off x="3223296" y="465086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8" name="橢圓 87"/>
          <p:cNvSpPr/>
          <p:nvPr/>
        </p:nvSpPr>
        <p:spPr bwMode="auto">
          <a:xfrm>
            <a:off x="2483768" y="576927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9" name="橢圓 88"/>
          <p:cNvSpPr/>
          <p:nvPr/>
        </p:nvSpPr>
        <p:spPr bwMode="auto">
          <a:xfrm>
            <a:off x="4391992" y="468915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0" name="橢圓 89"/>
          <p:cNvSpPr/>
          <p:nvPr/>
        </p:nvSpPr>
        <p:spPr bwMode="auto">
          <a:xfrm>
            <a:off x="4968056" y="576927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1" name="橢圓 90"/>
          <p:cNvSpPr/>
          <p:nvPr/>
        </p:nvSpPr>
        <p:spPr bwMode="auto">
          <a:xfrm>
            <a:off x="5761992" y="465571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2" name="橢圓 91"/>
          <p:cNvSpPr/>
          <p:nvPr/>
        </p:nvSpPr>
        <p:spPr bwMode="auto">
          <a:xfrm>
            <a:off x="5652120" y="262858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3" name="橢圓 92"/>
          <p:cNvSpPr/>
          <p:nvPr/>
        </p:nvSpPr>
        <p:spPr bwMode="auto">
          <a:xfrm>
            <a:off x="6732240" y="3933056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4" name="橢圓 93"/>
          <p:cNvSpPr/>
          <p:nvPr/>
        </p:nvSpPr>
        <p:spPr bwMode="auto">
          <a:xfrm>
            <a:off x="7559416" y="500859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95" name="直線接點 94"/>
          <p:cNvCxnSpPr>
            <a:stCxn id="88" idx="7"/>
          </p:cNvCxnSpPr>
          <p:nvPr/>
        </p:nvCxnSpPr>
        <p:spPr bwMode="auto">
          <a:xfrm flipV="1">
            <a:off x="2575952" y="2564904"/>
            <a:ext cx="1203960" cy="322018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cxnSp>
        <p:nvCxnSpPr>
          <p:cNvPr id="99" name="直線接點 98"/>
          <p:cNvCxnSpPr>
            <a:stCxn id="79" idx="4"/>
            <a:endCxn id="87" idx="0"/>
          </p:cNvCxnSpPr>
          <p:nvPr/>
        </p:nvCxnSpPr>
        <p:spPr bwMode="auto">
          <a:xfrm flipH="1">
            <a:off x="3277296" y="3789040"/>
            <a:ext cx="556616" cy="86182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28" name="直線接點 27">
            <a:extLst>
              <a:ext uri="{FF2B5EF4-FFF2-40B4-BE49-F238E27FC236}">
                <a16:creationId xmlns:a16="http://schemas.microsoft.com/office/drawing/2014/main" id="{F413C1DF-B007-464C-9DF3-9E97322E474D}"/>
              </a:ext>
            </a:extLst>
          </p:cNvPr>
          <p:cNvCxnSpPr>
            <a:cxnSpLocks/>
            <a:stCxn id="87" idx="3"/>
            <a:endCxn id="88" idx="7"/>
          </p:cNvCxnSpPr>
          <p:nvPr/>
        </p:nvCxnSpPr>
        <p:spPr bwMode="auto">
          <a:xfrm flipH="1">
            <a:off x="2575952" y="4743048"/>
            <a:ext cx="663160" cy="104204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33" name="直線接點 32">
            <a:extLst>
              <a:ext uri="{FF2B5EF4-FFF2-40B4-BE49-F238E27FC236}">
                <a16:creationId xmlns:a16="http://schemas.microsoft.com/office/drawing/2014/main" id="{90C0FA38-A847-034F-AC6C-0B7CC4E554FB}"/>
              </a:ext>
            </a:extLst>
          </p:cNvPr>
          <p:cNvCxnSpPr>
            <a:cxnSpLocks/>
            <a:stCxn id="79" idx="5"/>
            <a:endCxn id="89" idx="1"/>
          </p:cNvCxnSpPr>
          <p:nvPr/>
        </p:nvCxnSpPr>
        <p:spPr bwMode="auto">
          <a:xfrm>
            <a:off x="3872096" y="3773224"/>
            <a:ext cx="535712" cy="93174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39" name="直線接點 38">
            <a:extLst>
              <a:ext uri="{FF2B5EF4-FFF2-40B4-BE49-F238E27FC236}">
                <a16:creationId xmlns:a16="http://schemas.microsoft.com/office/drawing/2014/main" id="{62DF9BD3-14FB-F14A-ACBB-605302C858C6}"/>
              </a:ext>
            </a:extLst>
          </p:cNvPr>
          <p:cNvCxnSpPr>
            <a:cxnSpLocks/>
            <a:stCxn id="37" idx="5"/>
            <a:endCxn id="92" idx="1"/>
          </p:cNvCxnSpPr>
          <p:nvPr/>
        </p:nvCxnSpPr>
        <p:spPr bwMode="auto">
          <a:xfrm>
            <a:off x="4808200" y="1576968"/>
            <a:ext cx="859736" cy="1067432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42" name="直線接點 41">
            <a:extLst>
              <a:ext uri="{FF2B5EF4-FFF2-40B4-BE49-F238E27FC236}">
                <a16:creationId xmlns:a16="http://schemas.microsoft.com/office/drawing/2014/main" id="{2E6A6A60-60BD-4240-AEFF-77384D7EACF1}"/>
              </a:ext>
            </a:extLst>
          </p:cNvPr>
          <p:cNvCxnSpPr>
            <a:cxnSpLocks/>
            <a:stCxn id="92" idx="5"/>
            <a:endCxn id="93" idx="1"/>
          </p:cNvCxnSpPr>
          <p:nvPr/>
        </p:nvCxnSpPr>
        <p:spPr bwMode="auto">
          <a:xfrm>
            <a:off x="5744304" y="2720768"/>
            <a:ext cx="1003752" cy="1228104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47" name="直線接點 46">
            <a:extLst>
              <a:ext uri="{FF2B5EF4-FFF2-40B4-BE49-F238E27FC236}">
                <a16:creationId xmlns:a16="http://schemas.microsoft.com/office/drawing/2014/main" id="{E0FC2A7C-45AE-624D-98AB-EDDA85778A2D}"/>
              </a:ext>
            </a:extLst>
          </p:cNvPr>
          <p:cNvCxnSpPr>
            <a:cxnSpLocks/>
            <a:stCxn id="93" idx="5"/>
            <a:endCxn id="94" idx="1"/>
          </p:cNvCxnSpPr>
          <p:nvPr/>
        </p:nvCxnSpPr>
        <p:spPr bwMode="auto">
          <a:xfrm>
            <a:off x="6824424" y="4025240"/>
            <a:ext cx="750808" cy="99917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52" name="直線接點 51">
            <a:extLst>
              <a:ext uri="{FF2B5EF4-FFF2-40B4-BE49-F238E27FC236}">
                <a16:creationId xmlns:a16="http://schemas.microsoft.com/office/drawing/2014/main" id="{9B9558B4-2152-5F4B-BDD8-F5FAA1A2367C}"/>
              </a:ext>
            </a:extLst>
          </p:cNvPr>
          <p:cNvCxnSpPr>
            <a:cxnSpLocks/>
            <a:stCxn id="91" idx="1"/>
            <a:endCxn id="37" idx="4"/>
          </p:cNvCxnSpPr>
          <p:nvPr/>
        </p:nvCxnSpPr>
        <p:spPr bwMode="auto">
          <a:xfrm flipH="1" flipV="1">
            <a:off x="4770016" y="1592784"/>
            <a:ext cx="1007792" cy="3078744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57" name="直線接點 56">
            <a:extLst>
              <a:ext uri="{FF2B5EF4-FFF2-40B4-BE49-F238E27FC236}">
                <a16:creationId xmlns:a16="http://schemas.microsoft.com/office/drawing/2014/main" id="{CEA4A496-402E-8445-AE98-939FB6716F93}"/>
              </a:ext>
            </a:extLst>
          </p:cNvPr>
          <p:cNvCxnSpPr>
            <a:cxnSpLocks/>
            <a:stCxn id="92" idx="3"/>
            <a:endCxn id="79" idx="7"/>
          </p:cNvCxnSpPr>
          <p:nvPr/>
        </p:nvCxnSpPr>
        <p:spPr bwMode="auto">
          <a:xfrm flipH="1">
            <a:off x="3872096" y="2720768"/>
            <a:ext cx="1795840" cy="976088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62" name="直線接點 61">
            <a:extLst>
              <a:ext uri="{FF2B5EF4-FFF2-40B4-BE49-F238E27FC236}">
                <a16:creationId xmlns:a16="http://schemas.microsoft.com/office/drawing/2014/main" id="{481A12C2-5142-C345-9880-3D5035438A2B}"/>
              </a:ext>
            </a:extLst>
          </p:cNvPr>
          <p:cNvCxnSpPr>
            <a:cxnSpLocks/>
            <a:stCxn id="93" idx="3"/>
            <a:endCxn id="91" idx="6"/>
          </p:cNvCxnSpPr>
          <p:nvPr/>
        </p:nvCxnSpPr>
        <p:spPr bwMode="auto">
          <a:xfrm flipH="1">
            <a:off x="5869992" y="4025240"/>
            <a:ext cx="878064" cy="684472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74" name="直線接點 73">
            <a:extLst>
              <a:ext uri="{FF2B5EF4-FFF2-40B4-BE49-F238E27FC236}">
                <a16:creationId xmlns:a16="http://schemas.microsoft.com/office/drawing/2014/main" id="{19F86FBA-25B3-7B47-9619-0A779C887BFA}"/>
              </a:ext>
            </a:extLst>
          </p:cNvPr>
          <p:cNvCxnSpPr>
            <a:cxnSpLocks/>
            <a:stCxn id="94" idx="3"/>
            <a:endCxn id="90" idx="7"/>
          </p:cNvCxnSpPr>
          <p:nvPr/>
        </p:nvCxnSpPr>
        <p:spPr bwMode="auto">
          <a:xfrm flipH="1">
            <a:off x="5060240" y="5100778"/>
            <a:ext cx="2514992" cy="68431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80" name="直線接點 79">
            <a:extLst>
              <a:ext uri="{FF2B5EF4-FFF2-40B4-BE49-F238E27FC236}">
                <a16:creationId xmlns:a16="http://schemas.microsoft.com/office/drawing/2014/main" id="{5106A54D-D739-1D42-8A07-6FEE8C78FAD8}"/>
              </a:ext>
            </a:extLst>
          </p:cNvPr>
          <p:cNvCxnSpPr>
            <a:cxnSpLocks/>
            <a:stCxn id="91" idx="2"/>
            <a:endCxn id="89" idx="6"/>
          </p:cNvCxnSpPr>
          <p:nvPr/>
        </p:nvCxnSpPr>
        <p:spPr bwMode="auto">
          <a:xfrm flipH="1">
            <a:off x="4499992" y="4709712"/>
            <a:ext cx="1262000" cy="3344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96" name="直線接點 95">
            <a:extLst>
              <a:ext uri="{FF2B5EF4-FFF2-40B4-BE49-F238E27FC236}">
                <a16:creationId xmlns:a16="http://schemas.microsoft.com/office/drawing/2014/main" id="{EEEAEC8C-89B4-1B4C-8A83-CEDF6BF354A5}"/>
              </a:ext>
            </a:extLst>
          </p:cNvPr>
          <p:cNvCxnSpPr>
            <a:cxnSpLocks/>
            <a:stCxn id="89" idx="4"/>
            <a:endCxn id="90" idx="1"/>
          </p:cNvCxnSpPr>
          <p:nvPr/>
        </p:nvCxnSpPr>
        <p:spPr bwMode="auto">
          <a:xfrm>
            <a:off x="4445992" y="4797152"/>
            <a:ext cx="537880" cy="987936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97" name="直線接點 96">
            <a:extLst>
              <a:ext uri="{FF2B5EF4-FFF2-40B4-BE49-F238E27FC236}">
                <a16:creationId xmlns:a16="http://schemas.microsoft.com/office/drawing/2014/main" id="{0E95F9C4-6644-3D4B-9109-B1BC029440DA}"/>
              </a:ext>
            </a:extLst>
          </p:cNvPr>
          <p:cNvCxnSpPr>
            <a:cxnSpLocks/>
            <a:stCxn id="90" idx="2"/>
            <a:endCxn id="88" idx="6"/>
          </p:cNvCxnSpPr>
          <p:nvPr/>
        </p:nvCxnSpPr>
        <p:spPr bwMode="auto">
          <a:xfrm flipH="1">
            <a:off x="2591768" y="5823272"/>
            <a:ext cx="2376288" cy="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100" name="文字方塊 99">
            <a:extLst>
              <a:ext uri="{FF2B5EF4-FFF2-40B4-BE49-F238E27FC236}">
                <a16:creationId xmlns:a16="http://schemas.microsoft.com/office/drawing/2014/main" id="{8888D262-8145-1445-ACE9-BACE12C7D058}"/>
              </a:ext>
            </a:extLst>
          </p:cNvPr>
          <p:cNvSpPr txBox="1"/>
          <p:nvPr/>
        </p:nvSpPr>
        <p:spPr>
          <a:xfrm>
            <a:off x="5744304" y="223751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h</a:t>
            </a:r>
            <a:endParaRPr lang="zh-TW" altLang="en-US" sz="2400" i="1" dirty="0"/>
          </a:p>
        </p:txBody>
      </p:sp>
      <p:sp>
        <p:nvSpPr>
          <p:cNvPr id="101" name="文字方塊 100">
            <a:extLst>
              <a:ext uri="{FF2B5EF4-FFF2-40B4-BE49-F238E27FC236}">
                <a16:creationId xmlns:a16="http://schemas.microsoft.com/office/drawing/2014/main" id="{3C1F21F0-9E9C-834A-B7CB-D4D866955EEF}"/>
              </a:ext>
            </a:extLst>
          </p:cNvPr>
          <p:cNvSpPr txBox="1"/>
          <p:nvPr/>
        </p:nvSpPr>
        <p:spPr>
          <a:xfrm>
            <a:off x="6786240" y="3550154"/>
            <a:ext cx="253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i</a:t>
            </a:r>
            <a:endParaRPr lang="zh-TW" altLang="en-US" sz="2400" i="1" dirty="0"/>
          </a:p>
        </p:txBody>
      </p:sp>
      <p:sp>
        <p:nvSpPr>
          <p:cNvPr id="102" name="文字方塊 101">
            <a:extLst>
              <a:ext uri="{FF2B5EF4-FFF2-40B4-BE49-F238E27FC236}">
                <a16:creationId xmlns:a16="http://schemas.microsoft.com/office/drawing/2014/main" id="{4B3623C6-06EA-D44B-A6D5-5B0D1D93F168}"/>
              </a:ext>
            </a:extLst>
          </p:cNvPr>
          <p:cNvSpPr txBox="1"/>
          <p:nvPr/>
        </p:nvSpPr>
        <p:spPr>
          <a:xfrm>
            <a:off x="7594306" y="5096481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k</a:t>
            </a:r>
            <a:endParaRPr lang="zh-TW" altLang="en-US" sz="2400" i="1" dirty="0"/>
          </a:p>
        </p:txBody>
      </p:sp>
      <p:sp>
        <p:nvSpPr>
          <p:cNvPr id="103" name="文字方塊 102">
            <a:extLst>
              <a:ext uri="{FF2B5EF4-FFF2-40B4-BE49-F238E27FC236}">
                <a16:creationId xmlns:a16="http://schemas.microsoft.com/office/drawing/2014/main" id="{E668EB9B-690A-6142-B95C-9196B0B7BF30}"/>
              </a:ext>
            </a:extLst>
          </p:cNvPr>
          <p:cNvSpPr txBox="1"/>
          <p:nvPr/>
        </p:nvSpPr>
        <p:spPr>
          <a:xfrm>
            <a:off x="4863884" y="580526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i="1" dirty="0">
                <a:solidFill>
                  <a:srgbClr val="FF0000"/>
                </a:solidFill>
              </a:rPr>
              <a:t>g</a:t>
            </a:r>
            <a:endParaRPr lang="zh-TW" altLang="en-US" sz="2400" b="1" i="1" dirty="0">
              <a:solidFill>
                <a:srgbClr val="FF0000"/>
              </a:solidFill>
            </a:endParaRPr>
          </a:p>
        </p:txBody>
      </p:sp>
      <p:sp>
        <p:nvSpPr>
          <p:cNvPr id="104" name="文字方塊 103">
            <a:extLst>
              <a:ext uri="{FF2B5EF4-FFF2-40B4-BE49-F238E27FC236}">
                <a16:creationId xmlns:a16="http://schemas.microsoft.com/office/drawing/2014/main" id="{A2A16FAD-054C-6F46-B874-A2993D78D51E}"/>
              </a:ext>
            </a:extLst>
          </p:cNvPr>
          <p:cNvSpPr txBox="1"/>
          <p:nvPr/>
        </p:nvSpPr>
        <p:spPr>
          <a:xfrm>
            <a:off x="2199588" y="573325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e</a:t>
            </a:r>
            <a:endParaRPr lang="zh-TW" altLang="en-US" sz="2400" i="1" dirty="0"/>
          </a:p>
        </p:txBody>
      </p:sp>
      <p:sp>
        <p:nvSpPr>
          <p:cNvPr id="105" name="文字方塊 104">
            <a:extLst>
              <a:ext uri="{FF2B5EF4-FFF2-40B4-BE49-F238E27FC236}">
                <a16:creationId xmlns:a16="http://schemas.microsoft.com/office/drawing/2014/main" id="{4EA602E1-5E79-B543-A62F-EBBD3B7B2E2E}"/>
              </a:ext>
            </a:extLst>
          </p:cNvPr>
          <p:cNvSpPr txBox="1"/>
          <p:nvPr/>
        </p:nvSpPr>
        <p:spPr>
          <a:xfrm>
            <a:off x="3275856" y="469552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d</a:t>
            </a:r>
            <a:endParaRPr lang="zh-TW" altLang="en-US" sz="2400" i="1" dirty="0"/>
          </a:p>
        </p:txBody>
      </p:sp>
      <p:sp>
        <p:nvSpPr>
          <p:cNvPr id="106" name="文字方塊 105">
            <a:extLst>
              <a:ext uri="{FF2B5EF4-FFF2-40B4-BE49-F238E27FC236}">
                <a16:creationId xmlns:a16="http://schemas.microsoft.com/office/drawing/2014/main" id="{3D4ED7BE-6384-1D46-A82B-7E18E092F41D}"/>
              </a:ext>
            </a:extLst>
          </p:cNvPr>
          <p:cNvSpPr txBox="1"/>
          <p:nvPr/>
        </p:nvSpPr>
        <p:spPr>
          <a:xfrm>
            <a:off x="4034346" y="4695527"/>
            <a:ext cx="269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f</a:t>
            </a:r>
            <a:endParaRPr lang="zh-TW" altLang="en-US" sz="2400" i="1" dirty="0"/>
          </a:p>
        </p:txBody>
      </p:sp>
      <p:sp>
        <p:nvSpPr>
          <p:cNvPr id="107" name="文字方塊 106">
            <a:extLst>
              <a:ext uri="{FF2B5EF4-FFF2-40B4-BE49-F238E27FC236}">
                <a16:creationId xmlns:a16="http://schemas.microsoft.com/office/drawing/2014/main" id="{B9B16222-319C-9F4F-8FE6-6989C352A410}"/>
              </a:ext>
            </a:extLst>
          </p:cNvPr>
          <p:cNvSpPr txBox="1"/>
          <p:nvPr/>
        </p:nvSpPr>
        <p:spPr>
          <a:xfrm>
            <a:off x="5769027" y="4772841"/>
            <a:ext cx="253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j</a:t>
            </a:r>
            <a:endParaRPr lang="zh-TW" altLang="en-US" sz="2400" i="1" dirty="0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613ACF00-69CE-FB46-9938-8963BC65CB51}"/>
              </a:ext>
            </a:extLst>
          </p:cNvPr>
          <p:cNvSpPr txBox="1"/>
          <p:nvPr/>
        </p:nvSpPr>
        <p:spPr>
          <a:xfrm>
            <a:off x="1043608" y="5399940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a</a:t>
            </a:r>
            <a:endParaRPr kumimoji="1" lang="zh-TW" altLang="en-US" dirty="0"/>
          </a:p>
        </p:txBody>
      </p:sp>
      <p:sp>
        <p:nvSpPr>
          <p:cNvPr id="51" name="文字方塊 50">
            <a:extLst>
              <a:ext uri="{FF2B5EF4-FFF2-40B4-BE49-F238E27FC236}">
                <a16:creationId xmlns:a16="http://schemas.microsoft.com/office/drawing/2014/main" id="{5CBE1ABF-81A3-4E48-B0A0-804FF2656F2A}"/>
              </a:ext>
            </a:extLst>
          </p:cNvPr>
          <p:cNvSpPr txBox="1"/>
          <p:nvPr/>
        </p:nvSpPr>
        <p:spPr>
          <a:xfrm>
            <a:off x="4355976" y="780479"/>
            <a:ext cx="1078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/>
              <a:t>11/11</a:t>
            </a:r>
            <a:endParaRPr lang="zh-TW" altLang="en-US" sz="2400" dirty="0"/>
          </a:p>
        </p:txBody>
      </p:sp>
      <p:sp>
        <p:nvSpPr>
          <p:cNvPr id="53" name="文字方塊 52">
            <a:extLst>
              <a:ext uri="{FF2B5EF4-FFF2-40B4-BE49-F238E27FC236}">
                <a16:creationId xmlns:a16="http://schemas.microsoft.com/office/drawing/2014/main" id="{0A0AFB59-BC05-BF4A-AEFD-0CE7852843FD}"/>
              </a:ext>
            </a:extLst>
          </p:cNvPr>
          <p:cNvSpPr txBox="1"/>
          <p:nvPr/>
        </p:nvSpPr>
        <p:spPr>
          <a:xfrm>
            <a:off x="3154188" y="1832632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10/10</a:t>
            </a:r>
            <a:endParaRPr lang="zh-TW" altLang="en-US" sz="2400" dirty="0"/>
          </a:p>
        </p:txBody>
      </p:sp>
      <p:sp>
        <p:nvSpPr>
          <p:cNvPr id="54" name="文字方塊 53">
            <a:extLst>
              <a:ext uri="{FF2B5EF4-FFF2-40B4-BE49-F238E27FC236}">
                <a16:creationId xmlns:a16="http://schemas.microsoft.com/office/drawing/2014/main" id="{F1A3C718-698D-3E4E-9347-B5C0D57B2246}"/>
              </a:ext>
            </a:extLst>
          </p:cNvPr>
          <p:cNvSpPr txBox="1"/>
          <p:nvPr/>
        </p:nvSpPr>
        <p:spPr>
          <a:xfrm>
            <a:off x="3491880" y="4251871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9/10</a:t>
            </a:r>
            <a:endParaRPr lang="zh-TW" altLang="en-US" sz="2400" dirty="0"/>
          </a:p>
        </p:txBody>
      </p:sp>
      <p:sp>
        <p:nvSpPr>
          <p:cNvPr id="55" name="文字方塊 54">
            <a:extLst>
              <a:ext uri="{FF2B5EF4-FFF2-40B4-BE49-F238E27FC236}">
                <a16:creationId xmlns:a16="http://schemas.microsoft.com/office/drawing/2014/main" id="{74365682-72A5-334E-9D26-F8F7575D068F}"/>
              </a:ext>
            </a:extLst>
          </p:cNvPr>
          <p:cNvSpPr txBox="1"/>
          <p:nvPr/>
        </p:nvSpPr>
        <p:spPr>
          <a:xfrm>
            <a:off x="3131840" y="5023385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8/10</a:t>
            </a:r>
            <a:endParaRPr lang="zh-TW" altLang="en-US" sz="2400" dirty="0"/>
          </a:p>
        </p:txBody>
      </p:sp>
      <p:sp>
        <p:nvSpPr>
          <p:cNvPr id="56" name="文字方塊 55">
            <a:extLst>
              <a:ext uri="{FF2B5EF4-FFF2-40B4-BE49-F238E27FC236}">
                <a16:creationId xmlns:a16="http://schemas.microsoft.com/office/drawing/2014/main" id="{76C8A95D-0C8E-8F4E-86AD-178E539C3B53}"/>
              </a:ext>
            </a:extLst>
          </p:cNvPr>
          <p:cNvSpPr txBox="1"/>
          <p:nvPr/>
        </p:nvSpPr>
        <p:spPr>
          <a:xfrm>
            <a:off x="3851920" y="5013176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6/6</a:t>
            </a:r>
            <a:endParaRPr lang="zh-TW" altLang="en-US" sz="2400" dirty="0"/>
          </a:p>
        </p:txBody>
      </p:sp>
      <p:sp>
        <p:nvSpPr>
          <p:cNvPr id="58" name="文字方塊 57">
            <a:extLst>
              <a:ext uri="{FF2B5EF4-FFF2-40B4-BE49-F238E27FC236}">
                <a16:creationId xmlns:a16="http://schemas.microsoft.com/office/drawing/2014/main" id="{3151B386-8112-9F4A-A47D-7BBB9502A497}"/>
              </a:ext>
            </a:extLst>
          </p:cNvPr>
          <p:cNvSpPr txBox="1"/>
          <p:nvPr/>
        </p:nvSpPr>
        <p:spPr>
          <a:xfrm>
            <a:off x="2051720" y="6063679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7/10</a:t>
            </a:r>
            <a:endParaRPr lang="zh-TW" altLang="en-US" sz="2400" dirty="0"/>
          </a:p>
        </p:txBody>
      </p:sp>
      <p:sp>
        <p:nvSpPr>
          <p:cNvPr id="59" name="文字方塊 58">
            <a:extLst>
              <a:ext uri="{FF2B5EF4-FFF2-40B4-BE49-F238E27FC236}">
                <a16:creationId xmlns:a16="http://schemas.microsoft.com/office/drawing/2014/main" id="{F6705C89-3A2E-224B-84E3-102DBD3D64BA}"/>
              </a:ext>
            </a:extLst>
          </p:cNvPr>
          <p:cNvSpPr txBox="1"/>
          <p:nvPr/>
        </p:nvSpPr>
        <p:spPr>
          <a:xfrm>
            <a:off x="4716016" y="6153695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5/5</a:t>
            </a:r>
            <a:endParaRPr lang="zh-TW" altLang="en-US" sz="2400" dirty="0"/>
          </a:p>
        </p:txBody>
      </p:sp>
      <p:sp>
        <p:nvSpPr>
          <p:cNvPr id="60" name="文字方塊 59">
            <a:extLst>
              <a:ext uri="{FF2B5EF4-FFF2-40B4-BE49-F238E27FC236}">
                <a16:creationId xmlns:a16="http://schemas.microsoft.com/office/drawing/2014/main" id="{59F68B7D-E1E8-354E-B311-651C48874821}"/>
              </a:ext>
            </a:extLst>
          </p:cNvPr>
          <p:cNvSpPr txBox="1"/>
          <p:nvPr/>
        </p:nvSpPr>
        <p:spPr>
          <a:xfrm>
            <a:off x="7576672" y="5393103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3" name="文字方塊 62">
            <a:extLst>
              <a:ext uri="{FF2B5EF4-FFF2-40B4-BE49-F238E27FC236}">
                <a16:creationId xmlns:a16="http://schemas.microsoft.com/office/drawing/2014/main" id="{AE3C4483-0F03-7541-A6FF-11ED1F0A5170}"/>
              </a:ext>
            </a:extLst>
          </p:cNvPr>
          <p:cNvSpPr txBox="1"/>
          <p:nvPr/>
        </p:nvSpPr>
        <p:spPr>
          <a:xfrm>
            <a:off x="5709282" y="511659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4" name="文字方塊 63">
            <a:extLst>
              <a:ext uri="{FF2B5EF4-FFF2-40B4-BE49-F238E27FC236}">
                <a16:creationId xmlns:a16="http://schemas.microsoft.com/office/drawing/2014/main" id="{8A4192B8-B72F-6349-92B0-082A9BD0412E}"/>
              </a:ext>
            </a:extLst>
          </p:cNvPr>
          <p:cNvSpPr txBox="1"/>
          <p:nvPr/>
        </p:nvSpPr>
        <p:spPr>
          <a:xfrm>
            <a:off x="6748056" y="323557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5" name="文字方塊 64">
            <a:extLst>
              <a:ext uri="{FF2B5EF4-FFF2-40B4-BE49-F238E27FC236}">
                <a16:creationId xmlns:a16="http://schemas.microsoft.com/office/drawing/2014/main" id="{81E05140-FA62-414E-952D-4B4C20960DB2}"/>
              </a:ext>
            </a:extLst>
          </p:cNvPr>
          <p:cNvSpPr txBox="1"/>
          <p:nvPr/>
        </p:nvSpPr>
        <p:spPr>
          <a:xfrm>
            <a:off x="5744304" y="1915350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6" name="文字方塊 65">
            <a:extLst>
              <a:ext uri="{FF2B5EF4-FFF2-40B4-BE49-F238E27FC236}">
                <a16:creationId xmlns:a16="http://schemas.microsoft.com/office/drawing/2014/main" id="{9FA76001-6B1A-B040-9700-187D13C907DB}"/>
              </a:ext>
            </a:extLst>
          </p:cNvPr>
          <p:cNvSpPr txBox="1"/>
          <p:nvPr/>
        </p:nvSpPr>
        <p:spPr>
          <a:xfrm>
            <a:off x="1043608" y="5023385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b</a:t>
            </a:r>
            <a:endParaRPr kumimoji="1" lang="zh-TW" altLang="en-US" dirty="0"/>
          </a:p>
        </p:txBody>
      </p:sp>
      <p:sp>
        <p:nvSpPr>
          <p:cNvPr id="67" name="文字方塊 66">
            <a:extLst>
              <a:ext uri="{FF2B5EF4-FFF2-40B4-BE49-F238E27FC236}">
                <a16:creationId xmlns:a16="http://schemas.microsoft.com/office/drawing/2014/main" id="{D2B0200C-F45F-D84B-9D77-5C5B9804C5B0}"/>
              </a:ext>
            </a:extLst>
          </p:cNvPr>
          <p:cNvSpPr txBox="1"/>
          <p:nvPr/>
        </p:nvSpPr>
        <p:spPr>
          <a:xfrm>
            <a:off x="1043608" y="4665645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c</a:t>
            </a:r>
            <a:endParaRPr kumimoji="1" lang="zh-TW" altLang="en-US" dirty="0"/>
          </a:p>
        </p:txBody>
      </p:sp>
      <p:sp>
        <p:nvSpPr>
          <p:cNvPr id="68" name="文字方塊 67">
            <a:extLst>
              <a:ext uri="{FF2B5EF4-FFF2-40B4-BE49-F238E27FC236}">
                <a16:creationId xmlns:a16="http://schemas.microsoft.com/office/drawing/2014/main" id="{93C7A4F2-47DB-724F-953B-13791191D882}"/>
              </a:ext>
            </a:extLst>
          </p:cNvPr>
          <p:cNvSpPr txBox="1"/>
          <p:nvPr/>
        </p:nvSpPr>
        <p:spPr>
          <a:xfrm>
            <a:off x="1049601" y="4289090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d</a:t>
            </a:r>
            <a:endParaRPr kumimoji="1" lang="zh-TW" altLang="en-US" dirty="0"/>
          </a:p>
        </p:txBody>
      </p:sp>
      <p:sp>
        <p:nvSpPr>
          <p:cNvPr id="69" name="文字方塊 68">
            <a:extLst>
              <a:ext uri="{FF2B5EF4-FFF2-40B4-BE49-F238E27FC236}">
                <a16:creationId xmlns:a16="http://schemas.microsoft.com/office/drawing/2014/main" id="{ACDE1917-BD47-5047-81EC-FF6CA4646873}"/>
              </a:ext>
            </a:extLst>
          </p:cNvPr>
          <p:cNvSpPr txBox="1"/>
          <p:nvPr/>
        </p:nvSpPr>
        <p:spPr>
          <a:xfrm>
            <a:off x="1043608" y="3931350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e</a:t>
            </a:r>
            <a:endParaRPr kumimoji="1" lang="zh-TW" altLang="en-US" dirty="0"/>
          </a:p>
        </p:txBody>
      </p:sp>
      <p:sp>
        <p:nvSpPr>
          <p:cNvPr id="70" name="文字方塊 69">
            <a:extLst>
              <a:ext uri="{FF2B5EF4-FFF2-40B4-BE49-F238E27FC236}">
                <a16:creationId xmlns:a16="http://schemas.microsoft.com/office/drawing/2014/main" id="{5731F02A-C78C-EF46-B6BC-D6F74D35089A}"/>
              </a:ext>
            </a:extLst>
          </p:cNvPr>
          <p:cNvSpPr txBox="1"/>
          <p:nvPr/>
        </p:nvSpPr>
        <p:spPr>
          <a:xfrm>
            <a:off x="1043608" y="3569966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f</a:t>
            </a:r>
            <a:endParaRPr kumimoji="1" lang="zh-TW" altLang="en-US" dirty="0"/>
          </a:p>
        </p:txBody>
      </p:sp>
      <p:sp>
        <p:nvSpPr>
          <p:cNvPr id="71" name="文字方塊 70">
            <a:extLst>
              <a:ext uri="{FF2B5EF4-FFF2-40B4-BE49-F238E27FC236}">
                <a16:creationId xmlns:a16="http://schemas.microsoft.com/office/drawing/2014/main" id="{8AB7C1D9-FB75-2449-87BA-915C7EC1D5FD}"/>
              </a:ext>
            </a:extLst>
          </p:cNvPr>
          <p:cNvSpPr txBox="1"/>
          <p:nvPr/>
        </p:nvSpPr>
        <p:spPr>
          <a:xfrm>
            <a:off x="1050081" y="3193256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g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544986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461243"/>
            <a:ext cx="8229600" cy="839787"/>
          </a:xfrm>
        </p:spPr>
        <p:txBody>
          <a:bodyPr/>
          <a:lstStyle/>
          <a:p>
            <a:r>
              <a:rPr lang="en-US" altLang="zh-TW" dirty="0"/>
              <a:t>Reaching Higher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Computing SCCs Using DFS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14</a:t>
            </a:fld>
            <a:endParaRPr lang="en-US" altLang="zh-TW" dirty="0"/>
          </a:p>
        </p:txBody>
      </p:sp>
      <p:sp>
        <p:nvSpPr>
          <p:cNvPr id="37" name="橢圓 36"/>
          <p:cNvSpPr/>
          <p:nvPr/>
        </p:nvSpPr>
        <p:spPr bwMode="auto">
          <a:xfrm>
            <a:off x="4716016" y="148478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3" name="直線接點 42"/>
          <p:cNvCxnSpPr>
            <a:stCxn id="37" idx="4"/>
            <a:endCxn id="75" idx="7"/>
          </p:cNvCxnSpPr>
          <p:nvPr/>
        </p:nvCxnSpPr>
        <p:spPr bwMode="auto">
          <a:xfrm flipH="1">
            <a:off x="3872096" y="1592784"/>
            <a:ext cx="897920" cy="915928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61" name="文字方塊 60"/>
          <p:cNvSpPr txBox="1"/>
          <p:nvPr/>
        </p:nvSpPr>
        <p:spPr>
          <a:xfrm>
            <a:off x="4572000" y="102311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a</a:t>
            </a:r>
            <a:endParaRPr lang="zh-TW" altLang="en-US" sz="2400" i="1" dirty="0"/>
          </a:p>
        </p:txBody>
      </p:sp>
      <p:sp>
        <p:nvSpPr>
          <p:cNvPr id="75" name="橢圓 74"/>
          <p:cNvSpPr/>
          <p:nvPr/>
        </p:nvSpPr>
        <p:spPr bwMode="auto">
          <a:xfrm>
            <a:off x="3779912" y="2492896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3419872" y="217524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b</a:t>
            </a:r>
            <a:endParaRPr lang="zh-TW" altLang="en-US" sz="2400" i="1" dirty="0"/>
          </a:p>
        </p:txBody>
      </p:sp>
      <p:cxnSp>
        <p:nvCxnSpPr>
          <p:cNvPr id="78" name="直線接點 77"/>
          <p:cNvCxnSpPr>
            <a:stCxn id="75" idx="4"/>
            <a:endCxn id="79" idx="0"/>
          </p:cNvCxnSpPr>
          <p:nvPr/>
        </p:nvCxnSpPr>
        <p:spPr bwMode="auto">
          <a:xfrm>
            <a:off x="3833912" y="2600896"/>
            <a:ext cx="0" cy="108014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79" name="橢圓 78"/>
          <p:cNvSpPr/>
          <p:nvPr/>
        </p:nvSpPr>
        <p:spPr bwMode="auto">
          <a:xfrm>
            <a:off x="3779912" y="3681040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3707904" y="3903439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c</a:t>
            </a:r>
            <a:endParaRPr lang="zh-TW" altLang="en-US" sz="2400" i="1" dirty="0"/>
          </a:p>
        </p:txBody>
      </p:sp>
      <p:sp>
        <p:nvSpPr>
          <p:cNvPr id="87" name="橢圓 86"/>
          <p:cNvSpPr/>
          <p:nvPr/>
        </p:nvSpPr>
        <p:spPr bwMode="auto">
          <a:xfrm>
            <a:off x="3223296" y="465086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8" name="橢圓 87"/>
          <p:cNvSpPr/>
          <p:nvPr/>
        </p:nvSpPr>
        <p:spPr bwMode="auto">
          <a:xfrm>
            <a:off x="2483768" y="576927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9" name="橢圓 88"/>
          <p:cNvSpPr/>
          <p:nvPr/>
        </p:nvSpPr>
        <p:spPr bwMode="auto">
          <a:xfrm>
            <a:off x="4391992" y="468915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0" name="橢圓 89"/>
          <p:cNvSpPr/>
          <p:nvPr/>
        </p:nvSpPr>
        <p:spPr bwMode="auto">
          <a:xfrm>
            <a:off x="4968056" y="576927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1" name="橢圓 90"/>
          <p:cNvSpPr/>
          <p:nvPr/>
        </p:nvSpPr>
        <p:spPr bwMode="auto">
          <a:xfrm>
            <a:off x="5761992" y="465571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2" name="橢圓 91"/>
          <p:cNvSpPr/>
          <p:nvPr/>
        </p:nvSpPr>
        <p:spPr bwMode="auto">
          <a:xfrm>
            <a:off x="5652120" y="262858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3" name="橢圓 92"/>
          <p:cNvSpPr/>
          <p:nvPr/>
        </p:nvSpPr>
        <p:spPr bwMode="auto">
          <a:xfrm>
            <a:off x="6732240" y="3933056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4" name="橢圓 93"/>
          <p:cNvSpPr/>
          <p:nvPr/>
        </p:nvSpPr>
        <p:spPr bwMode="auto">
          <a:xfrm>
            <a:off x="7559416" y="500859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95" name="直線接點 94"/>
          <p:cNvCxnSpPr>
            <a:stCxn id="88" idx="7"/>
          </p:cNvCxnSpPr>
          <p:nvPr/>
        </p:nvCxnSpPr>
        <p:spPr bwMode="auto">
          <a:xfrm flipV="1">
            <a:off x="2575952" y="2564904"/>
            <a:ext cx="1203960" cy="322018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cxnSp>
        <p:nvCxnSpPr>
          <p:cNvPr id="99" name="直線接點 98"/>
          <p:cNvCxnSpPr>
            <a:stCxn id="79" idx="4"/>
            <a:endCxn id="87" idx="0"/>
          </p:cNvCxnSpPr>
          <p:nvPr/>
        </p:nvCxnSpPr>
        <p:spPr bwMode="auto">
          <a:xfrm flipH="1">
            <a:off x="3277296" y="3789040"/>
            <a:ext cx="556616" cy="86182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28" name="直線接點 27">
            <a:extLst>
              <a:ext uri="{FF2B5EF4-FFF2-40B4-BE49-F238E27FC236}">
                <a16:creationId xmlns:a16="http://schemas.microsoft.com/office/drawing/2014/main" id="{F413C1DF-B007-464C-9DF3-9E97322E474D}"/>
              </a:ext>
            </a:extLst>
          </p:cNvPr>
          <p:cNvCxnSpPr>
            <a:cxnSpLocks/>
            <a:stCxn id="87" idx="3"/>
            <a:endCxn id="88" idx="7"/>
          </p:cNvCxnSpPr>
          <p:nvPr/>
        </p:nvCxnSpPr>
        <p:spPr bwMode="auto">
          <a:xfrm flipH="1">
            <a:off x="2575952" y="4743048"/>
            <a:ext cx="663160" cy="104204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33" name="直線接點 32">
            <a:extLst>
              <a:ext uri="{FF2B5EF4-FFF2-40B4-BE49-F238E27FC236}">
                <a16:creationId xmlns:a16="http://schemas.microsoft.com/office/drawing/2014/main" id="{90C0FA38-A847-034F-AC6C-0B7CC4E554FB}"/>
              </a:ext>
            </a:extLst>
          </p:cNvPr>
          <p:cNvCxnSpPr>
            <a:cxnSpLocks/>
            <a:stCxn id="79" idx="5"/>
            <a:endCxn id="89" idx="1"/>
          </p:cNvCxnSpPr>
          <p:nvPr/>
        </p:nvCxnSpPr>
        <p:spPr bwMode="auto">
          <a:xfrm>
            <a:off x="3872096" y="3773224"/>
            <a:ext cx="535712" cy="93174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39" name="直線接點 38">
            <a:extLst>
              <a:ext uri="{FF2B5EF4-FFF2-40B4-BE49-F238E27FC236}">
                <a16:creationId xmlns:a16="http://schemas.microsoft.com/office/drawing/2014/main" id="{62DF9BD3-14FB-F14A-ACBB-605302C858C6}"/>
              </a:ext>
            </a:extLst>
          </p:cNvPr>
          <p:cNvCxnSpPr>
            <a:cxnSpLocks/>
            <a:stCxn id="37" idx="5"/>
            <a:endCxn id="92" idx="1"/>
          </p:cNvCxnSpPr>
          <p:nvPr/>
        </p:nvCxnSpPr>
        <p:spPr bwMode="auto">
          <a:xfrm>
            <a:off x="4808200" y="1576968"/>
            <a:ext cx="859736" cy="1067432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42" name="直線接點 41">
            <a:extLst>
              <a:ext uri="{FF2B5EF4-FFF2-40B4-BE49-F238E27FC236}">
                <a16:creationId xmlns:a16="http://schemas.microsoft.com/office/drawing/2014/main" id="{2E6A6A60-60BD-4240-AEFF-77384D7EACF1}"/>
              </a:ext>
            </a:extLst>
          </p:cNvPr>
          <p:cNvCxnSpPr>
            <a:cxnSpLocks/>
            <a:stCxn id="92" idx="5"/>
            <a:endCxn id="93" idx="1"/>
          </p:cNvCxnSpPr>
          <p:nvPr/>
        </p:nvCxnSpPr>
        <p:spPr bwMode="auto">
          <a:xfrm>
            <a:off x="5744304" y="2720768"/>
            <a:ext cx="1003752" cy="1228104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47" name="直線接點 46">
            <a:extLst>
              <a:ext uri="{FF2B5EF4-FFF2-40B4-BE49-F238E27FC236}">
                <a16:creationId xmlns:a16="http://schemas.microsoft.com/office/drawing/2014/main" id="{E0FC2A7C-45AE-624D-98AB-EDDA85778A2D}"/>
              </a:ext>
            </a:extLst>
          </p:cNvPr>
          <p:cNvCxnSpPr>
            <a:cxnSpLocks/>
            <a:stCxn id="93" idx="5"/>
            <a:endCxn id="94" idx="1"/>
          </p:cNvCxnSpPr>
          <p:nvPr/>
        </p:nvCxnSpPr>
        <p:spPr bwMode="auto">
          <a:xfrm>
            <a:off x="6824424" y="4025240"/>
            <a:ext cx="750808" cy="99917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52" name="直線接點 51">
            <a:extLst>
              <a:ext uri="{FF2B5EF4-FFF2-40B4-BE49-F238E27FC236}">
                <a16:creationId xmlns:a16="http://schemas.microsoft.com/office/drawing/2014/main" id="{9B9558B4-2152-5F4B-BDD8-F5FAA1A2367C}"/>
              </a:ext>
            </a:extLst>
          </p:cNvPr>
          <p:cNvCxnSpPr>
            <a:cxnSpLocks/>
            <a:stCxn id="91" idx="1"/>
            <a:endCxn id="37" idx="4"/>
          </p:cNvCxnSpPr>
          <p:nvPr/>
        </p:nvCxnSpPr>
        <p:spPr bwMode="auto">
          <a:xfrm flipH="1" flipV="1">
            <a:off x="4770016" y="1592784"/>
            <a:ext cx="1007792" cy="3078744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57" name="直線接點 56">
            <a:extLst>
              <a:ext uri="{FF2B5EF4-FFF2-40B4-BE49-F238E27FC236}">
                <a16:creationId xmlns:a16="http://schemas.microsoft.com/office/drawing/2014/main" id="{CEA4A496-402E-8445-AE98-939FB6716F93}"/>
              </a:ext>
            </a:extLst>
          </p:cNvPr>
          <p:cNvCxnSpPr>
            <a:cxnSpLocks/>
            <a:stCxn id="92" idx="3"/>
            <a:endCxn id="79" idx="7"/>
          </p:cNvCxnSpPr>
          <p:nvPr/>
        </p:nvCxnSpPr>
        <p:spPr bwMode="auto">
          <a:xfrm flipH="1">
            <a:off x="3872096" y="2720768"/>
            <a:ext cx="1795840" cy="976088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62" name="直線接點 61">
            <a:extLst>
              <a:ext uri="{FF2B5EF4-FFF2-40B4-BE49-F238E27FC236}">
                <a16:creationId xmlns:a16="http://schemas.microsoft.com/office/drawing/2014/main" id="{481A12C2-5142-C345-9880-3D5035438A2B}"/>
              </a:ext>
            </a:extLst>
          </p:cNvPr>
          <p:cNvCxnSpPr>
            <a:cxnSpLocks/>
            <a:stCxn id="93" idx="3"/>
            <a:endCxn id="91" idx="6"/>
          </p:cNvCxnSpPr>
          <p:nvPr/>
        </p:nvCxnSpPr>
        <p:spPr bwMode="auto">
          <a:xfrm flipH="1">
            <a:off x="5869992" y="4025240"/>
            <a:ext cx="878064" cy="684472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74" name="直線接點 73">
            <a:extLst>
              <a:ext uri="{FF2B5EF4-FFF2-40B4-BE49-F238E27FC236}">
                <a16:creationId xmlns:a16="http://schemas.microsoft.com/office/drawing/2014/main" id="{19F86FBA-25B3-7B47-9619-0A779C887BFA}"/>
              </a:ext>
            </a:extLst>
          </p:cNvPr>
          <p:cNvCxnSpPr>
            <a:cxnSpLocks/>
            <a:stCxn id="94" idx="3"/>
            <a:endCxn id="90" idx="7"/>
          </p:cNvCxnSpPr>
          <p:nvPr/>
        </p:nvCxnSpPr>
        <p:spPr bwMode="auto">
          <a:xfrm flipH="1">
            <a:off x="5060240" y="5100778"/>
            <a:ext cx="2514992" cy="68431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80" name="直線接點 79">
            <a:extLst>
              <a:ext uri="{FF2B5EF4-FFF2-40B4-BE49-F238E27FC236}">
                <a16:creationId xmlns:a16="http://schemas.microsoft.com/office/drawing/2014/main" id="{5106A54D-D739-1D42-8A07-6FEE8C78FAD8}"/>
              </a:ext>
            </a:extLst>
          </p:cNvPr>
          <p:cNvCxnSpPr>
            <a:cxnSpLocks/>
            <a:stCxn id="91" idx="2"/>
            <a:endCxn id="89" idx="6"/>
          </p:cNvCxnSpPr>
          <p:nvPr/>
        </p:nvCxnSpPr>
        <p:spPr bwMode="auto">
          <a:xfrm flipH="1">
            <a:off x="4499992" y="4709712"/>
            <a:ext cx="1262000" cy="3344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96" name="直線接點 95">
            <a:extLst>
              <a:ext uri="{FF2B5EF4-FFF2-40B4-BE49-F238E27FC236}">
                <a16:creationId xmlns:a16="http://schemas.microsoft.com/office/drawing/2014/main" id="{EEEAEC8C-89B4-1B4C-8A83-CEDF6BF354A5}"/>
              </a:ext>
            </a:extLst>
          </p:cNvPr>
          <p:cNvCxnSpPr>
            <a:cxnSpLocks/>
            <a:stCxn id="89" idx="4"/>
            <a:endCxn id="90" idx="1"/>
          </p:cNvCxnSpPr>
          <p:nvPr/>
        </p:nvCxnSpPr>
        <p:spPr bwMode="auto">
          <a:xfrm>
            <a:off x="4445992" y="4797152"/>
            <a:ext cx="537880" cy="987936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97" name="直線接點 96">
            <a:extLst>
              <a:ext uri="{FF2B5EF4-FFF2-40B4-BE49-F238E27FC236}">
                <a16:creationId xmlns:a16="http://schemas.microsoft.com/office/drawing/2014/main" id="{0E95F9C4-6644-3D4B-9109-B1BC029440DA}"/>
              </a:ext>
            </a:extLst>
          </p:cNvPr>
          <p:cNvCxnSpPr>
            <a:cxnSpLocks/>
            <a:stCxn id="90" idx="2"/>
            <a:endCxn id="88" idx="6"/>
          </p:cNvCxnSpPr>
          <p:nvPr/>
        </p:nvCxnSpPr>
        <p:spPr bwMode="auto">
          <a:xfrm flipH="1">
            <a:off x="2591768" y="5823272"/>
            <a:ext cx="2376288" cy="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sp>
        <p:nvSpPr>
          <p:cNvPr id="100" name="文字方塊 99">
            <a:extLst>
              <a:ext uri="{FF2B5EF4-FFF2-40B4-BE49-F238E27FC236}">
                <a16:creationId xmlns:a16="http://schemas.microsoft.com/office/drawing/2014/main" id="{8888D262-8145-1445-ACE9-BACE12C7D058}"/>
              </a:ext>
            </a:extLst>
          </p:cNvPr>
          <p:cNvSpPr txBox="1"/>
          <p:nvPr/>
        </p:nvSpPr>
        <p:spPr>
          <a:xfrm>
            <a:off x="5744304" y="223751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h</a:t>
            </a:r>
            <a:endParaRPr lang="zh-TW" altLang="en-US" sz="2400" i="1" dirty="0"/>
          </a:p>
        </p:txBody>
      </p:sp>
      <p:sp>
        <p:nvSpPr>
          <p:cNvPr id="101" name="文字方塊 100">
            <a:extLst>
              <a:ext uri="{FF2B5EF4-FFF2-40B4-BE49-F238E27FC236}">
                <a16:creationId xmlns:a16="http://schemas.microsoft.com/office/drawing/2014/main" id="{3C1F21F0-9E9C-834A-B7CB-D4D866955EEF}"/>
              </a:ext>
            </a:extLst>
          </p:cNvPr>
          <p:cNvSpPr txBox="1"/>
          <p:nvPr/>
        </p:nvSpPr>
        <p:spPr>
          <a:xfrm>
            <a:off x="6786240" y="3550154"/>
            <a:ext cx="253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i</a:t>
            </a:r>
            <a:endParaRPr lang="zh-TW" altLang="en-US" sz="2400" i="1" dirty="0"/>
          </a:p>
        </p:txBody>
      </p:sp>
      <p:sp>
        <p:nvSpPr>
          <p:cNvPr id="102" name="文字方塊 101">
            <a:extLst>
              <a:ext uri="{FF2B5EF4-FFF2-40B4-BE49-F238E27FC236}">
                <a16:creationId xmlns:a16="http://schemas.microsoft.com/office/drawing/2014/main" id="{4B3623C6-06EA-D44B-A6D5-5B0D1D93F168}"/>
              </a:ext>
            </a:extLst>
          </p:cNvPr>
          <p:cNvSpPr txBox="1"/>
          <p:nvPr/>
        </p:nvSpPr>
        <p:spPr>
          <a:xfrm>
            <a:off x="7594306" y="5096481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k</a:t>
            </a:r>
            <a:endParaRPr lang="zh-TW" altLang="en-US" sz="2400" i="1" dirty="0"/>
          </a:p>
        </p:txBody>
      </p:sp>
      <p:sp>
        <p:nvSpPr>
          <p:cNvPr id="103" name="文字方塊 102">
            <a:extLst>
              <a:ext uri="{FF2B5EF4-FFF2-40B4-BE49-F238E27FC236}">
                <a16:creationId xmlns:a16="http://schemas.microsoft.com/office/drawing/2014/main" id="{E668EB9B-690A-6142-B95C-9196B0B7BF30}"/>
              </a:ext>
            </a:extLst>
          </p:cNvPr>
          <p:cNvSpPr txBox="1"/>
          <p:nvPr/>
        </p:nvSpPr>
        <p:spPr>
          <a:xfrm>
            <a:off x="4863884" y="580526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i="1" dirty="0">
                <a:solidFill>
                  <a:srgbClr val="FF0000"/>
                </a:solidFill>
              </a:rPr>
              <a:t>g</a:t>
            </a:r>
            <a:endParaRPr lang="zh-TW" altLang="en-US" sz="2400" b="1" i="1" dirty="0">
              <a:solidFill>
                <a:srgbClr val="FF0000"/>
              </a:solidFill>
            </a:endParaRPr>
          </a:p>
        </p:txBody>
      </p:sp>
      <p:sp>
        <p:nvSpPr>
          <p:cNvPr id="104" name="文字方塊 103">
            <a:extLst>
              <a:ext uri="{FF2B5EF4-FFF2-40B4-BE49-F238E27FC236}">
                <a16:creationId xmlns:a16="http://schemas.microsoft.com/office/drawing/2014/main" id="{A2A16FAD-054C-6F46-B874-A2993D78D51E}"/>
              </a:ext>
            </a:extLst>
          </p:cNvPr>
          <p:cNvSpPr txBox="1"/>
          <p:nvPr/>
        </p:nvSpPr>
        <p:spPr>
          <a:xfrm>
            <a:off x="2199588" y="573325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e</a:t>
            </a:r>
            <a:endParaRPr lang="zh-TW" altLang="en-US" sz="2400" i="1" dirty="0"/>
          </a:p>
        </p:txBody>
      </p:sp>
      <p:sp>
        <p:nvSpPr>
          <p:cNvPr id="105" name="文字方塊 104">
            <a:extLst>
              <a:ext uri="{FF2B5EF4-FFF2-40B4-BE49-F238E27FC236}">
                <a16:creationId xmlns:a16="http://schemas.microsoft.com/office/drawing/2014/main" id="{4EA602E1-5E79-B543-A62F-EBBD3B7B2E2E}"/>
              </a:ext>
            </a:extLst>
          </p:cNvPr>
          <p:cNvSpPr txBox="1"/>
          <p:nvPr/>
        </p:nvSpPr>
        <p:spPr>
          <a:xfrm>
            <a:off x="3275856" y="469552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d</a:t>
            </a:r>
            <a:endParaRPr lang="zh-TW" altLang="en-US" sz="2400" i="1" dirty="0"/>
          </a:p>
        </p:txBody>
      </p:sp>
      <p:sp>
        <p:nvSpPr>
          <p:cNvPr id="106" name="文字方塊 105">
            <a:extLst>
              <a:ext uri="{FF2B5EF4-FFF2-40B4-BE49-F238E27FC236}">
                <a16:creationId xmlns:a16="http://schemas.microsoft.com/office/drawing/2014/main" id="{3D4ED7BE-6384-1D46-A82B-7E18E092F41D}"/>
              </a:ext>
            </a:extLst>
          </p:cNvPr>
          <p:cNvSpPr txBox="1"/>
          <p:nvPr/>
        </p:nvSpPr>
        <p:spPr>
          <a:xfrm>
            <a:off x="4034346" y="4695527"/>
            <a:ext cx="269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f</a:t>
            </a:r>
            <a:endParaRPr lang="zh-TW" altLang="en-US" sz="2400" i="1" dirty="0"/>
          </a:p>
        </p:txBody>
      </p:sp>
      <p:sp>
        <p:nvSpPr>
          <p:cNvPr id="107" name="文字方塊 106">
            <a:extLst>
              <a:ext uri="{FF2B5EF4-FFF2-40B4-BE49-F238E27FC236}">
                <a16:creationId xmlns:a16="http://schemas.microsoft.com/office/drawing/2014/main" id="{B9B16222-319C-9F4F-8FE6-6989C352A410}"/>
              </a:ext>
            </a:extLst>
          </p:cNvPr>
          <p:cNvSpPr txBox="1"/>
          <p:nvPr/>
        </p:nvSpPr>
        <p:spPr>
          <a:xfrm>
            <a:off x="5769027" y="4772841"/>
            <a:ext cx="253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j</a:t>
            </a:r>
            <a:endParaRPr lang="zh-TW" altLang="en-US" sz="2400" i="1" dirty="0"/>
          </a:p>
        </p:txBody>
      </p:sp>
      <p:sp>
        <p:nvSpPr>
          <p:cNvPr id="51" name="文字方塊 50">
            <a:extLst>
              <a:ext uri="{FF2B5EF4-FFF2-40B4-BE49-F238E27FC236}">
                <a16:creationId xmlns:a16="http://schemas.microsoft.com/office/drawing/2014/main" id="{5CBE1ABF-81A3-4E48-B0A0-804FF2656F2A}"/>
              </a:ext>
            </a:extLst>
          </p:cNvPr>
          <p:cNvSpPr txBox="1"/>
          <p:nvPr/>
        </p:nvSpPr>
        <p:spPr>
          <a:xfrm>
            <a:off x="4355976" y="780479"/>
            <a:ext cx="1078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/>
              <a:t>11/11</a:t>
            </a:r>
            <a:endParaRPr lang="zh-TW" altLang="en-US" sz="2400" dirty="0"/>
          </a:p>
        </p:txBody>
      </p:sp>
      <p:sp>
        <p:nvSpPr>
          <p:cNvPr id="53" name="文字方塊 52">
            <a:extLst>
              <a:ext uri="{FF2B5EF4-FFF2-40B4-BE49-F238E27FC236}">
                <a16:creationId xmlns:a16="http://schemas.microsoft.com/office/drawing/2014/main" id="{0A0AFB59-BC05-BF4A-AEFD-0CE7852843FD}"/>
              </a:ext>
            </a:extLst>
          </p:cNvPr>
          <p:cNvSpPr txBox="1"/>
          <p:nvPr/>
        </p:nvSpPr>
        <p:spPr>
          <a:xfrm>
            <a:off x="3154188" y="1832632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10/10</a:t>
            </a:r>
            <a:endParaRPr lang="zh-TW" altLang="en-US" sz="2400" dirty="0"/>
          </a:p>
        </p:txBody>
      </p:sp>
      <p:sp>
        <p:nvSpPr>
          <p:cNvPr id="54" name="文字方塊 53">
            <a:extLst>
              <a:ext uri="{FF2B5EF4-FFF2-40B4-BE49-F238E27FC236}">
                <a16:creationId xmlns:a16="http://schemas.microsoft.com/office/drawing/2014/main" id="{F1A3C718-698D-3E4E-9347-B5C0D57B2246}"/>
              </a:ext>
            </a:extLst>
          </p:cNvPr>
          <p:cNvSpPr txBox="1"/>
          <p:nvPr/>
        </p:nvSpPr>
        <p:spPr>
          <a:xfrm>
            <a:off x="3491880" y="4251871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9/10</a:t>
            </a:r>
            <a:endParaRPr lang="zh-TW" altLang="en-US" sz="2400" dirty="0"/>
          </a:p>
        </p:txBody>
      </p:sp>
      <p:sp>
        <p:nvSpPr>
          <p:cNvPr id="55" name="文字方塊 54">
            <a:extLst>
              <a:ext uri="{FF2B5EF4-FFF2-40B4-BE49-F238E27FC236}">
                <a16:creationId xmlns:a16="http://schemas.microsoft.com/office/drawing/2014/main" id="{74365682-72A5-334E-9D26-F8F7575D068F}"/>
              </a:ext>
            </a:extLst>
          </p:cNvPr>
          <p:cNvSpPr txBox="1"/>
          <p:nvPr/>
        </p:nvSpPr>
        <p:spPr>
          <a:xfrm>
            <a:off x="3131840" y="5023385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8/10</a:t>
            </a:r>
            <a:endParaRPr lang="zh-TW" altLang="en-US" sz="2400" dirty="0"/>
          </a:p>
        </p:txBody>
      </p:sp>
      <p:sp>
        <p:nvSpPr>
          <p:cNvPr id="56" name="文字方塊 55">
            <a:extLst>
              <a:ext uri="{FF2B5EF4-FFF2-40B4-BE49-F238E27FC236}">
                <a16:creationId xmlns:a16="http://schemas.microsoft.com/office/drawing/2014/main" id="{76C8A95D-0C8E-8F4E-86AD-178E539C3B53}"/>
              </a:ext>
            </a:extLst>
          </p:cNvPr>
          <p:cNvSpPr txBox="1"/>
          <p:nvPr/>
        </p:nvSpPr>
        <p:spPr>
          <a:xfrm>
            <a:off x="3851920" y="5013176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6/6</a:t>
            </a:r>
            <a:endParaRPr lang="zh-TW" altLang="en-US" sz="2400" dirty="0"/>
          </a:p>
        </p:txBody>
      </p:sp>
      <p:sp>
        <p:nvSpPr>
          <p:cNvPr id="58" name="文字方塊 57">
            <a:extLst>
              <a:ext uri="{FF2B5EF4-FFF2-40B4-BE49-F238E27FC236}">
                <a16:creationId xmlns:a16="http://schemas.microsoft.com/office/drawing/2014/main" id="{3151B386-8112-9F4A-A47D-7BBB9502A497}"/>
              </a:ext>
            </a:extLst>
          </p:cNvPr>
          <p:cNvSpPr txBox="1"/>
          <p:nvPr/>
        </p:nvSpPr>
        <p:spPr>
          <a:xfrm>
            <a:off x="2051720" y="6063679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7/10</a:t>
            </a:r>
            <a:endParaRPr lang="zh-TW" altLang="en-US" sz="2400" dirty="0"/>
          </a:p>
        </p:txBody>
      </p:sp>
      <p:sp>
        <p:nvSpPr>
          <p:cNvPr id="59" name="文字方塊 58">
            <a:extLst>
              <a:ext uri="{FF2B5EF4-FFF2-40B4-BE49-F238E27FC236}">
                <a16:creationId xmlns:a16="http://schemas.microsoft.com/office/drawing/2014/main" id="{F6705C89-3A2E-224B-84E3-102DBD3D64BA}"/>
              </a:ext>
            </a:extLst>
          </p:cNvPr>
          <p:cNvSpPr txBox="1"/>
          <p:nvPr/>
        </p:nvSpPr>
        <p:spPr>
          <a:xfrm>
            <a:off x="4716016" y="6153695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5/</a:t>
            </a:r>
            <a:r>
              <a:rPr lang="en-US" altLang="zh-TW" sz="2400" dirty="0">
                <a:solidFill>
                  <a:srgbClr val="00B0F0"/>
                </a:solidFill>
              </a:rPr>
              <a:t>7</a:t>
            </a:r>
            <a:endParaRPr lang="zh-TW" altLang="en-US" sz="2400" dirty="0">
              <a:solidFill>
                <a:srgbClr val="00B0F0"/>
              </a:solidFill>
            </a:endParaRPr>
          </a:p>
        </p:txBody>
      </p:sp>
      <p:sp>
        <p:nvSpPr>
          <p:cNvPr id="60" name="文字方塊 59">
            <a:extLst>
              <a:ext uri="{FF2B5EF4-FFF2-40B4-BE49-F238E27FC236}">
                <a16:creationId xmlns:a16="http://schemas.microsoft.com/office/drawing/2014/main" id="{59F68B7D-E1E8-354E-B311-651C48874821}"/>
              </a:ext>
            </a:extLst>
          </p:cNvPr>
          <p:cNvSpPr txBox="1"/>
          <p:nvPr/>
        </p:nvSpPr>
        <p:spPr>
          <a:xfrm>
            <a:off x="7576672" y="5393103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3" name="文字方塊 62">
            <a:extLst>
              <a:ext uri="{FF2B5EF4-FFF2-40B4-BE49-F238E27FC236}">
                <a16:creationId xmlns:a16="http://schemas.microsoft.com/office/drawing/2014/main" id="{AE3C4483-0F03-7541-A6FF-11ED1F0A5170}"/>
              </a:ext>
            </a:extLst>
          </p:cNvPr>
          <p:cNvSpPr txBox="1"/>
          <p:nvPr/>
        </p:nvSpPr>
        <p:spPr>
          <a:xfrm>
            <a:off x="5709282" y="511659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4" name="文字方塊 63">
            <a:extLst>
              <a:ext uri="{FF2B5EF4-FFF2-40B4-BE49-F238E27FC236}">
                <a16:creationId xmlns:a16="http://schemas.microsoft.com/office/drawing/2014/main" id="{8A4192B8-B72F-6349-92B0-082A9BD0412E}"/>
              </a:ext>
            </a:extLst>
          </p:cNvPr>
          <p:cNvSpPr txBox="1"/>
          <p:nvPr/>
        </p:nvSpPr>
        <p:spPr>
          <a:xfrm>
            <a:off x="6748056" y="323557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5" name="文字方塊 64">
            <a:extLst>
              <a:ext uri="{FF2B5EF4-FFF2-40B4-BE49-F238E27FC236}">
                <a16:creationId xmlns:a16="http://schemas.microsoft.com/office/drawing/2014/main" id="{81E05140-FA62-414E-952D-4B4C20960DB2}"/>
              </a:ext>
            </a:extLst>
          </p:cNvPr>
          <p:cNvSpPr txBox="1"/>
          <p:nvPr/>
        </p:nvSpPr>
        <p:spPr>
          <a:xfrm>
            <a:off x="5744304" y="1915350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grpSp>
        <p:nvGrpSpPr>
          <p:cNvPr id="72" name="群組 71">
            <a:extLst>
              <a:ext uri="{FF2B5EF4-FFF2-40B4-BE49-F238E27FC236}">
                <a16:creationId xmlns:a16="http://schemas.microsoft.com/office/drawing/2014/main" id="{8349B133-AF31-7E48-B780-66A050F98F71}"/>
              </a:ext>
            </a:extLst>
          </p:cNvPr>
          <p:cNvGrpSpPr/>
          <p:nvPr/>
        </p:nvGrpSpPr>
        <p:grpSpPr>
          <a:xfrm>
            <a:off x="1043608" y="2252615"/>
            <a:ext cx="543899" cy="3518407"/>
            <a:chOff x="479364" y="1578074"/>
            <a:chExt cx="924284" cy="3518407"/>
          </a:xfrm>
        </p:grpSpPr>
        <p:sp>
          <p:nvSpPr>
            <p:cNvPr id="73" name="矩形 72">
              <a:extLst>
                <a:ext uri="{FF2B5EF4-FFF2-40B4-BE49-F238E27FC236}">
                  <a16:creationId xmlns:a16="http://schemas.microsoft.com/office/drawing/2014/main" id="{2F544502-88B7-FF40-80F4-700E5900DCEB}"/>
                </a:ext>
              </a:extLst>
            </p:cNvPr>
            <p:cNvSpPr/>
            <p:nvPr/>
          </p:nvSpPr>
          <p:spPr bwMode="auto">
            <a:xfrm>
              <a:off x="479364" y="1578074"/>
              <a:ext cx="788863" cy="3518407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25400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77" name="矩形 76">
              <a:extLst>
                <a:ext uri="{FF2B5EF4-FFF2-40B4-BE49-F238E27FC236}">
                  <a16:creationId xmlns:a16="http://schemas.microsoft.com/office/drawing/2014/main" id="{2745044F-EA6E-CB41-85A6-35504148A2E1}"/>
                </a:ext>
              </a:extLst>
            </p:cNvPr>
            <p:cNvSpPr/>
            <p:nvPr/>
          </p:nvSpPr>
          <p:spPr bwMode="auto">
            <a:xfrm>
              <a:off x="539552" y="2132856"/>
              <a:ext cx="864096" cy="288032"/>
            </a:xfrm>
            <a:prstGeom prst="rect">
              <a:avLst/>
            </a:prstGeom>
            <a:solidFill>
              <a:schemeClr val="bg1"/>
            </a:solidFill>
            <a:ln w="12700" cap="sq" cmpd="sng" algn="ctr">
              <a:solidFill>
                <a:schemeClr val="bg1">
                  <a:alpha val="0"/>
                </a:schemeClr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81" name="文字方塊 80">
            <a:extLst>
              <a:ext uri="{FF2B5EF4-FFF2-40B4-BE49-F238E27FC236}">
                <a16:creationId xmlns:a16="http://schemas.microsoft.com/office/drawing/2014/main" id="{FD6FD1F9-E07C-F948-8DAE-9E2CAF97E824}"/>
              </a:ext>
            </a:extLst>
          </p:cNvPr>
          <p:cNvSpPr txBox="1"/>
          <p:nvPr/>
        </p:nvSpPr>
        <p:spPr>
          <a:xfrm>
            <a:off x="1043608" y="5399940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a</a:t>
            </a:r>
            <a:endParaRPr kumimoji="1" lang="zh-TW" altLang="en-US" dirty="0"/>
          </a:p>
        </p:txBody>
      </p:sp>
      <p:sp>
        <p:nvSpPr>
          <p:cNvPr id="82" name="文字方塊 81">
            <a:extLst>
              <a:ext uri="{FF2B5EF4-FFF2-40B4-BE49-F238E27FC236}">
                <a16:creationId xmlns:a16="http://schemas.microsoft.com/office/drawing/2014/main" id="{DEC9D2CA-82EB-8F43-8854-0F2947C706A3}"/>
              </a:ext>
            </a:extLst>
          </p:cNvPr>
          <p:cNvSpPr txBox="1"/>
          <p:nvPr/>
        </p:nvSpPr>
        <p:spPr>
          <a:xfrm>
            <a:off x="1043608" y="5023385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b</a:t>
            </a:r>
            <a:endParaRPr kumimoji="1" lang="zh-TW" altLang="en-US" dirty="0"/>
          </a:p>
        </p:txBody>
      </p:sp>
      <p:sp>
        <p:nvSpPr>
          <p:cNvPr id="83" name="文字方塊 82">
            <a:extLst>
              <a:ext uri="{FF2B5EF4-FFF2-40B4-BE49-F238E27FC236}">
                <a16:creationId xmlns:a16="http://schemas.microsoft.com/office/drawing/2014/main" id="{B67955D1-13BE-1A41-B18A-6970ADA1A3FC}"/>
              </a:ext>
            </a:extLst>
          </p:cNvPr>
          <p:cNvSpPr txBox="1"/>
          <p:nvPr/>
        </p:nvSpPr>
        <p:spPr>
          <a:xfrm>
            <a:off x="1043608" y="4665645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c</a:t>
            </a:r>
            <a:endParaRPr kumimoji="1" lang="zh-TW" altLang="en-US" dirty="0"/>
          </a:p>
        </p:txBody>
      </p:sp>
      <p:sp>
        <p:nvSpPr>
          <p:cNvPr id="84" name="文字方塊 83">
            <a:extLst>
              <a:ext uri="{FF2B5EF4-FFF2-40B4-BE49-F238E27FC236}">
                <a16:creationId xmlns:a16="http://schemas.microsoft.com/office/drawing/2014/main" id="{8CF40AE7-1B86-C94E-BB1B-78499922E9EC}"/>
              </a:ext>
            </a:extLst>
          </p:cNvPr>
          <p:cNvSpPr txBox="1"/>
          <p:nvPr/>
        </p:nvSpPr>
        <p:spPr>
          <a:xfrm>
            <a:off x="1049601" y="4289090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d</a:t>
            </a:r>
            <a:endParaRPr kumimoji="1" lang="zh-TW" altLang="en-US" dirty="0"/>
          </a:p>
        </p:txBody>
      </p:sp>
      <p:sp>
        <p:nvSpPr>
          <p:cNvPr id="85" name="文字方塊 84">
            <a:extLst>
              <a:ext uri="{FF2B5EF4-FFF2-40B4-BE49-F238E27FC236}">
                <a16:creationId xmlns:a16="http://schemas.microsoft.com/office/drawing/2014/main" id="{7E8CB04A-66BB-5D45-A0E8-F7E08C6F5954}"/>
              </a:ext>
            </a:extLst>
          </p:cNvPr>
          <p:cNvSpPr txBox="1"/>
          <p:nvPr/>
        </p:nvSpPr>
        <p:spPr>
          <a:xfrm>
            <a:off x="1043608" y="3931350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e</a:t>
            </a:r>
            <a:endParaRPr kumimoji="1" lang="zh-TW" altLang="en-US" dirty="0"/>
          </a:p>
        </p:txBody>
      </p:sp>
      <p:sp>
        <p:nvSpPr>
          <p:cNvPr id="98" name="文字方塊 97">
            <a:extLst>
              <a:ext uri="{FF2B5EF4-FFF2-40B4-BE49-F238E27FC236}">
                <a16:creationId xmlns:a16="http://schemas.microsoft.com/office/drawing/2014/main" id="{00684E12-640B-B142-B495-91CC0ECDA2FE}"/>
              </a:ext>
            </a:extLst>
          </p:cNvPr>
          <p:cNvSpPr txBox="1"/>
          <p:nvPr/>
        </p:nvSpPr>
        <p:spPr>
          <a:xfrm>
            <a:off x="1043608" y="3569966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f</a:t>
            </a:r>
            <a:endParaRPr kumimoji="1" lang="zh-TW" altLang="en-US" dirty="0"/>
          </a:p>
        </p:txBody>
      </p:sp>
      <p:sp>
        <p:nvSpPr>
          <p:cNvPr id="108" name="文字方塊 107">
            <a:extLst>
              <a:ext uri="{FF2B5EF4-FFF2-40B4-BE49-F238E27FC236}">
                <a16:creationId xmlns:a16="http://schemas.microsoft.com/office/drawing/2014/main" id="{5BF8C5A2-8877-4141-9052-93D00BF8D333}"/>
              </a:ext>
            </a:extLst>
          </p:cNvPr>
          <p:cNvSpPr txBox="1"/>
          <p:nvPr/>
        </p:nvSpPr>
        <p:spPr>
          <a:xfrm>
            <a:off x="1050081" y="3193256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g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9982469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461243"/>
            <a:ext cx="8229600" cy="839787"/>
          </a:xfrm>
        </p:spPr>
        <p:txBody>
          <a:bodyPr/>
          <a:lstStyle/>
          <a:p>
            <a:r>
              <a:rPr lang="en-US" altLang="zh-TW" dirty="0"/>
              <a:t>Propagate…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Computing SCCs Using DFS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15</a:t>
            </a:fld>
            <a:endParaRPr lang="en-US" altLang="zh-TW" dirty="0"/>
          </a:p>
        </p:txBody>
      </p:sp>
      <p:sp>
        <p:nvSpPr>
          <p:cNvPr id="37" name="橢圓 36"/>
          <p:cNvSpPr/>
          <p:nvPr/>
        </p:nvSpPr>
        <p:spPr bwMode="auto">
          <a:xfrm>
            <a:off x="4716016" y="148478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3" name="直線接點 42"/>
          <p:cNvCxnSpPr>
            <a:stCxn id="37" idx="4"/>
            <a:endCxn id="75" idx="7"/>
          </p:cNvCxnSpPr>
          <p:nvPr/>
        </p:nvCxnSpPr>
        <p:spPr bwMode="auto">
          <a:xfrm flipH="1">
            <a:off x="3872096" y="1592784"/>
            <a:ext cx="897920" cy="915928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61" name="文字方塊 60"/>
          <p:cNvSpPr txBox="1"/>
          <p:nvPr/>
        </p:nvSpPr>
        <p:spPr>
          <a:xfrm>
            <a:off x="4572000" y="102311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a</a:t>
            </a:r>
            <a:endParaRPr lang="zh-TW" altLang="en-US" sz="2400" i="1" dirty="0"/>
          </a:p>
        </p:txBody>
      </p:sp>
      <p:sp>
        <p:nvSpPr>
          <p:cNvPr id="75" name="橢圓 74"/>
          <p:cNvSpPr/>
          <p:nvPr/>
        </p:nvSpPr>
        <p:spPr bwMode="auto">
          <a:xfrm>
            <a:off x="3779912" y="2492896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3419872" y="217524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b</a:t>
            </a:r>
            <a:endParaRPr lang="zh-TW" altLang="en-US" sz="2400" i="1" dirty="0"/>
          </a:p>
        </p:txBody>
      </p:sp>
      <p:cxnSp>
        <p:nvCxnSpPr>
          <p:cNvPr id="78" name="直線接點 77"/>
          <p:cNvCxnSpPr>
            <a:stCxn id="75" idx="4"/>
            <a:endCxn id="79" idx="0"/>
          </p:cNvCxnSpPr>
          <p:nvPr/>
        </p:nvCxnSpPr>
        <p:spPr bwMode="auto">
          <a:xfrm>
            <a:off x="3833912" y="2600896"/>
            <a:ext cx="0" cy="108014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79" name="橢圓 78"/>
          <p:cNvSpPr/>
          <p:nvPr/>
        </p:nvSpPr>
        <p:spPr bwMode="auto">
          <a:xfrm>
            <a:off x="3779912" y="3681040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3707904" y="3903439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c</a:t>
            </a:r>
            <a:endParaRPr lang="zh-TW" altLang="en-US" sz="2400" i="1" dirty="0"/>
          </a:p>
        </p:txBody>
      </p:sp>
      <p:sp>
        <p:nvSpPr>
          <p:cNvPr id="87" name="橢圓 86"/>
          <p:cNvSpPr/>
          <p:nvPr/>
        </p:nvSpPr>
        <p:spPr bwMode="auto">
          <a:xfrm>
            <a:off x="3223296" y="465086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8" name="橢圓 87"/>
          <p:cNvSpPr/>
          <p:nvPr/>
        </p:nvSpPr>
        <p:spPr bwMode="auto">
          <a:xfrm>
            <a:off x="2483768" y="576927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9" name="橢圓 88"/>
          <p:cNvSpPr/>
          <p:nvPr/>
        </p:nvSpPr>
        <p:spPr bwMode="auto">
          <a:xfrm>
            <a:off x="4391992" y="468915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0" name="橢圓 89"/>
          <p:cNvSpPr/>
          <p:nvPr/>
        </p:nvSpPr>
        <p:spPr bwMode="auto">
          <a:xfrm>
            <a:off x="4968056" y="576927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1" name="橢圓 90"/>
          <p:cNvSpPr/>
          <p:nvPr/>
        </p:nvSpPr>
        <p:spPr bwMode="auto">
          <a:xfrm>
            <a:off x="5761992" y="465571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2" name="橢圓 91"/>
          <p:cNvSpPr/>
          <p:nvPr/>
        </p:nvSpPr>
        <p:spPr bwMode="auto">
          <a:xfrm>
            <a:off x="5652120" y="262858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3" name="橢圓 92"/>
          <p:cNvSpPr/>
          <p:nvPr/>
        </p:nvSpPr>
        <p:spPr bwMode="auto">
          <a:xfrm>
            <a:off x="6732240" y="3933056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4" name="橢圓 93"/>
          <p:cNvSpPr/>
          <p:nvPr/>
        </p:nvSpPr>
        <p:spPr bwMode="auto">
          <a:xfrm>
            <a:off x="7559416" y="500859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95" name="直線接點 94"/>
          <p:cNvCxnSpPr>
            <a:stCxn id="88" idx="7"/>
          </p:cNvCxnSpPr>
          <p:nvPr/>
        </p:nvCxnSpPr>
        <p:spPr bwMode="auto">
          <a:xfrm flipV="1">
            <a:off x="2575952" y="2564904"/>
            <a:ext cx="1203960" cy="322018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cxnSp>
        <p:nvCxnSpPr>
          <p:cNvPr id="99" name="直線接點 98"/>
          <p:cNvCxnSpPr>
            <a:stCxn id="79" idx="4"/>
            <a:endCxn id="87" idx="0"/>
          </p:cNvCxnSpPr>
          <p:nvPr/>
        </p:nvCxnSpPr>
        <p:spPr bwMode="auto">
          <a:xfrm flipH="1">
            <a:off x="3277296" y="3789040"/>
            <a:ext cx="556616" cy="86182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28" name="直線接點 27">
            <a:extLst>
              <a:ext uri="{FF2B5EF4-FFF2-40B4-BE49-F238E27FC236}">
                <a16:creationId xmlns:a16="http://schemas.microsoft.com/office/drawing/2014/main" id="{F413C1DF-B007-464C-9DF3-9E97322E474D}"/>
              </a:ext>
            </a:extLst>
          </p:cNvPr>
          <p:cNvCxnSpPr>
            <a:cxnSpLocks/>
            <a:stCxn id="87" idx="3"/>
            <a:endCxn id="88" idx="7"/>
          </p:cNvCxnSpPr>
          <p:nvPr/>
        </p:nvCxnSpPr>
        <p:spPr bwMode="auto">
          <a:xfrm flipH="1">
            <a:off x="2575952" y="4743048"/>
            <a:ext cx="663160" cy="104204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33" name="直線接點 32">
            <a:extLst>
              <a:ext uri="{FF2B5EF4-FFF2-40B4-BE49-F238E27FC236}">
                <a16:creationId xmlns:a16="http://schemas.microsoft.com/office/drawing/2014/main" id="{90C0FA38-A847-034F-AC6C-0B7CC4E554FB}"/>
              </a:ext>
            </a:extLst>
          </p:cNvPr>
          <p:cNvCxnSpPr>
            <a:cxnSpLocks/>
            <a:stCxn id="79" idx="5"/>
            <a:endCxn id="89" idx="1"/>
          </p:cNvCxnSpPr>
          <p:nvPr/>
        </p:nvCxnSpPr>
        <p:spPr bwMode="auto">
          <a:xfrm>
            <a:off x="3872096" y="3773224"/>
            <a:ext cx="535712" cy="93174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39" name="直線接點 38">
            <a:extLst>
              <a:ext uri="{FF2B5EF4-FFF2-40B4-BE49-F238E27FC236}">
                <a16:creationId xmlns:a16="http://schemas.microsoft.com/office/drawing/2014/main" id="{62DF9BD3-14FB-F14A-ACBB-605302C858C6}"/>
              </a:ext>
            </a:extLst>
          </p:cNvPr>
          <p:cNvCxnSpPr>
            <a:cxnSpLocks/>
            <a:stCxn id="37" idx="5"/>
            <a:endCxn id="92" idx="1"/>
          </p:cNvCxnSpPr>
          <p:nvPr/>
        </p:nvCxnSpPr>
        <p:spPr bwMode="auto">
          <a:xfrm>
            <a:off x="4808200" y="1576968"/>
            <a:ext cx="859736" cy="1067432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42" name="直線接點 41">
            <a:extLst>
              <a:ext uri="{FF2B5EF4-FFF2-40B4-BE49-F238E27FC236}">
                <a16:creationId xmlns:a16="http://schemas.microsoft.com/office/drawing/2014/main" id="{2E6A6A60-60BD-4240-AEFF-77384D7EACF1}"/>
              </a:ext>
            </a:extLst>
          </p:cNvPr>
          <p:cNvCxnSpPr>
            <a:cxnSpLocks/>
            <a:stCxn id="92" idx="5"/>
            <a:endCxn id="93" idx="1"/>
          </p:cNvCxnSpPr>
          <p:nvPr/>
        </p:nvCxnSpPr>
        <p:spPr bwMode="auto">
          <a:xfrm>
            <a:off x="5744304" y="2720768"/>
            <a:ext cx="1003752" cy="1228104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47" name="直線接點 46">
            <a:extLst>
              <a:ext uri="{FF2B5EF4-FFF2-40B4-BE49-F238E27FC236}">
                <a16:creationId xmlns:a16="http://schemas.microsoft.com/office/drawing/2014/main" id="{E0FC2A7C-45AE-624D-98AB-EDDA85778A2D}"/>
              </a:ext>
            </a:extLst>
          </p:cNvPr>
          <p:cNvCxnSpPr>
            <a:cxnSpLocks/>
            <a:stCxn id="93" idx="5"/>
            <a:endCxn id="94" idx="1"/>
          </p:cNvCxnSpPr>
          <p:nvPr/>
        </p:nvCxnSpPr>
        <p:spPr bwMode="auto">
          <a:xfrm>
            <a:off x="6824424" y="4025240"/>
            <a:ext cx="750808" cy="99917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52" name="直線接點 51">
            <a:extLst>
              <a:ext uri="{FF2B5EF4-FFF2-40B4-BE49-F238E27FC236}">
                <a16:creationId xmlns:a16="http://schemas.microsoft.com/office/drawing/2014/main" id="{9B9558B4-2152-5F4B-BDD8-F5FAA1A2367C}"/>
              </a:ext>
            </a:extLst>
          </p:cNvPr>
          <p:cNvCxnSpPr>
            <a:cxnSpLocks/>
            <a:stCxn id="91" idx="1"/>
            <a:endCxn id="37" idx="4"/>
          </p:cNvCxnSpPr>
          <p:nvPr/>
        </p:nvCxnSpPr>
        <p:spPr bwMode="auto">
          <a:xfrm flipH="1" flipV="1">
            <a:off x="4770016" y="1592784"/>
            <a:ext cx="1007792" cy="3078744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57" name="直線接點 56">
            <a:extLst>
              <a:ext uri="{FF2B5EF4-FFF2-40B4-BE49-F238E27FC236}">
                <a16:creationId xmlns:a16="http://schemas.microsoft.com/office/drawing/2014/main" id="{CEA4A496-402E-8445-AE98-939FB6716F93}"/>
              </a:ext>
            </a:extLst>
          </p:cNvPr>
          <p:cNvCxnSpPr>
            <a:cxnSpLocks/>
            <a:stCxn id="92" idx="3"/>
            <a:endCxn id="79" idx="7"/>
          </p:cNvCxnSpPr>
          <p:nvPr/>
        </p:nvCxnSpPr>
        <p:spPr bwMode="auto">
          <a:xfrm flipH="1">
            <a:off x="3872096" y="2720768"/>
            <a:ext cx="1795840" cy="976088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62" name="直線接點 61">
            <a:extLst>
              <a:ext uri="{FF2B5EF4-FFF2-40B4-BE49-F238E27FC236}">
                <a16:creationId xmlns:a16="http://schemas.microsoft.com/office/drawing/2014/main" id="{481A12C2-5142-C345-9880-3D5035438A2B}"/>
              </a:ext>
            </a:extLst>
          </p:cNvPr>
          <p:cNvCxnSpPr>
            <a:cxnSpLocks/>
            <a:stCxn id="93" idx="3"/>
            <a:endCxn id="91" idx="6"/>
          </p:cNvCxnSpPr>
          <p:nvPr/>
        </p:nvCxnSpPr>
        <p:spPr bwMode="auto">
          <a:xfrm flipH="1">
            <a:off x="5869992" y="4025240"/>
            <a:ext cx="878064" cy="684472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74" name="直線接點 73">
            <a:extLst>
              <a:ext uri="{FF2B5EF4-FFF2-40B4-BE49-F238E27FC236}">
                <a16:creationId xmlns:a16="http://schemas.microsoft.com/office/drawing/2014/main" id="{19F86FBA-25B3-7B47-9619-0A779C887BFA}"/>
              </a:ext>
            </a:extLst>
          </p:cNvPr>
          <p:cNvCxnSpPr>
            <a:cxnSpLocks/>
            <a:stCxn id="94" idx="3"/>
            <a:endCxn id="90" idx="7"/>
          </p:cNvCxnSpPr>
          <p:nvPr/>
        </p:nvCxnSpPr>
        <p:spPr bwMode="auto">
          <a:xfrm flipH="1">
            <a:off x="5060240" y="5100778"/>
            <a:ext cx="2514992" cy="68431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80" name="直線接點 79">
            <a:extLst>
              <a:ext uri="{FF2B5EF4-FFF2-40B4-BE49-F238E27FC236}">
                <a16:creationId xmlns:a16="http://schemas.microsoft.com/office/drawing/2014/main" id="{5106A54D-D739-1D42-8A07-6FEE8C78FAD8}"/>
              </a:ext>
            </a:extLst>
          </p:cNvPr>
          <p:cNvCxnSpPr>
            <a:cxnSpLocks/>
            <a:stCxn id="91" idx="2"/>
            <a:endCxn id="89" idx="6"/>
          </p:cNvCxnSpPr>
          <p:nvPr/>
        </p:nvCxnSpPr>
        <p:spPr bwMode="auto">
          <a:xfrm flipH="1">
            <a:off x="4499992" y="4709712"/>
            <a:ext cx="1262000" cy="3344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96" name="直線接點 95">
            <a:extLst>
              <a:ext uri="{FF2B5EF4-FFF2-40B4-BE49-F238E27FC236}">
                <a16:creationId xmlns:a16="http://schemas.microsoft.com/office/drawing/2014/main" id="{EEEAEC8C-89B4-1B4C-8A83-CEDF6BF354A5}"/>
              </a:ext>
            </a:extLst>
          </p:cNvPr>
          <p:cNvCxnSpPr>
            <a:cxnSpLocks/>
            <a:stCxn id="89" idx="4"/>
            <a:endCxn id="90" idx="1"/>
          </p:cNvCxnSpPr>
          <p:nvPr/>
        </p:nvCxnSpPr>
        <p:spPr bwMode="auto">
          <a:xfrm>
            <a:off x="4445992" y="4797152"/>
            <a:ext cx="537880" cy="987936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97" name="直線接點 96">
            <a:extLst>
              <a:ext uri="{FF2B5EF4-FFF2-40B4-BE49-F238E27FC236}">
                <a16:creationId xmlns:a16="http://schemas.microsoft.com/office/drawing/2014/main" id="{0E95F9C4-6644-3D4B-9109-B1BC029440DA}"/>
              </a:ext>
            </a:extLst>
          </p:cNvPr>
          <p:cNvCxnSpPr>
            <a:cxnSpLocks/>
            <a:stCxn id="90" idx="2"/>
            <a:endCxn id="88" idx="6"/>
          </p:cNvCxnSpPr>
          <p:nvPr/>
        </p:nvCxnSpPr>
        <p:spPr bwMode="auto">
          <a:xfrm flipH="1">
            <a:off x="2591768" y="5823272"/>
            <a:ext cx="2376288" cy="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sp>
        <p:nvSpPr>
          <p:cNvPr id="100" name="文字方塊 99">
            <a:extLst>
              <a:ext uri="{FF2B5EF4-FFF2-40B4-BE49-F238E27FC236}">
                <a16:creationId xmlns:a16="http://schemas.microsoft.com/office/drawing/2014/main" id="{8888D262-8145-1445-ACE9-BACE12C7D058}"/>
              </a:ext>
            </a:extLst>
          </p:cNvPr>
          <p:cNvSpPr txBox="1"/>
          <p:nvPr/>
        </p:nvSpPr>
        <p:spPr>
          <a:xfrm>
            <a:off x="5744304" y="223751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h</a:t>
            </a:r>
            <a:endParaRPr lang="zh-TW" altLang="en-US" sz="2400" i="1" dirty="0"/>
          </a:p>
        </p:txBody>
      </p:sp>
      <p:sp>
        <p:nvSpPr>
          <p:cNvPr id="101" name="文字方塊 100">
            <a:extLst>
              <a:ext uri="{FF2B5EF4-FFF2-40B4-BE49-F238E27FC236}">
                <a16:creationId xmlns:a16="http://schemas.microsoft.com/office/drawing/2014/main" id="{3C1F21F0-9E9C-834A-B7CB-D4D866955EEF}"/>
              </a:ext>
            </a:extLst>
          </p:cNvPr>
          <p:cNvSpPr txBox="1"/>
          <p:nvPr/>
        </p:nvSpPr>
        <p:spPr>
          <a:xfrm>
            <a:off x="6786240" y="3550154"/>
            <a:ext cx="253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i</a:t>
            </a:r>
            <a:endParaRPr lang="zh-TW" altLang="en-US" sz="2400" i="1" dirty="0"/>
          </a:p>
        </p:txBody>
      </p:sp>
      <p:sp>
        <p:nvSpPr>
          <p:cNvPr id="102" name="文字方塊 101">
            <a:extLst>
              <a:ext uri="{FF2B5EF4-FFF2-40B4-BE49-F238E27FC236}">
                <a16:creationId xmlns:a16="http://schemas.microsoft.com/office/drawing/2014/main" id="{4B3623C6-06EA-D44B-A6D5-5B0D1D93F168}"/>
              </a:ext>
            </a:extLst>
          </p:cNvPr>
          <p:cNvSpPr txBox="1"/>
          <p:nvPr/>
        </p:nvSpPr>
        <p:spPr>
          <a:xfrm>
            <a:off x="7594306" y="5096481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k</a:t>
            </a:r>
            <a:endParaRPr lang="zh-TW" altLang="en-US" sz="2400" i="1" dirty="0"/>
          </a:p>
        </p:txBody>
      </p:sp>
      <p:sp>
        <p:nvSpPr>
          <p:cNvPr id="103" name="文字方塊 102">
            <a:extLst>
              <a:ext uri="{FF2B5EF4-FFF2-40B4-BE49-F238E27FC236}">
                <a16:creationId xmlns:a16="http://schemas.microsoft.com/office/drawing/2014/main" id="{E668EB9B-690A-6142-B95C-9196B0B7BF30}"/>
              </a:ext>
            </a:extLst>
          </p:cNvPr>
          <p:cNvSpPr txBox="1"/>
          <p:nvPr/>
        </p:nvSpPr>
        <p:spPr>
          <a:xfrm>
            <a:off x="4863884" y="580526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g</a:t>
            </a:r>
            <a:endParaRPr lang="zh-TW" altLang="en-US" sz="2400" i="1" dirty="0"/>
          </a:p>
        </p:txBody>
      </p:sp>
      <p:sp>
        <p:nvSpPr>
          <p:cNvPr id="104" name="文字方塊 103">
            <a:extLst>
              <a:ext uri="{FF2B5EF4-FFF2-40B4-BE49-F238E27FC236}">
                <a16:creationId xmlns:a16="http://schemas.microsoft.com/office/drawing/2014/main" id="{A2A16FAD-054C-6F46-B874-A2993D78D51E}"/>
              </a:ext>
            </a:extLst>
          </p:cNvPr>
          <p:cNvSpPr txBox="1"/>
          <p:nvPr/>
        </p:nvSpPr>
        <p:spPr>
          <a:xfrm>
            <a:off x="2199588" y="573325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e</a:t>
            </a:r>
            <a:endParaRPr lang="zh-TW" altLang="en-US" sz="2400" i="1" dirty="0"/>
          </a:p>
        </p:txBody>
      </p:sp>
      <p:sp>
        <p:nvSpPr>
          <p:cNvPr id="105" name="文字方塊 104">
            <a:extLst>
              <a:ext uri="{FF2B5EF4-FFF2-40B4-BE49-F238E27FC236}">
                <a16:creationId xmlns:a16="http://schemas.microsoft.com/office/drawing/2014/main" id="{4EA602E1-5E79-B543-A62F-EBBD3B7B2E2E}"/>
              </a:ext>
            </a:extLst>
          </p:cNvPr>
          <p:cNvSpPr txBox="1"/>
          <p:nvPr/>
        </p:nvSpPr>
        <p:spPr>
          <a:xfrm>
            <a:off x="3275856" y="469552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d</a:t>
            </a:r>
            <a:endParaRPr lang="zh-TW" altLang="en-US" sz="2400" i="1" dirty="0"/>
          </a:p>
        </p:txBody>
      </p:sp>
      <p:sp>
        <p:nvSpPr>
          <p:cNvPr id="106" name="文字方塊 105">
            <a:extLst>
              <a:ext uri="{FF2B5EF4-FFF2-40B4-BE49-F238E27FC236}">
                <a16:creationId xmlns:a16="http://schemas.microsoft.com/office/drawing/2014/main" id="{3D4ED7BE-6384-1D46-A82B-7E18E092F41D}"/>
              </a:ext>
            </a:extLst>
          </p:cNvPr>
          <p:cNvSpPr txBox="1"/>
          <p:nvPr/>
        </p:nvSpPr>
        <p:spPr>
          <a:xfrm>
            <a:off x="4034346" y="4695527"/>
            <a:ext cx="2872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i="1" dirty="0">
                <a:solidFill>
                  <a:srgbClr val="FF0000"/>
                </a:solidFill>
              </a:rPr>
              <a:t>f</a:t>
            </a:r>
            <a:endParaRPr lang="zh-TW" altLang="en-US" sz="2400" b="1" i="1" dirty="0">
              <a:solidFill>
                <a:srgbClr val="FF0000"/>
              </a:solidFill>
            </a:endParaRPr>
          </a:p>
        </p:txBody>
      </p:sp>
      <p:sp>
        <p:nvSpPr>
          <p:cNvPr id="107" name="文字方塊 106">
            <a:extLst>
              <a:ext uri="{FF2B5EF4-FFF2-40B4-BE49-F238E27FC236}">
                <a16:creationId xmlns:a16="http://schemas.microsoft.com/office/drawing/2014/main" id="{B9B16222-319C-9F4F-8FE6-6989C352A410}"/>
              </a:ext>
            </a:extLst>
          </p:cNvPr>
          <p:cNvSpPr txBox="1"/>
          <p:nvPr/>
        </p:nvSpPr>
        <p:spPr>
          <a:xfrm>
            <a:off x="5769027" y="4772841"/>
            <a:ext cx="253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j</a:t>
            </a:r>
            <a:endParaRPr lang="zh-TW" altLang="en-US" sz="2400" i="1" dirty="0"/>
          </a:p>
        </p:txBody>
      </p:sp>
      <p:sp>
        <p:nvSpPr>
          <p:cNvPr id="51" name="文字方塊 50">
            <a:extLst>
              <a:ext uri="{FF2B5EF4-FFF2-40B4-BE49-F238E27FC236}">
                <a16:creationId xmlns:a16="http://schemas.microsoft.com/office/drawing/2014/main" id="{5CBE1ABF-81A3-4E48-B0A0-804FF2656F2A}"/>
              </a:ext>
            </a:extLst>
          </p:cNvPr>
          <p:cNvSpPr txBox="1"/>
          <p:nvPr/>
        </p:nvSpPr>
        <p:spPr>
          <a:xfrm>
            <a:off x="4355976" y="780479"/>
            <a:ext cx="1078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/>
              <a:t>11/11</a:t>
            </a:r>
            <a:endParaRPr lang="zh-TW" altLang="en-US" sz="2400" dirty="0"/>
          </a:p>
        </p:txBody>
      </p:sp>
      <p:sp>
        <p:nvSpPr>
          <p:cNvPr id="53" name="文字方塊 52">
            <a:extLst>
              <a:ext uri="{FF2B5EF4-FFF2-40B4-BE49-F238E27FC236}">
                <a16:creationId xmlns:a16="http://schemas.microsoft.com/office/drawing/2014/main" id="{0A0AFB59-BC05-BF4A-AEFD-0CE7852843FD}"/>
              </a:ext>
            </a:extLst>
          </p:cNvPr>
          <p:cNvSpPr txBox="1"/>
          <p:nvPr/>
        </p:nvSpPr>
        <p:spPr>
          <a:xfrm>
            <a:off x="3154188" y="1832632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10/10</a:t>
            </a:r>
            <a:endParaRPr lang="zh-TW" altLang="en-US" sz="2400" dirty="0"/>
          </a:p>
        </p:txBody>
      </p:sp>
      <p:sp>
        <p:nvSpPr>
          <p:cNvPr id="54" name="文字方塊 53">
            <a:extLst>
              <a:ext uri="{FF2B5EF4-FFF2-40B4-BE49-F238E27FC236}">
                <a16:creationId xmlns:a16="http://schemas.microsoft.com/office/drawing/2014/main" id="{F1A3C718-698D-3E4E-9347-B5C0D57B2246}"/>
              </a:ext>
            </a:extLst>
          </p:cNvPr>
          <p:cNvSpPr txBox="1"/>
          <p:nvPr/>
        </p:nvSpPr>
        <p:spPr>
          <a:xfrm>
            <a:off x="3491880" y="4251871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9/10</a:t>
            </a:r>
            <a:endParaRPr lang="zh-TW" altLang="en-US" sz="2400" dirty="0"/>
          </a:p>
        </p:txBody>
      </p:sp>
      <p:sp>
        <p:nvSpPr>
          <p:cNvPr id="55" name="文字方塊 54">
            <a:extLst>
              <a:ext uri="{FF2B5EF4-FFF2-40B4-BE49-F238E27FC236}">
                <a16:creationId xmlns:a16="http://schemas.microsoft.com/office/drawing/2014/main" id="{74365682-72A5-334E-9D26-F8F7575D068F}"/>
              </a:ext>
            </a:extLst>
          </p:cNvPr>
          <p:cNvSpPr txBox="1"/>
          <p:nvPr/>
        </p:nvSpPr>
        <p:spPr>
          <a:xfrm>
            <a:off x="3131840" y="5023385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8/10</a:t>
            </a:r>
            <a:endParaRPr lang="zh-TW" altLang="en-US" sz="2400" dirty="0"/>
          </a:p>
        </p:txBody>
      </p:sp>
      <p:sp>
        <p:nvSpPr>
          <p:cNvPr id="56" name="文字方塊 55">
            <a:extLst>
              <a:ext uri="{FF2B5EF4-FFF2-40B4-BE49-F238E27FC236}">
                <a16:creationId xmlns:a16="http://schemas.microsoft.com/office/drawing/2014/main" id="{76C8A95D-0C8E-8F4E-86AD-178E539C3B53}"/>
              </a:ext>
            </a:extLst>
          </p:cNvPr>
          <p:cNvSpPr txBox="1"/>
          <p:nvPr/>
        </p:nvSpPr>
        <p:spPr>
          <a:xfrm>
            <a:off x="3851920" y="5013176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6/</a:t>
            </a:r>
            <a:r>
              <a:rPr lang="en-US" altLang="zh-TW" sz="2400" dirty="0">
                <a:solidFill>
                  <a:srgbClr val="00B0F0"/>
                </a:solidFill>
              </a:rPr>
              <a:t>7</a:t>
            </a:r>
            <a:endParaRPr lang="zh-TW" altLang="en-US" sz="2400" dirty="0">
              <a:solidFill>
                <a:srgbClr val="00B0F0"/>
              </a:solidFill>
            </a:endParaRPr>
          </a:p>
        </p:txBody>
      </p:sp>
      <p:sp>
        <p:nvSpPr>
          <p:cNvPr id="58" name="文字方塊 57">
            <a:extLst>
              <a:ext uri="{FF2B5EF4-FFF2-40B4-BE49-F238E27FC236}">
                <a16:creationId xmlns:a16="http://schemas.microsoft.com/office/drawing/2014/main" id="{3151B386-8112-9F4A-A47D-7BBB9502A497}"/>
              </a:ext>
            </a:extLst>
          </p:cNvPr>
          <p:cNvSpPr txBox="1"/>
          <p:nvPr/>
        </p:nvSpPr>
        <p:spPr>
          <a:xfrm>
            <a:off x="2051720" y="6063679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7/10</a:t>
            </a:r>
            <a:endParaRPr lang="zh-TW" altLang="en-US" sz="2400" dirty="0"/>
          </a:p>
        </p:txBody>
      </p:sp>
      <p:sp>
        <p:nvSpPr>
          <p:cNvPr id="59" name="文字方塊 58">
            <a:extLst>
              <a:ext uri="{FF2B5EF4-FFF2-40B4-BE49-F238E27FC236}">
                <a16:creationId xmlns:a16="http://schemas.microsoft.com/office/drawing/2014/main" id="{F6705C89-3A2E-224B-84E3-102DBD3D64BA}"/>
              </a:ext>
            </a:extLst>
          </p:cNvPr>
          <p:cNvSpPr txBox="1"/>
          <p:nvPr/>
        </p:nvSpPr>
        <p:spPr>
          <a:xfrm>
            <a:off x="4716016" y="6153695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5/7</a:t>
            </a:r>
            <a:endParaRPr lang="zh-TW" altLang="en-US" sz="2400" dirty="0"/>
          </a:p>
        </p:txBody>
      </p:sp>
      <p:sp>
        <p:nvSpPr>
          <p:cNvPr id="60" name="文字方塊 59">
            <a:extLst>
              <a:ext uri="{FF2B5EF4-FFF2-40B4-BE49-F238E27FC236}">
                <a16:creationId xmlns:a16="http://schemas.microsoft.com/office/drawing/2014/main" id="{59F68B7D-E1E8-354E-B311-651C48874821}"/>
              </a:ext>
            </a:extLst>
          </p:cNvPr>
          <p:cNvSpPr txBox="1"/>
          <p:nvPr/>
        </p:nvSpPr>
        <p:spPr>
          <a:xfrm>
            <a:off x="7576672" y="5393103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3" name="文字方塊 62">
            <a:extLst>
              <a:ext uri="{FF2B5EF4-FFF2-40B4-BE49-F238E27FC236}">
                <a16:creationId xmlns:a16="http://schemas.microsoft.com/office/drawing/2014/main" id="{AE3C4483-0F03-7541-A6FF-11ED1F0A5170}"/>
              </a:ext>
            </a:extLst>
          </p:cNvPr>
          <p:cNvSpPr txBox="1"/>
          <p:nvPr/>
        </p:nvSpPr>
        <p:spPr>
          <a:xfrm>
            <a:off x="5709282" y="511659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4" name="文字方塊 63">
            <a:extLst>
              <a:ext uri="{FF2B5EF4-FFF2-40B4-BE49-F238E27FC236}">
                <a16:creationId xmlns:a16="http://schemas.microsoft.com/office/drawing/2014/main" id="{8A4192B8-B72F-6349-92B0-082A9BD0412E}"/>
              </a:ext>
            </a:extLst>
          </p:cNvPr>
          <p:cNvSpPr txBox="1"/>
          <p:nvPr/>
        </p:nvSpPr>
        <p:spPr>
          <a:xfrm>
            <a:off x="6748056" y="323557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5" name="文字方塊 64">
            <a:extLst>
              <a:ext uri="{FF2B5EF4-FFF2-40B4-BE49-F238E27FC236}">
                <a16:creationId xmlns:a16="http://schemas.microsoft.com/office/drawing/2014/main" id="{81E05140-FA62-414E-952D-4B4C20960DB2}"/>
              </a:ext>
            </a:extLst>
          </p:cNvPr>
          <p:cNvSpPr txBox="1"/>
          <p:nvPr/>
        </p:nvSpPr>
        <p:spPr>
          <a:xfrm>
            <a:off x="5744304" y="1915350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grpSp>
        <p:nvGrpSpPr>
          <p:cNvPr id="72" name="群組 71">
            <a:extLst>
              <a:ext uri="{FF2B5EF4-FFF2-40B4-BE49-F238E27FC236}">
                <a16:creationId xmlns:a16="http://schemas.microsoft.com/office/drawing/2014/main" id="{7EF498D9-A03A-954A-9E89-F656493FFB84}"/>
              </a:ext>
            </a:extLst>
          </p:cNvPr>
          <p:cNvGrpSpPr/>
          <p:nvPr/>
        </p:nvGrpSpPr>
        <p:grpSpPr>
          <a:xfrm>
            <a:off x="1043608" y="2252615"/>
            <a:ext cx="543899" cy="3518407"/>
            <a:chOff x="479364" y="1578074"/>
            <a:chExt cx="924284" cy="3518407"/>
          </a:xfrm>
        </p:grpSpPr>
        <p:sp>
          <p:nvSpPr>
            <p:cNvPr id="73" name="矩形 72">
              <a:extLst>
                <a:ext uri="{FF2B5EF4-FFF2-40B4-BE49-F238E27FC236}">
                  <a16:creationId xmlns:a16="http://schemas.microsoft.com/office/drawing/2014/main" id="{662B7000-04A2-D540-ABB1-620CEB151223}"/>
                </a:ext>
              </a:extLst>
            </p:cNvPr>
            <p:cNvSpPr/>
            <p:nvPr/>
          </p:nvSpPr>
          <p:spPr bwMode="auto">
            <a:xfrm>
              <a:off x="479364" y="1578074"/>
              <a:ext cx="788863" cy="3518407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25400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77" name="矩形 76">
              <a:extLst>
                <a:ext uri="{FF2B5EF4-FFF2-40B4-BE49-F238E27FC236}">
                  <a16:creationId xmlns:a16="http://schemas.microsoft.com/office/drawing/2014/main" id="{37E308CB-F940-EF4D-B2F0-96A1B6806E92}"/>
                </a:ext>
              </a:extLst>
            </p:cNvPr>
            <p:cNvSpPr/>
            <p:nvPr/>
          </p:nvSpPr>
          <p:spPr bwMode="auto">
            <a:xfrm>
              <a:off x="539552" y="2132856"/>
              <a:ext cx="864096" cy="288032"/>
            </a:xfrm>
            <a:prstGeom prst="rect">
              <a:avLst/>
            </a:prstGeom>
            <a:solidFill>
              <a:schemeClr val="bg1"/>
            </a:solidFill>
            <a:ln w="12700" cap="sq" cmpd="sng" algn="ctr">
              <a:solidFill>
                <a:schemeClr val="bg1">
                  <a:alpha val="0"/>
                </a:schemeClr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81" name="文字方塊 80">
            <a:extLst>
              <a:ext uri="{FF2B5EF4-FFF2-40B4-BE49-F238E27FC236}">
                <a16:creationId xmlns:a16="http://schemas.microsoft.com/office/drawing/2014/main" id="{CE38A004-CC5F-E340-8F04-6A9CC80B7C81}"/>
              </a:ext>
            </a:extLst>
          </p:cNvPr>
          <p:cNvSpPr txBox="1"/>
          <p:nvPr/>
        </p:nvSpPr>
        <p:spPr>
          <a:xfrm>
            <a:off x="1043608" y="5399940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a</a:t>
            </a:r>
            <a:endParaRPr kumimoji="1" lang="zh-TW" altLang="en-US" dirty="0"/>
          </a:p>
        </p:txBody>
      </p:sp>
      <p:sp>
        <p:nvSpPr>
          <p:cNvPr id="82" name="文字方塊 81">
            <a:extLst>
              <a:ext uri="{FF2B5EF4-FFF2-40B4-BE49-F238E27FC236}">
                <a16:creationId xmlns:a16="http://schemas.microsoft.com/office/drawing/2014/main" id="{225284DA-78FD-5049-B675-8E519FB94168}"/>
              </a:ext>
            </a:extLst>
          </p:cNvPr>
          <p:cNvSpPr txBox="1"/>
          <p:nvPr/>
        </p:nvSpPr>
        <p:spPr>
          <a:xfrm>
            <a:off x="1043608" y="5023385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b</a:t>
            </a:r>
            <a:endParaRPr kumimoji="1" lang="zh-TW" altLang="en-US" dirty="0"/>
          </a:p>
        </p:txBody>
      </p:sp>
      <p:sp>
        <p:nvSpPr>
          <p:cNvPr id="83" name="文字方塊 82">
            <a:extLst>
              <a:ext uri="{FF2B5EF4-FFF2-40B4-BE49-F238E27FC236}">
                <a16:creationId xmlns:a16="http://schemas.microsoft.com/office/drawing/2014/main" id="{4EC9A834-C4EE-B84A-BD6D-41BD3CEE883F}"/>
              </a:ext>
            </a:extLst>
          </p:cNvPr>
          <p:cNvSpPr txBox="1"/>
          <p:nvPr/>
        </p:nvSpPr>
        <p:spPr>
          <a:xfrm>
            <a:off x="1043608" y="4665645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c</a:t>
            </a:r>
            <a:endParaRPr kumimoji="1" lang="zh-TW" altLang="en-US" dirty="0"/>
          </a:p>
        </p:txBody>
      </p:sp>
      <p:sp>
        <p:nvSpPr>
          <p:cNvPr id="84" name="文字方塊 83">
            <a:extLst>
              <a:ext uri="{FF2B5EF4-FFF2-40B4-BE49-F238E27FC236}">
                <a16:creationId xmlns:a16="http://schemas.microsoft.com/office/drawing/2014/main" id="{16B7D5AE-D864-EE4A-86A0-7583C6A2F2D7}"/>
              </a:ext>
            </a:extLst>
          </p:cNvPr>
          <p:cNvSpPr txBox="1"/>
          <p:nvPr/>
        </p:nvSpPr>
        <p:spPr>
          <a:xfrm>
            <a:off x="1049601" y="4289090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d</a:t>
            </a:r>
            <a:endParaRPr kumimoji="1" lang="zh-TW" altLang="en-US" dirty="0"/>
          </a:p>
        </p:txBody>
      </p:sp>
      <p:sp>
        <p:nvSpPr>
          <p:cNvPr id="85" name="文字方塊 84">
            <a:extLst>
              <a:ext uri="{FF2B5EF4-FFF2-40B4-BE49-F238E27FC236}">
                <a16:creationId xmlns:a16="http://schemas.microsoft.com/office/drawing/2014/main" id="{5460D696-6775-964D-8172-98BB49D7239A}"/>
              </a:ext>
            </a:extLst>
          </p:cNvPr>
          <p:cNvSpPr txBox="1"/>
          <p:nvPr/>
        </p:nvSpPr>
        <p:spPr>
          <a:xfrm>
            <a:off x="1043608" y="3931350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e</a:t>
            </a:r>
            <a:endParaRPr kumimoji="1" lang="zh-TW" altLang="en-US" dirty="0"/>
          </a:p>
        </p:txBody>
      </p:sp>
      <p:sp>
        <p:nvSpPr>
          <p:cNvPr id="98" name="文字方塊 97">
            <a:extLst>
              <a:ext uri="{FF2B5EF4-FFF2-40B4-BE49-F238E27FC236}">
                <a16:creationId xmlns:a16="http://schemas.microsoft.com/office/drawing/2014/main" id="{C02B3C8A-649C-EF45-AB11-FD0AFC00DF8B}"/>
              </a:ext>
            </a:extLst>
          </p:cNvPr>
          <p:cNvSpPr txBox="1"/>
          <p:nvPr/>
        </p:nvSpPr>
        <p:spPr>
          <a:xfrm>
            <a:off x="1043608" y="3569966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f</a:t>
            </a:r>
            <a:endParaRPr kumimoji="1" lang="zh-TW" altLang="en-US" dirty="0"/>
          </a:p>
        </p:txBody>
      </p:sp>
      <p:sp>
        <p:nvSpPr>
          <p:cNvPr id="108" name="文字方塊 107">
            <a:extLst>
              <a:ext uri="{FF2B5EF4-FFF2-40B4-BE49-F238E27FC236}">
                <a16:creationId xmlns:a16="http://schemas.microsoft.com/office/drawing/2014/main" id="{244DC614-7545-F844-A3F7-63E220A98849}"/>
              </a:ext>
            </a:extLst>
          </p:cNvPr>
          <p:cNvSpPr txBox="1"/>
          <p:nvPr/>
        </p:nvSpPr>
        <p:spPr>
          <a:xfrm>
            <a:off x="1050081" y="3193256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g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160201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461243"/>
            <a:ext cx="8229600" cy="839787"/>
          </a:xfrm>
        </p:spPr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Computing SCCs Using DFS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16</a:t>
            </a:fld>
            <a:endParaRPr lang="en-US" altLang="zh-TW" dirty="0"/>
          </a:p>
        </p:txBody>
      </p:sp>
      <p:sp>
        <p:nvSpPr>
          <p:cNvPr id="37" name="橢圓 36"/>
          <p:cNvSpPr/>
          <p:nvPr/>
        </p:nvSpPr>
        <p:spPr bwMode="auto">
          <a:xfrm>
            <a:off x="4716016" y="148478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3" name="直線接點 42"/>
          <p:cNvCxnSpPr>
            <a:stCxn id="37" idx="4"/>
            <a:endCxn id="75" idx="7"/>
          </p:cNvCxnSpPr>
          <p:nvPr/>
        </p:nvCxnSpPr>
        <p:spPr bwMode="auto">
          <a:xfrm flipH="1">
            <a:off x="3872096" y="1592784"/>
            <a:ext cx="897920" cy="915928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61" name="文字方塊 60"/>
          <p:cNvSpPr txBox="1"/>
          <p:nvPr/>
        </p:nvSpPr>
        <p:spPr>
          <a:xfrm>
            <a:off x="4572000" y="102311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a</a:t>
            </a:r>
            <a:endParaRPr lang="zh-TW" altLang="en-US" sz="2400" i="1" dirty="0"/>
          </a:p>
        </p:txBody>
      </p:sp>
      <p:sp>
        <p:nvSpPr>
          <p:cNvPr id="75" name="橢圓 74"/>
          <p:cNvSpPr/>
          <p:nvPr/>
        </p:nvSpPr>
        <p:spPr bwMode="auto">
          <a:xfrm>
            <a:off x="3779912" y="2492896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3419872" y="217524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b</a:t>
            </a:r>
            <a:endParaRPr lang="zh-TW" altLang="en-US" sz="2400" i="1" dirty="0"/>
          </a:p>
        </p:txBody>
      </p:sp>
      <p:cxnSp>
        <p:nvCxnSpPr>
          <p:cNvPr id="78" name="直線接點 77"/>
          <p:cNvCxnSpPr>
            <a:stCxn id="75" idx="4"/>
            <a:endCxn id="79" idx="0"/>
          </p:cNvCxnSpPr>
          <p:nvPr/>
        </p:nvCxnSpPr>
        <p:spPr bwMode="auto">
          <a:xfrm>
            <a:off x="3833912" y="2600896"/>
            <a:ext cx="0" cy="108014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79" name="橢圓 78"/>
          <p:cNvSpPr/>
          <p:nvPr/>
        </p:nvSpPr>
        <p:spPr bwMode="auto">
          <a:xfrm>
            <a:off x="3779912" y="3681040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3707904" y="390343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i="1" dirty="0">
                <a:solidFill>
                  <a:srgbClr val="FF0000"/>
                </a:solidFill>
              </a:rPr>
              <a:t>c</a:t>
            </a:r>
            <a:endParaRPr lang="zh-TW" altLang="en-US" sz="2400" b="1" i="1" dirty="0">
              <a:solidFill>
                <a:srgbClr val="FF0000"/>
              </a:solidFill>
            </a:endParaRPr>
          </a:p>
        </p:txBody>
      </p:sp>
      <p:sp>
        <p:nvSpPr>
          <p:cNvPr id="87" name="橢圓 86"/>
          <p:cNvSpPr/>
          <p:nvPr/>
        </p:nvSpPr>
        <p:spPr bwMode="auto">
          <a:xfrm>
            <a:off x="3223296" y="465086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8" name="橢圓 87"/>
          <p:cNvSpPr/>
          <p:nvPr/>
        </p:nvSpPr>
        <p:spPr bwMode="auto">
          <a:xfrm>
            <a:off x="2483768" y="576927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9" name="橢圓 88"/>
          <p:cNvSpPr/>
          <p:nvPr/>
        </p:nvSpPr>
        <p:spPr bwMode="auto">
          <a:xfrm>
            <a:off x="4391992" y="468915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0" name="橢圓 89"/>
          <p:cNvSpPr/>
          <p:nvPr/>
        </p:nvSpPr>
        <p:spPr bwMode="auto">
          <a:xfrm>
            <a:off x="4968056" y="576927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1" name="橢圓 90"/>
          <p:cNvSpPr/>
          <p:nvPr/>
        </p:nvSpPr>
        <p:spPr bwMode="auto">
          <a:xfrm>
            <a:off x="5761992" y="465571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2" name="橢圓 91"/>
          <p:cNvSpPr/>
          <p:nvPr/>
        </p:nvSpPr>
        <p:spPr bwMode="auto">
          <a:xfrm>
            <a:off x="5652120" y="262858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3" name="橢圓 92"/>
          <p:cNvSpPr/>
          <p:nvPr/>
        </p:nvSpPr>
        <p:spPr bwMode="auto">
          <a:xfrm>
            <a:off x="6732240" y="3933056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4" name="橢圓 93"/>
          <p:cNvSpPr/>
          <p:nvPr/>
        </p:nvSpPr>
        <p:spPr bwMode="auto">
          <a:xfrm>
            <a:off x="7559416" y="500859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95" name="直線接點 94"/>
          <p:cNvCxnSpPr>
            <a:stCxn id="88" idx="7"/>
          </p:cNvCxnSpPr>
          <p:nvPr/>
        </p:nvCxnSpPr>
        <p:spPr bwMode="auto">
          <a:xfrm flipV="1">
            <a:off x="2575952" y="2564904"/>
            <a:ext cx="1203960" cy="322018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cxnSp>
        <p:nvCxnSpPr>
          <p:cNvPr id="99" name="直線接點 98"/>
          <p:cNvCxnSpPr>
            <a:stCxn id="79" idx="4"/>
            <a:endCxn id="87" idx="0"/>
          </p:cNvCxnSpPr>
          <p:nvPr/>
        </p:nvCxnSpPr>
        <p:spPr bwMode="auto">
          <a:xfrm flipH="1">
            <a:off x="3277296" y="3789040"/>
            <a:ext cx="556616" cy="86182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28" name="直線接點 27">
            <a:extLst>
              <a:ext uri="{FF2B5EF4-FFF2-40B4-BE49-F238E27FC236}">
                <a16:creationId xmlns:a16="http://schemas.microsoft.com/office/drawing/2014/main" id="{F413C1DF-B007-464C-9DF3-9E97322E474D}"/>
              </a:ext>
            </a:extLst>
          </p:cNvPr>
          <p:cNvCxnSpPr>
            <a:cxnSpLocks/>
            <a:stCxn id="87" idx="3"/>
            <a:endCxn id="88" idx="7"/>
          </p:cNvCxnSpPr>
          <p:nvPr/>
        </p:nvCxnSpPr>
        <p:spPr bwMode="auto">
          <a:xfrm flipH="1">
            <a:off x="2575952" y="4743048"/>
            <a:ext cx="663160" cy="104204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33" name="直線接點 32">
            <a:extLst>
              <a:ext uri="{FF2B5EF4-FFF2-40B4-BE49-F238E27FC236}">
                <a16:creationId xmlns:a16="http://schemas.microsoft.com/office/drawing/2014/main" id="{90C0FA38-A847-034F-AC6C-0B7CC4E554FB}"/>
              </a:ext>
            </a:extLst>
          </p:cNvPr>
          <p:cNvCxnSpPr>
            <a:cxnSpLocks/>
            <a:stCxn id="79" idx="5"/>
            <a:endCxn id="89" idx="1"/>
          </p:cNvCxnSpPr>
          <p:nvPr/>
        </p:nvCxnSpPr>
        <p:spPr bwMode="auto">
          <a:xfrm>
            <a:off x="3872096" y="3773224"/>
            <a:ext cx="535712" cy="93174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39" name="直線接點 38">
            <a:extLst>
              <a:ext uri="{FF2B5EF4-FFF2-40B4-BE49-F238E27FC236}">
                <a16:creationId xmlns:a16="http://schemas.microsoft.com/office/drawing/2014/main" id="{62DF9BD3-14FB-F14A-ACBB-605302C858C6}"/>
              </a:ext>
            </a:extLst>
          </p:cNvPr>
          <p:cNvCxnSpPr>
            <a:cxnSpLocks/>
            <a:stCxn id="37" idx="5"/>
            <a:endCxn id="92" idx="1"/>
          </p:cNvCxnSpPr>
          <p:nvPr/>
        </p:nvCxnSpPr>
        <p:spPr bwMode="auto">
          <a:xfrm>
            <a:off x="4808200" y="1576968"/>
            <a:ext cx="859736" cy="1067432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42" name="直線接點 41">
            <a:extLst>
              <a:ext uri="{FF2B5EF4-FFF2-40B4-BE49-F238E27FC236}">
                <a16:creationId xmlns:a16="http://schemas.microsoft.com/office/drawing/2014/main" id="{2E6A6A60-60BD-4240-AEFF-77384D7EACF1}"/>
              </a:ext>
            </a:extLst>
          </p:cNvPr>
          <p:cNvCxnSpPr>
            <a:cxnSpLocks/>
            <a:stCxn id="92" idx="5"/>
            <a:endCxn id="93" idx="1"/>
          </p:cNvCxnSpPr>
          <p:nvPr/>
        </p:nvCxnSpPr>
        <p:spPr bwMode="auto">
          <a:xfrm>
            <a:off x="5744304" y="2720768"/>
            <a:ext cx="1003752" cy="1228104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47" name="直線接點 46">
            <a:extLst>
              <a:ext uri="{FF2B5EF4-FFF2-40B4-BE49-F238E27FC236}">
                <a16:creationId xmlns:a16="http://schemas.microsoft.com/office/drawing/2014/main" id="{E0FC2A7C-45AE-624D-98AB-EDDA85778A2D}"/>
              </a:ext>
            </a:extLst>
          </p:cNvPr>
          <p:cNvCxnSpPr>
            <a:cxnSpLocks/>
            <a:stCxn id="93" idx="5"/>
            <a:endCxn id="94" idx="1"/>
          </p:cNvCxnSpPr>
          <p:nvPr/>
        </p:nvCxnSpPr>
        <p:spPr bwMode="auto">
          <a:xfrm>
            <a:off x="6824424" y="4025240"/>
            <a:ext cx="750808" cy="99917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52" name="直線接點 51">
            <a:extLst>
              <a:ext uri="{FF2B5EF4-FFF2-40B4-BE49-F238E27FC236}">
                <a16:creationId xmlns:a16="http://schemas.microsoft.com/office/drawing/2014/main" id="{9B9558B4-2152-5F4B-BDD8-F5FAA1A2367C}"/>
              </a:ext>
            </a:extLst>
          </p:cNvPr>
          <p:cNvCxnSpPr>
            <a:cxnSpLocks/>
            <a:stCxn id="91" idx="1"/>
            <a:endCxn id="37" idx="4"/>
          </p:cNvCxnSpPr>
          <p:nvPr/>
        </p:nvCxnSpPr>
        <p:spPr bwMode="auto">
          <a:xfrm flipH="1" flipV="1">
            <a:off x="4770016" y="1592784"/>
            <a:ext cx="1007792" cy="3078744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57" name="直線接點 56">
            <a:extLst>
              <a:ext uri="{FF2B5EF4-FFF2-40B4-BE49-F238E27FC236}">
                <a16:creationId xmlns:a16="http://schemas.microsoft.com/office/drawing/2014/main" id="{CEA4A496-402E-8445-AE98-939FB6716F93}"/>
              </a:ext>
            </a:extLst>
          </p:cNvPr>
          <p:cNvCxnSpPr>
            <a:cxnSpLocks/>
            <a:stCxn id="92" idx="3"/>
            <a:endCxn id="79" idx="7"/>
          </p:cNvCxnSpPr>
          <p:nvPr/>
        </p:nvCxnSpPr>
        <p:spPr bwMode="auto">
          <a:xfrm flipH="1">
            <a:off x="3872096" y="2720768"/>
            <a:ext cx="1795840" cy="976088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62" name="直線接點 61">
            <a:extLst>
              <a:ext uri="{FF2B5EF4-FFF2-40B4-BE49-F238E27FC236}">
                <a16:creationId xmlns:a16="http://schemas.microsoft.com/office/drawing/2014/main" id="{481A12C2-5142-C345-9880-3D5035438A2B}"/>
              </a:ext>
            </a:extLst>
          </p:cNvPr>
          <p:cNvCxnSpPr>
            <a:cxnSpLocks/>
            <a:stCxn id="93" idx="3"/>
            <a:endCxn id="91" idx="6"/>
          </p:cNvCxnSpPr>
          <p:nvPr/>
        </p:nvCxnSpPr>
        <p:spPr bwMode="auto">
          <a:xfrm flipH="1">
            <a:off x="5869992" y="4025240"/>
            <a:ext cx="878064" cy="684472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74" name="直線接點 73">
            <a:extLst>
              <a:ext uri="{FF2B5EF4-FFF2-40B4-BE49-F238E27FC236}">
                <a16:creationId xmlns:a16="http://schemas.microsoft.com/office/drawing/2014/main" id="{19F86FBA-25B3-7B47-9619-0A779C887BFA}"/>
              </a:ext>
            </a:extLst>
          </p:cNvPr>
          <p:cNvCxnSpPr>
            <a:cxnSpLocks/>
            <a:stCxn id="94" idx="3"/>
            <a:endCxn id="90" idx="7"/>
          </p:cNvCxnSpPr>
          <p:nvPr/>
        </p:nvCxnSpPr>
        <p:spPr bwMode="auto">
          <a:xfrm flipH="1">
            <a:off x="5060240" y="5100778"/>
            <a:ext cx="2514992" cy="68431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80" name="直線接點 79">
            <a:extLst>
              <a:ext uri="{FF2B5EF4-FFF2-40B4-BE49-F238E27FC236}">
                <a16:creationId xmlns:a16="http://schemas.microsoft.com/office/drawing/2014/main" id="{5106A54D-D739-1D42-8A07-6FEE8C78FAD8}"/>
              </a:ext>
            </a:extLst>
          </p:cNvPr>
          <p:cNvCxnSpPr>
            <a:cxnSpLocks/>
            <a:stCxn id="91" idx="2"/>
            <a:endCxn id="89" idx="6"/>
          </p:cNvCxnSpPr>
          <p:nvPr/>
        </p:nvCxnSpPr>
        <p:spPr bwMode="auto">
          <a:xfrm flipH="1">
            <a:off x="4499992" y="4709712"/>
            <a:ext cx="1262000" cy="3344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96" name="直線接點 95">
            <a:extLst>
              <a:ext uri="{FF2B5EF4-FFF2-40B4-BE49-F238E27FC236}">
                <a16:creationId xmlns:a16="http://schemas.microsoft.com/office/drawing/2014/main" id="{EEEAEC8C-89B4-1B4C-8A83-CEDF6BF354A5}"/>
              </a:ext>
            </a:extLst>
          </p:cNvPr>
          <p:cNvCxnSpPr>
            <a:cxnSpLocks/>
            <a:stCxn id="89" idx="4"/>
            <a:endCxn id="90" idx="1"/>
          </p:cNvCxnSpPr>
          <p:nvPr/>
        </p:nvCxnSpPr>
        <p:spPr bwMode="auto">
          <a:xfrm>
            <a:off x="4445992" y="4797152"/>
            <a:ext cx="537880" cy="987936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97" name="直線接點 96">
            <a:extLst>
              <a:ext uri="{FF2B5EF4-FFF2-40B4-BE49-F238E27FC236}">
                <a16:creationId xmlns:a16="http://schemas.microsoft.com/office/drawing/2014/main" id="{0E95F9C4-6644-3D4B-9109-B1BC029440DA}"/>
              </a:ext>
            </a:extLst>
          </p:cNvPr>
          <p:cNvCxnSpPr>
            <a:cxnSpLocks/>
            <a:stCxn id="90" idx="2"/>
            <a:endCxn id="88" idx="6"/>
          </p:cNvCxnSpPr>
          <p:nvPr/>
        </p:nvCxnSpPr>
        <p:spPr bwMode="auto">
          <a:xfrm flipH="1">
            <a:off x="2591768" y="5823272"/>
            <a:ext cx="2376288" cy="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sp>
        <p:nvSpPr>
          <p:cNvPr id="100" name="文字方塊 99">
            <a:extLst>
              <a:ext uri="{FF2B5EF4-FFF2-40B4-BE49-F238E27FC236}">
                <a16:creationId xmlns:a16="http://schemas.microsoft.com/office/drawing/2014/main" id="{8888D262-8145-1445-ACE9-BACE12C7D058}"/>
              </a:ext>
            </a:extLst>
          </p:cNvPr>
          <p:cNvSpPr txBox="1"/>
          <p:nvPr/>
        </p:nvSpPr>
        <p:spPr>
          <a:xfrm>
            <a:off x="5744304" y="223751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h</a:t>
            </a:r>
            <a:endParaRPr lang="zh-TW" altLang="en-US" sz="2400" i="1" dirty="0"/>
          </a:p>
        </p:txBody>
      </p:sp>
      <p:sp>
        <p:nvSpPr>
          <p:cNvPr id="101" name="文字方塊 100">
            <a:extLst>
              <a:ext uri="{FF2B5EF4-FFF2-40B4-BE49-F238E27FC236}">
                <a16:creationId xmlns:a16="http://schemas.microsoft.com/office/drawing/2014/main" id="{3C1F21F0-9E9C-834A-B7CB-D4D866955EEF}"/>
              </a:ext>
            </a:extLst>
          </p:cNvPr>
          <p:cNvSpPr txBox="1"/>
          <p:nvPr/>
        </p:nvSpPr>
        <p:spPr>
          <a:xfrm>
            <a:off x="6786240" y="3550154"/>
            <a:ext cx="253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i</a:t>
            </a:r>
            <a:endParaRPr lang="zh-TW" altLang="en-US" sz="2400" i="1" dirty="0"/>
          </a:p>
        </p:txBody>
      </p:sp>
      <p:sp>
        <p:nvSpPr>
          <p:cNvPr id="102" name="文字方塊 101">
            <a:extLst>
              <a:ext uri="{FF2B5EF4-FFF2-40B4-BE49-F238E27FC236}">
                <a16:creationId xmlns:a16="http://schemas.microsoft.com/office/drawing/2014/main" id="{4B3623C6-06EA-D44B-A6D5-5B0D1D93F168}"/>
              </a:ext>
            </a:extLst>
          </p:cNvPr>
          <p:cNvSpPr txBox="1"/>
          <p:nvPr/>
        </p:nvSpPr>
        <p:spPr>
          <a:xfrm>
            <a:off x="7594306" y="5096481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k</a:t>
            </a:r>
            <a:endParaRPr lang="zh-TW" altLang="en-US" sz="2400" i="1" dirty="0"/>
          </a:p>
        </p:txBody>
      </p:sp>
      <p:sp>
        <p:nvSpPr>
          <p:cNvPr id="103" name="文字方塊 102">
            <a:extLst>
              <a:ext uri="{FF2B5EF4-FFF2-40B4-BE49-F238E27FC236}">
                <a16:creationId xmlns:a16="http://schemas.microsoft.com/office/drawing/2014/main" id="{E668EB9B-690A-6142-B95C-9196B0B7BF30}"/>
              </a:ext>
            </a:extLst>
          </p:cNvPr>
          <p:cNvSpPr txBox="1"/>
          <p:nvPr/>
        </p:nvSpPr>
        <p:spPr>
          <a:xfrm>
            <a:off x="4863884" y="580526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g</a:t>
            </a:r>
            <a:endParaRPr lang="zh-TW" altLang="en-US" sz="2400" i="1" dirty="0"/>
          </a:p>
        </p:txBody>
      </p:sp>
      <p:sp>
        <p:nvSpPr>
          <p:cNvPr id="104" name="文字方塊 103">
            <a:extLst>
              <a:ext uri="{FF2B5EF4-FFF2-40B4-BE49-F238E27FC236}">
                <a16:creationId xmlns:a16="http://schemas.microsoft.com/office/drawing/2014/main" id="{A2A16FAD-054C-6F46-B874-A2993D78D51E}"/>
              </a:ext>
            </a:extLst>
          </p:cNvPr>
          <p:cNvSpPr txBox="1"/>
          <p:nvPr/>
        </p:nvSpPr>
        <p:spPr>
          <a:xfrm>
            <a:off x="2199588" y="573325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e</a:t>
            </a:r>
            <a:endParaRPr lang="zh-TW" altLang="en-US" sz="2400" i="1" dirty="0"/>
          </a:p>
        </p:txBody>
      </p:sp>
      <p:sp>
        <p:nvSpPr>
          <p:cNvPr id="105" name="文字方塊 104">
            <a:extLst>
              <a:ext uri="{FF2B5EF4-FFF2-40B4-BE49-F238E27FC236}">
                <a16:creationId xmlns:a16="http://schemas.microsoft.com/office/drawing/2014/main" id="{4EA602E1-5E79-B543-A62F-EBBD3B7B2E2E}"/>
              </a:ext>
            </a:extLst>
          </p:cNvPr>
          <p:cNvSpPr txBox="1"/>
          <p:nvPr/>
        </p:nvSpPr>
        <p:spPr>
          <a:xfrm>
            <a:off x="3275856" y="469552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d</a:t>
            </a:r>
            <a:endParaRPr lang="zh-TW" altLang="en-US" sz="2400" i="1" dirty="0"/>
          </a:p>
        </p:txBody>
      </p:sp>
      <p:sp>
        <p:nvSpPr>
          <p:cNvPr id="106" name="文字方塊 105">
            <a:extLst>
              <a:ext uri="{FF2B5EF4-FFF2-40B4-BE49-F238E27FC236}">
                <a16:creationId xmlns:a16="http://schemas.microsoft.com/office/drawing/2014/main" id="{3D4ED7BE-6384-1D46-A82B-7E18E092F41D}"/>
              </a:ext>
            </a:extLst>
          </p:cNvPr>
          <p:cNvSpPr txBox="1"/>
          <p:nvPr/>
        </p:nvSpPr>
        <p:spPr>
          <a:xfrm>
            <a:off x="4034346" y="4695527"/>
            <a:ext cx="269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f</a:t>
            </a:r>
            <a:endParaRPr lang="zh-TW" altLang="en-US" sz="2400" i="1" dirty="0"/>
          </a:p>
        </p:txBody>
      </p:sp>
      <p:sp>
        <p:nvSpPr>
          <p:cNvPr id="107" name="文字方塊 106">
            <a:extLst>
              <a:ext uri="{FF2B5EF4-FFF2-40B4-BE49-F238E27FC236}">
                <a16:creationId xmlns:a16="http://schemas.microsoft.com/office/drawing/2014/main" id="{B9B16222-319C-9F4F-8FE6-6989C352A410}"/>
              </a:ext>
            </a:extLst>
          </p:cNvPr>
          <p:cNvSpPr txBox="1"/>
          <p:nvPr/>
        </p:nvSpPr>
        <p:spPr>
          <a:xfrm>
            <a:off x="5769027" y="4772841"/>
            <a:ext cx="253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j</a:t>
            </a:r>
            <a:endParaRPr lang="zh-TW" altLang="en-US" sz="2400" i="1" dirty="0"/>
          </a:p>
        </p:txBody>
      </p:sp>
      <p:sp>
        <p:nvSpPr>
          <p:cNvPr id="51" name="文字方塊 50">
            <a:extLst>
              <a:ext uri="{FF2B5EF4-FFF2-40B4-BE49-F238E27FC236}">
                <a16:creationId xmlns:a16="http://schemas.microsoft.com/office/drawing/2014/main" id="{5CBE1ABF-81A3-4E48-B0A0-804FF2656F2A}"/>
              </a:ext>
            </a:extLst>
          </p:cNvPr>
          <p:cNvSpPr txBox="1"/>
          <p:nvPr/>
        </p:nvSpPr>
        <p:spPr>
          <a:xfrm>
            <a:off x="4355976" y="780479"/>
            <a:ext cx="1078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/>
              <a:t>11/11</a:t>
            </a:r>
            <a:endParaRPr lang="zh-TW" altLang="en-US" sz="2400" dirty="0"/>
          </a:p>
        </p:txBody>
      </p:sp>
      <p:sp>
        <p:nvSpPr>
          <p:cNvPr id="53" name="文字方塊 52">
            <a:extLst>
              <a:ext uri="{FF2B5EF4-FFF2-40B4-BE49-F238E27FC236}">
                <a16:creationId xmlns:a16="http://schemas.microsoft.com/office/drawing/2014/main" id="{0A0AFB59-BC05-BF4A-AEFD-0CE7852843FD}"/>
              </a:ext>
            </a:extLst>
          </p:cNvPr>
          <p:cNvSpPr txBox="1"/>
          <p:nvPr/>
        </p:nvSpPr>
        <p:spPr>
          <a:xfrm>
            <a:off x="3154188" y="1832632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10/10</a:t>
            </a:r>
            <a:endParaRPr lang="zh-TW" altLang="en-US" sz="2400" dirty="0"/>
          </a:p>
        </p:txBody>
      </p:sp>
      <p:sp>
        <p:nvSpPr>
          <p:cNvPr id="54" name="文字方塊 53">
            <a:extLst>
              <a:ext uri="{FF2B5EF4-FFF2-40B4-BE49-F238E27FC236}">
                <a16:creationId xmlns:a16="http://schemas.microsoft.com/office/drawing/2014/main" id="{F1A3C718-698D-3E4E-9347-B5C0D57B2246}"/>
              </a:ext>
            </a:extLst>
          </p:cNvPr>
          <p:cNvSpPr txBox="1"/>
          <p:nvPr/>
        </p:nvSpPr>
        <p:spPr>
          <a:xfrm>
            <a:off x="3491880" y="4251871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9/10</a:t>
            </a:r>
            <a:endParaRPr lang="zh-TW" altLang="en-US" sz="2400" dirty="0"/>
          </a:p>
        </p:txBody>
      </p:sp>
      <p:sp>
        <p:nvSpPr>
          <p:cNvPr id="55" name="文字方塊 54">
            <a:extLst>
              <a:ext uri="{FF2B5EF4-FFF2-40B4-BE49-F238E27FC236}">
                <a16:creationId xmlns:a16="http://schemas.microsoft.com/office/drawing/2014/main" id="{74365682-72A5-334E-9D26-F8F7575D068F}"/>
              </a:ext>
            </a:extLst>
          </p:cNvPr>
          <p:cNvSpPr txBox="1"/>
          <p:nvPr/>
        </p:nvSpPr>
        <p:spPr>
          <a:xfrm>
            <a:off x="3131840" y="5023385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8/10</a:t>
            </a:r>
            <a:endParaRPr lang="zh-TW" altLang="en-US" sz="2400" dirty="0"/>
          </a:p>
        </p:txBody>
      </p:sp>
      <p:sp>
        <p:nvSpPr>
          <p:cNvPr id="56" name="文字方塊 55">
            <a:extLst>
              <a:ext uri="{FF2B5EF4-FFF2-40B4-BE49-F238E27FC236}">
                <a16:creationId xmlns:a16="http://schemas.microsoft.com/office/drawing/2014/main" id="{76C8A95D-0C8E-8F4E-86AD-178E539C3B53}"/>
              </a:ext>
            </a:extLst>
          </p:cNvPr>
          <p:cNvSpPr txBox="1"/>
          <p:nvPr/>
        </p:nvSpPr>
        <p:spPr>
          <a:xfrm>
            <a:off x="3851920" y="5013176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6/7</a:t>
            </a:r>
            <a:endParaRPr lang="zh-TW" altLang="en-US" sz="2400" dirty="0"/>
          </a:p>
        </p:txBody>
      </p:sp>
      <p:sp>
        <p:nvSpPr>
          <p:cNvPr id="58" name="文字方塊 57">
            <a:extLst>
              <a:ext uri="{FF2B5EF4-FFF2-40B4-BE49-F238E27FC236}">
                <a16:creationId xmlns:a16="http://schemas.microsoft.com/office/drawing/2014/main" id="{3151B386-8112-9F4A-A47D-7BBB9502A497}"/>
              </a:ext>
            </a:extLst>
          </p:cNvPr>
          <p:cNvSpPr txBox="1"/>
          <p:nvPr/>
        </p:nvSpPr>
        <p:spPr>
          <a:xfrm>
            <a:off x="2051720" y="6063679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7/10</a:t>
            </a:r>
            <a:endParaRPr lang="zh-TW" altLang="en-US" sz="2400" dirty="0"/>
          </a:p>
        </p:txBody>
      </p:sp>
      <p:sp>
        <p:nvSpPr>
          <p:cNvPr id="59" name="文字方塊 58">
            <a:extLst>
              <a:ext uri="{FF2B5EF4-FFF2-40B4-BE49-F238E27FC236}">
                <a16:creationId xmlns:a16="http://schemas.microsoft.com/office/drawing/2014/main" id="{F6705C89-3A2E-224B-84E3-102DBD3D64BA}"/>
              </a:ext>
            </a:extLst>
          </p:cNvPr>
          <p:cNvSpPr txBox="1"/>
          <p:nvPr/>
        </p:nvSpPr>
        <p:spPr>
          <a:xfrm>
            <a:off x="4716016" y="6153695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5/7</a:t>
            </a:r>
            <a:endParaRPr lang="zh-TW" altLang="en-US" sz="2400" dirty="0"/>
          </a:p>
        </p:txBody>
      </p:sp>
      <p:sp>
        <p:nvSpPr>
          <p:cNvPr id="60" name="文字方塊 59">
            <a:extLst>
              <a:ext uri="{FF2B5EF4-FFF2-40B4-BE49-F238E27FC236}">
                <a16:creationId xmlns:a16="http://schemas.microsoft.com/office/drawing/2014/main" id="{59F68B7D-E1E8-354E-B311-651C48874821}"/>
              </a:ext>
            </a:extLst>
          </p:cNvPr>
          <p:cNvSpPr txBox="1"/>
          <p:nvPr/>
        </p:nvSpPr>
        <p:spPr>
          <a:xfrm>
            <a:off x="7576672" y="5393103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3" name="文字方塊 62">
            <a:extLst>
              <a:ext uri="{FF2B5EF4-FFF2-40B4-BE49-F238E27FC236}">
                <a16:creationId xmlns:a16="http://schemas.microsoft.com/office/drawing/2014/main" id="{AE3C4483-0F03-7541-A6FF-11ED1F0A5170}"/>
              </a:ext>
            </a:extLst>
          </p:cNvPr>
          <p:cNvSpPr txBox="1"/>
          <p:nvPr/>
        </p:nvSpPr>
        <p:spPr>
          <a:xfrm>
            <a:off x="5709282" y="511659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4" name="文字方塊 63">
            <a:extLst>
              <a:ext uri="{FF2B5EF4-FFF2-40B4-BE49-F238E27FC236}">
                <a16:creationId xmlns:a16="http://schemas.microsoft.com/office/drawing/2014/main" id="{8A4192B8-B72F-6349-92B0-082A9BD0412E}"/>
              </a:ext>
            </a:extLst>
          </p:cNvPr>
          <p:cNvSpPr txBox="1"/>
          <p:nvPr/>
        </p:nvSpPr>
        <p:spPr>
          <a:xfrm>
            <a:off x="6748056" y="323557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5" name="文字方塊 64">
            <a:extLst>
              <a:ext uri="{FF2B5EF4-FFF2-40B4-BE49-F238E27FC236}">
                <a16:creationId xmlns:a16="http://schemas.microsoft.com/office/drawing/2014/main" id="{81E05140-FA62-414E-952D-4B4C20960DB2}"/>
              </a:ext>
            </a:extLst>
          </p:cNvPr>
          <p:cNvSpPr txBox="1"/>
          <p:nvPr/>
        </p:nvSpPr>
        <p:spPr>
          <a:xfrm>
            <a:off x="5744304" y="1915350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grpSp>
        <p:nvGrpSpPr>
          <p:cNvPr id="72" name="群組 71">
            <a:extLst>
              <a:ext uri="{FF2B5EF4-FFF2-40B4-BE49-F238E27FC236}">
                <a16:creationId xmlns:a16="http://schemas.microsoft.com/office/drawing/2014/main" id="{B3523AF6-CA66-6042-9574-E1B8BC4E2067}"/>
              </a:ext>
            </a:extLst>
          </p:cNvPr>
          <p:cNvGrpSpPr/>
          <p:nvPr/>
        </p:nvGrpSpPr>
        <p:grpSpPr>
          <a:xfrm>
            <a:off x="1043608" y="2252615"/>
            <a:ext cx="543899" cy="3518407"/>
            <a:chOff x="479364" y="1578074"/>
            <a:chExt cx="924284" cy="3518407"/>
          </a:xfrm>
        </p:grpSpPr>
        <p:sp>
          <p:nvSpPr>
            <p:cNvPr id="73" name="矩形 72">
              <a:extLst>
                <a:ext uri="{FF2B5EF4-FFF2-40B4-BE49-F238E27FC236}">
                  <a16:creationId xmlns:a16="http://schemas.microsoft.com/office/drawing/2014/main" id="{7AD04E54-7197-664D-87EC-8E0B6A824A46}"/>
                </a:ext>
              </a:extLst>
            </p:cNvPr>
            <p:cNvSpPr/>
            <p:nvPr/>
          </p:nvSpPr>
          <p:spPr bwMode="auto">
            <a:xfrm>
              <a:off x="479364" y="1578074"/>
              <a:ext cx="788863" cy="3518407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25400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77" name="矩形 76">
              <a:extLst>
                <a:ext uri="{FF2B5EF4-FFF2-40B4-BE49-F238E27FC236}">
                  <a16:creationId xmlns:a16="http://schemas.microsoft.com/office/drawing/2014/main" id="{7E8B7B62-91F3-D24B-8F5A-755A77CC1CD0}"/>
                </a:ext>
              </a:extLst>
            </p:cNvPr>
            <p:cNvSpPr/>
            <p:nvPr/>
          </p:nvSpPr>
          <p:spPr bwMode="auto">
            <a:xfrm>
              <a:off x="539552" y="2132856"/>
              <a:ext cx="864096" cy="288032"/>
            </a:xfrm>
            <a:prstGeom prst="rect">
              <a:avLst/>
            </a:prstGeom>
            <a:solidFill>
              <a:schemeClr val="bg1"/>
            </a:solidFill>
            <a:ln w="12700" cap="sq" cmpd="sng" algn="ctr">
              <a:solidFill>
                <a:schemeClr val="bg1">
                  <a:alpha val="0"/>
                </a:schemeClr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81" name="文字方塊 80">
            <a:extLst>
              <a:ext uri="{FF2B5EF4-FFF2-40B4-BE49-F238E27FC236}">
                <a16:creationId xmlns:a16="http://schemas.microsoft.com/office/drawing/2014/main" id="{E4E86FB5-4138-284D-BB31-A4F16AAA3C14}"/>
              </a:ext>
            </a:extLst>
          </p:cNvPr>
          <p:cNvSpPr txBox="1"/>
          <p:nvPr/>
        </p:nvSpPr>
        <p:spPr>
          <a:xfrm>
            <a:off x="1043608" y="5399940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a</a:t>
            </a:r>
            <a:endParaRPr kumimoji="1" lang="zh-TW" altLang="en-US" dirty="0"/>
          </a:p>
        </p:txBody>
      </p:sp>
      <p:sp>
        <p:nvSpPr>
          <p:cNvPr id="82" name="文字方塊 81">
            <a:extLst>
              <a:ext uri="{FF2B5EF4-FFF2-40B4-BE49-F238E27FC236}">
                <a16:creationId xmlns:a16="http://schemas.microsoft.com/office/drawing/2014/main" id="{41482091-AED4-8740-9907-7711690CABCA}"/>
              </a:ext>
            </a:extLst>
          </p:cNvPr>
          <p:cNvSpPr txBox="1"/>
          <p:nvPr/>
        </p:nvSpPr>
        <p:spPr>
          <a:xfrm>
            <a:off x="1043608" y="5023385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b</a:t>
            </a:r>
            <a:endParaRPr kumimoji="1" lang="zh-TW" altLang="en-US" dirty="0"/>
          </a:p>
        </p:txBody>
      </p:sp>
      <p:sp>
        <p:nvSpPr>
          <p:cNvPr id="83" name="文字方塊 82">
            <a:extLst>
              <a:ext uri="{FF2B5EF4-FFF2-40B4-BE49-F238E27FC236}">
                <a16:creationId xmlns:a16="http://schemas.microsoft.com/office/drawing/2014/main" id="{CA14474F-0F20-9540-A149-C343A6639AB4}"/>
              </a:ext>
            </a:extLst>
          </p:cNvPr>
          <p:cNvSpPr txBox="1"/>
          <p:nvPr/>
        </p:nvSpPr>
        <p:spPr>
          <a:xfrm>
            <a:off x="1043608" y="4665645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c</a:t>
            </a:r>
            <a:endParaRPr kumimoji="1" lang="zh-TW" altLang="en-US" dirty="0"/>
          </a:p>
        </p:txBody>
      </p:sp>
      <p:sp>
        <p:nvSpPr>
          <p:cNvPr id="84" name="文字方塊 83">
            <a:extLst>
              <a:ext uri="{FF2B5EF4-FFF2-40B4-BE49-F238E27FC236}">
                <a16:creationId xmlns:a16="http://schemas.microsoft.com/office/drawing/2014/main" id="{544B4FAC-A329-814F-B16F-BB9B06EC112D}"/>
              </a:ext>
            </a:extLst>
          </p:cNvPr>
          <p:cNvSpPr txBox="1"/>
          <p:nvPr/>
        </p:nvSpPr>
        <p:spPr>
          <a:xfrm>
            <a:off x="1049601" y="4289090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d</a:t>
            </a:r>
            <a:endParaRPr kumimoji="1" lang="zh-TW" altLang="en-US" dirty="0"/>
          </a:p>
        </p:txBody>
      </p:sp>
      <p:sp>
        <p:nvSpPr>
          <p:cNvPr id="85" name="文字方塊 84">
            <a:extLst>
              <a:ext uri="{FF2B5EF4-FFF2-40B4-BE49-F238E27FC236}">
                <a16:creationId xmlns:a16="http://schemas.microsoft.com/office/drawing/2014/main" id="{B39EBB2B-B890-7A43-8CA0-110D8F71A550}"/>
              </a:ext>
            </a:extLst>
          </p:cNvPr>
          <p:cNvSpPr txBox="1"/>
          <p:nvPr/>
        </p:nvSpPr>
        <p:spPr>
          <a:xfrm>
            <a:off x="1043608" y="3931350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e</a:t>
            </a:r>
            <a:endParaRPr kumimoji="1" lang="zh-TW" altLang="en-US" dirty="0"/>
          </a:p>
        </p:txBody>
      </p:sp>
      <p:sp>
        <p:nvSpPr>
          <p:cNvPr id="98" name="文字方塊 97">
            <a:extLst>
              <a:ext uri="{FF2B5EF4-FFF2-40B4-BE49-F238E27FC236}">
                <a16:creationId xmlns:a16="http://schemas.microsoft.com/office/drawing/2014/main" id="{539F042C-F28D-FB40-BD56-3F1EC7A541A9}"/>
              </a:ext>
            </a:extLst>
          </p:cNvPr>
          <p:cNvSpPr txBox="1"/>
          <p:nvPr/>
        </p:nvSpPr>
        <p:spPr>
          <a:xfrm>
            <a:off x="1043608" y="3569966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f</a:t>
            </a:r>
            <a:endParaRPr kumimoji="1" lang="zh-TW" altLang="en-US" dirty="0"/>
          </a:p>
        </p:txBody>
      </p:sp>
      <p:sp>
        <p:nvSpPr>
          <p:cNvPr id="108" name="文字方塊 107">
            <a:extLst>
              <a:ext uri="{FF2B5EF4-FFF2-40B4-BE49-F238E27FC236}">
                <a16:creationId xmlns:a16="http://schemas.microsoft.com/office/drawing/2014/main" id="{9B838E97-7A4B-A54F-B059-E388C95A1D9C}"/>
              </a:ext>
            </a:extLst>
          </p:cNvPr>
          <p:cNvSpPr txBox="1"/>
          <p:nvPr/>
        </p:nvSpPr>
        <p:spPr>
          <a:xfrm>
            <a:off x="1050081" y="3193256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g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579054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461243"/>
            <a:ext cx="8229600" cy="839787"/>
          </a:xfrm>
        </p:spPr>
        <p:txBody>
          <a:bodyPr/>
          <a:lstStyle/>
          <a:p>
            <a:r>
              <a:rPr lang="en-US" altLang="zh-TW" dirty="0"/>
              <a:t>Eureka!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Computing SCCs Using DFS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17</a:t>
            </a:fld>
            <a:endParaRPr lang="en-US" altLang="zh-TW" dirty="0"/>
          </a:p>
        </p:txBody>
      </p:sp>
      <p:sp>
        <p:nvSpPr>
          <p:cNvPr id="37" name="橢圓 36"/>
          <p:cNvSpPr/>
          <p:nvPr/>
        </p:nvSpPr>
        <p:spPr bwMode="auto">
          <a:xfrm>
            <a:off x="4716016" y="148478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3" name="直線接點 42"/>
          <p:cNvCxnSpPr>
            <a:stCxn id="37" idx="4"/>
            <a:endCxn id="75" idx="7"/>
          </p:cNvCxnSpPr>
          <p:nvPr/>
        </p:nvCxnSpPr>
        <p:spPr bwMode="auto">
          <a:xfrm flipH="1">
            <a:off x="3872096" y="1592784"/>
            <a:ext cx="897920" cy="915928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61" name="文字方塊 60"/>
          <p:cNvSpPr txBox="1"/>
          <p:nvPr/>
        </p:nvSpPr>
        <p:spPr>
          <a:xfrm>
            <a:off x="4572000" y="102311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a</a:t>
            </a:r>
            <a:endParaRPr lang="zh-TW" altLang="en-US" sz="2400" i="1" dirty="0"/>
          </a:p>
        </p:txBody>
      </p:sp>
      <p:sp>
        <p:nvSpPr>
          <p:cNvPr id="75" name="橢圓 74"/>
          <p:cNvSpPr/>
          <p:nvPr/>
        </p:nvSpPr>
        <p:spPr bwMode="auto">
          <a:xfrm>
            <a:off x="3779912" y="2492896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3419872" y="217524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i="1" dirty="0">
                <a:solidFill>
                  <a:srgbClr val="FF0000"/>
                </a:solidFill>
              </a:rPr>
              <a:t>b</a:t>
            </a:r>
            <a:endParaRPr lang="zh-TW" altLang="en-US" sz="2400" b="1" i="1" dirty="0">
              <a:solidFill>
                <a:srgbClr val="FF0000"/>
              </a:solidFill>
            </a:endParaRPr>
          </a:p>
        </p:txBody>
      </p:sp>
      <p:cxnSp>
        <p:nvCxnSpPr>
          <p:cNvPr id="78" name="直線接點 77"/>
          <p:cNvCxnSpPr>
            <a:stCxn id="75" idx="4"/>
            <a:endCxn id="79" idx="0"/>
          </p:cNvCxnSpPr>
          <p:nvPr/>
        </p:nvCxnSpPr>
        <p:spPr bwMode="auto">
          <a:xfrm>
            <a:off x="3833912" y="2600896"/>
            <a:ext cx="0" cy="108014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79" name="橢圓 78"/>
          <p:cNvSpPr/>
          <p:nvPr/>
        </p:nvSpPr>
        <p:spPr bwMode="auto">
          <a:xfrm>
            <a:off x="3779912" y="3681040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3707904" y="3903439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c</a:t>
            </a:r>
            <a:endParaRPr lang="zh-TW" altLang="en-US" sz="2400" i="1" dirty="0"/>
          </a:p>
        </p:txBody>
      </p:sp>
      <p:sp>
        <p:nvSpPr>
          <p:cNvPr id="87" name="橢圓 86"/>
          <p:cNvSpPr/>
          <p:nvPr/>
        </p:nvSpPr>
        <p:spPr bwMode="auto">
          <a:xfrm>
            <a:off x="3223296" y="465086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8" name="橢圓 87"/>
          <p:cNvSpPr/>
          <p:nvPr/>
        </p:nvSpPr>
        <p:spPr bwMode="auto">
          <a:xfrm>
            <a:off x="2483768" y="576927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9" name="橢圓 88"/>
          <p:cNvSpPr/>
          <p:nvPr/>
        </p:nvSpPr>
        <p:spPr bwMode="auto">
          <a:xfrm>
            <a:off x="4391992" y="468915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0" name="橢圓 89"/>
          <p:cNvSpPr/>
          <p:nvPr/>
        </p:nvSpPr>
        <p:spPr bwMode="auto">
          <a:xfrm>
            <a:off x="4968056" y="576927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1" name="橢圓 90"/>
          <p:cNvSpPr/>
          <p:nvPr/>
        </p:nvSpPr>
        <p:spPr bwMode="auto">
          <a:xfrm>
            <a:off x="5761992" y="465571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2" name="橢圓 91"/>
          <p:cNvSpPr/>
          <p:nvPr/>
        </p:nvSpPr>
        <p:spPr bwMode="auto">
          <a:xfrm>
            <a:off x="5652120" y="262858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3" name="橢圓 92"/>
          <p:cNvSpPr/>
          <p:nvPr/>
        </p:nvSpPr>
        <p:spPr bwMode="auto">
          <a:xfrm>
            <a:off x="6732240" y="3933056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4" name="橢圓 93"/>
          <p:cNvSpPr/>
          <p:nvPr/>
        </p:nvSpPr>
        <p:spPr bwMode="auto">
          <a:xfrm>
            <a:off x="7559416" y="500859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95" name="直線接點 94"/>
          <p:cNvCxnSpPr>
            <a:stCxn id="88" idx="7"/>
          </p:cNvCxnSpPr>
          <p:nvPr/>
        </p:nvCxnSpPr>
        <p:spPr bwMode="auto">
          <a:xfrm flipV="1">
            <a:off x="2575952" y="2564904"/>
            <a:ext cx="1203960" cy="322018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cxnSp>
        <p:nvCxnSpPr>
          <p:cNvPr id="99" name="直線接點 98"/>
          <p:cNvCxnSpPr>
            <a:stCxn id="79" idx="4"/>
            <a:endCxn id="87" idx="0"/>
          </p:cNvCxnSpPr>
          <p:nvPr/>
        </p:nvCxnSpPr>
        <p:spPr bwMode="auto">
          <a:xfrm flipH="1">
            <a:off x="3277296" y="3789040"/>
            <a:ext cx="556616" cy="86182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28" name="直線接點 27">
            <a:extLst>
              <a:ext uri="{FF2B5EF4-FFF2-40B4-BE49-F238E27FC236}">
                <a16:creationId xmlns:a16="http://schemas.microsoft.com/office/drawing/2014/main" id="{F413C1DF-B007-464C-9DF3-9E97322E474D}"/>
              </a:ext>
            </a:extLst>
          </p:cNvPr>
          <p:cNvCxnSpPr>
            <a:cxnSpLocks/>
            <a:stCxn id="87" idx="3"/>
            <a:endCxn id="88" idx="7"/>
          </p:cNvCxnSpPr>
          <p:nvPr/>
        </p:nvCxnSpPr>
        <p:spPr bwMode="auto">
          <a:xfrm flipH="1">
            <a:off x="2575952" y="4743048"/>
            <a:ext cx="663160" cy="104204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33" name="直線接點 32">
            <a:extLst>
              <a:ext uri="{FF2B5EF4-FFF2-40B4-BE49-F238E27FC236}">
                <a16:creationId xmlns:a16="http://schemas.microsoft.com/office/drawing/2014/main" id="{90C0FA38-A847-034F-AC6C-0B7CC4E554FB}"/>
              </a:ext>
            </a:extLst>
          </p:cNvPr>
          <p:cNvCxnSpPr>
            <a:cxnSpLocks/>
            <a:stCxn id="79" idx="5"/>
            <a:endCxn id="89" idx="1"/>
          </p:cNvCxnSpPr>
          <p:nvPr/>
        </p:nvCxnSpPr>
        <p:spPr bwMode="auto">
          <a:xfrm>
            <a:off x="3872096" y="3773224"/>
            <a:ext cx="535712" cy="93174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39" name="直線接點 38">
            <a:extLst>
              <a:ext uri="{FF2B5EF4-FFF2-40B4-BE49-F238E27FC236}">
                <a16:creationId xmlns:a16="http://schemas.microsoft.com/office/drawing/2014/main" id="{62DF9BD3-14FB-F14A-ACBB-605302C858C6}"/>
              </a:ext>
            </a:extLst>
          </p:cNvPr>
          <p:cNvCxnSpPr>
            <a:cxnSpLocks/>
            <a:stCxn id="37" idx="5"/>
            <a:endCxn id="92" idx="1"/>
          </p:cNvCxnSpPr>
          <p:nvPr/>
        </p:nvCxnSpPr>
        <p:spPr bwMode="auto">
          <a:xfrm>
            <a:off x="4808200" y="1576968"/>
            <a:ext cx="859736" cy="1067432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42" name="直線接點 41">
            <a:extLst>
              <a:ext uri="{FF2B5EF4-FFF2-40B4-BE49-F238E27FC236}">
                <a16:creationId xmlns:a16="http://schemas.microsoft.com/office/drawing/2014/main" id="{2E6A6A60-60BD-4240-AEFF-77384D7EACF1}"/>
              </a:ext>
            </a:extLst>
          </p:cNvPr>
          <p:cNvCxnSpPr>
            <a:cxnSpLocks/>
            <a:stCxn id="92" idx="5"/>
            <a:endCxn id="93" idx="1"/>
          </p:cNvCxnSpPr>
          <p:nvPr/>
        </p:nvCxnSpPr>
        <p:spPr bwMode="auto">
          <a:xfrm>
            <a:off x="5744304" y="2720768"/>
            <a:ext cx="1003752" cy="1228104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47" name="直線接點 46">
            <a:extLst>
              <a:ext uri="{FF2B5EF4-FFF2-40B4-BE49-F238E27FC236}">
                <a16:creationId xmlns:a16="http://schemas.microsoft.com/office/drawing/2014/main" id="{E0FC2A7C-45AE-624D-98AB-EDDA85778A2D}"/>
              </a:ext>
            </a:extLst>
          </p:cNvPr>
          <p:cNvCxnSpPr>
            <a:cxnSpLocks/>
            <a:stCxn id="93" idx="5"/>
            <a:endCxn id="94" idx="1"/>
          </p:cNvCxnSpPr>
          <p:nvPr/>
        </p:nvCxnSpPr>
        <p:spPr bwMode="auto">
          <a:xfrm>
            <a:off x="6824424" y="4025240"/>
            <a:ext cx="750808" cy="99917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52" name="直線接點 51">
            <a:extLst>
              <a:ext uri="{FF2B5EF4-FFF2-40B4-BE49-F238E27FC236}">
                <a16:creationId xmlns:a16="http://schemas.microsoft.com/office/drawing/2014/main" id="{9B9558B4-2152-5F4B-BDD8-F5FAA1A2367C}"/>
              </a:ext>
            </a:extLst>
          </p:cNvPr>
          <p:cNvCxnSpPr>
            <a:cxnSpLocks/>
            <a:stCxn id="91" idx="1"/>
            <a:endCxn id="37" idx="4"/>
          </p:cNvCxnSpPr>
          <p:nvPr/>
        </p:nvCxnSpPr>
        <p:spPr bwMode="auto">
          <a:xfrm flipH="1" flipV="1">
            <a:off x="4770016" y="1592784"/>
            <a:ext cx="1007792" cy="3078744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57" name="直線接點 56">
            <a:extLst>
              <a:ext uri="{FF2B5EF4-FFF2-40B4-BE49-F238E27FC236}">
                <a16:creationId xmlns:a16="http://schemas.microsoft.com/office/drawing/2014/main" id="{CEA4A496-402E-8445-AE98-939FB6716F93}"/>
              </a:ext>
            </a:extLst>
          </p:cNvPr>
          <p:cNvCxnSpPr>
            <a:cxnSpLocks/>
            <a:stCxn id="92" idx="3"/>
            <a:endCxn id="79" idx="7"/>
          </p:cNvCxnSpPr>
          <p:nvPr/>
        </p:nvCxnSpPr>
        <p:spPr bwMode="auto">
          <a:xfrm flipH="1">
            <a:off x="3872096" y="2720768"/>
            <a:ext cx="1795840" cy="976088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62" name="直線接點 61">
            <a:extLst>
              <a:ext uri="{FF2B5EF4-FFF2-40B4-BE49-F238E27FC236}">
                <a16:creationId xmlns:a16="http://schemas.microsoft.com/office/drawing/2014/main" id="{481A12C2-5142-C345-9880-3D5035438A2B}"/>
              </a:ext>
            </a:extLst>
          </p:cNvPr>
          <p:cNvCxnSpPr>
            <a:cxnSpLocks/>
            <a:stCxn id="93" idx="3"/>
            <a:endCxn id="91" idx="6"/>
          </p:cNvCxnSpPr>
          <p:nvPr/>
        </p:nvCxnSpPr>
        <p:spPr bwMode="auto">
          <a:xfrm flipH="1">
            <a:off x="5869992" y="4025240"/>
            <a:ext cx="878064" cy="684472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74" name="直線接點 73">
            <a:extLst>
              <a:ext uri="{FF2B5EF4-FFF2-40B4-BE49-F238E27FC236}">
                <a16:creationId xmlns:a16="http://schemas.microsoft.com/office/drawing/2014/main" id="{19F86FBA-25B3-7B47-9619-0A779C887BFA}"/>
              </a:ext>
            </a:extLst>
          </p:cNvPr>
          <p:cNvCxnSpPr>
            <a:cxnSpLocks/>
            <a:stCxn id="94" idx="3"/>
            <a:endCxn id="90" idx="7"/>
          </p:cNvCxnSpPr>
          <p:nvPr/>
        </p:nvCxnSpPr>
        <p:spPr bwMode="auto">
          <a:xfrm flipH="1">
            <a:off x="5060240" y="5100778"/>
            <a:ext cx="2514992" cy="68431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80" name="直線接點 79">
            <a:extLst>
              <a:ext uri="{FF2B5EF4-FFF2-40B4-BE49-F238E27FC236}">
                <a16:creationId xmlns:a16="http://schemas.microsoft.com/office/drawing/2014/main" id="{5106A54D-D739-1D42-8A07-6FEE8C78FAD8}"/>
              </a:ext>
            </a:extLst>
          </p:cNvPr>
          <p:cNvCxnSpPr>
            <a:cxnSpLocks/>
            <a:stCxn id="91" idx="2"/>
            <a:endCxn id="89" idx="6"/>
          </p:cNvCxnSpPr>
          <p:nvPr/>
        </p:nvCxnSpPr>
        <p:spPr bwMode="auto">
          <a:xfrm flipH="1">
            <a:off x="4499992" y="4709712"/>
            <a:ext cx="1262000" cy="3344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96" name="直線接點 95">
            <a:extLst>
              <a:ext uri="{FF2B5EF4-FFF2-40B4-BE49-F238E27FC236}">
                <a16:creationId xmlns:a16="http://schemas.microsoft.com/office/drawing/2014/main" id="{EEEAEC8C-89B4-1B4C-8A83-CEDF6BF354A5}"/>
              </a:ext>
            </a:extLst>
          </p:cNvPr>
          <p:cNvCxnSpPr>
            <a:cxnSpLocks/>
            <a:stCxn id="89" idx="4"/>
            <a:endCxn id="90" idx="1"/>
          </p:cNvCxnSpPr>
          <p:nvPr/>
        </p:nvCxnSpPr>
        <p:spPr bwMode="auto">
          <a:xfrm>
            <a:off x="4445992" y="4797152"/>
            <a:ext cx="537880" cy="987936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97" name="直線接點 96">
            <a:extLst>
              <a:ext uri="{FF2B5EF4-FFF2-40B4-BE49-F238E27FC236}">
                <a16:creationId xmlns:a16="http://schemas.microsoft.com/office/drawing/2014/main" id="{0E95F9C4-6644-3D4B-9109-B1BC029440DA}"/>
              </a:ext>
            </a:extLst>
          </p:cNvPr>
          <p:cNvCxnSpPr>
            <a:cxnSpLocks/>
            <a:stCxn id="90" idx="2"/>
            <a:endCxn id="88" idx="6"/>
          </p:cNvCxnSpPr>
          <p:nvPr/>
        </p:nvCxnSpPr>
        <p:spPr bwMode="auto">
          <a:xfrm flipH="1">
            <a:off x="2591768" y="5823272"/>
            <a:ext cx="2376288" cy="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sp>
        <p:nvSpPr>
          <p:cNvPr id="100" name="文字方塊 99">
            <a:extLst>
              <a:ext uri="{FF2B5EF4-FFF2-40B4-BE49-F238E27FC236}">
                <a16:creationId xmlns:a16="http://schemas.microsoft.com/office/drawing/2014/main" id="{8888D262-8145-1445-ACE9-BACE12C7D058}"/>
              </a:ext>
            </a:extLst>
          </p:cNvPr>
          <p:cNvSpPr txBox="1"/>
          <p:nvPr/>
        </p:nvSpPr>
        <p:spPr>
          <a:xfrm>
            <a:off x="5744304" y="223751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h</a:t>
            </a:r>
            <a:endParaRPr lang="zh-TW" altLang="en-US" sz="2400" i="1" dirty="0"/>
          </a:p>
        </p:txBody>
      </p:sp>
      <p:sp>
        <p:nvSpPr>
          <p:cNvPr id="101" name="文字方塊 100">
            <a:extLst>
              <a:ext uri="{FF2B5EF4-FFF2-40B4-BE49-F238E27FC236}">
                <a16:creationId xmlns:a16="http://schemas.microsoft.com/office/drawing/2014/main" id="{3C1F21F0-9E9C-834A-B7CB-D4D866955EEF}"/>
              </a:ext>
            </a:extLst>
          </p:cNvPr>
          <p:cNvSpPr txBox="1"/>
          <p:nvPr/>
        </p:nvSpPr>
        <p:spPr>
          <a:xfrm>
            <a:off x="6786240" y="3550154"/>
            <a:ext cx="253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i</a:t>
            </a:r>
            <a:endParaRPr lang="zh-TW" altLang="en-US" sz="2400" i="1" dirty="0"/>
          </a:p>
        </p:txBody>
      </p:sp>
      <p:sp>
        <p:nvSpPr>
          <p:cNvPr id="102" name="文字方塊 101">
            <a:extLst>
              <a:ext uri="{FF2B5EF4-FFF2-40B4-BE49-F238E27FC236}">
                <a16:creationId xmlns:a16="http://schemas.microsoft.com/office/drawing/2014/main" id="{4B3623C6-06EA-D44B-A6D5-5B0D1D93F168}"/>
              </a:ext>
            </a:extLst>
          </p:cNvPr>
          <p:cNvSpPr txBox="1"/>
          <p:nvPr/>
        </p:nvSpPr>
        <p:spPr>
          <a:xfrm>
            <a:off x="7594306" y="5096481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k</a:t>
            </a:r>
            <a:endParaRPr lang="zh-TW" altLang="en-US" sz="2400" i="1" dirty="0"/>
          </a:p>
        </p:txBody>
      </p:sp>
      <p:sp>
        <p:nvSpPr>
          <p:cNvPr id="103" name="文字方塊 102">
            <a:extLst>
              <a:ext uri="{FF2B5EF4-FFF2-40B4-BE49-F238E27FC236}">
                <a16:creationId xmlns:a16="http://schemas.microsoft.com/office/drawing/2014/main" id="{E668EB9B-690A-6142-B95C-9196B0B7BF30}"/>
              </a:ext>
            </a:extLst>
          </p:cNvPr>
          <p:cNvSpPr txBox="1"/>
          <p:nvPr/>
        </p:nvSpPr>
        <p:spPr>
          <a:xfrm>
            <a:off x="4863884" y="580526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g</a:t>
            </a:r>
            <a:endParaRPr lang="zh-TW" altLang="en-US" sz="2400" i="1" dirty="0"/>
          </a:p>
        </p:txBody>
      </p:sp>
      <p:sp>
        <p:nvSpPr>
          <p:cNvPr id="104" name="文字方塊 103">
            <a:extLst>
              <a:ext uri="{FF2B5EF4-FFF2-40B4-BE49-F238E27FC236}">
                <a16:creationId xmlns:a16="http://schemas.microsoft.com/office/drawing/2014/main" id="{A2A16FAD-054C-6F46-B874-A2993D78D51E}"/>
              </a:ext>
            </a:extLst>
          </p:cNvPr>
          <p:cNvSpPr txBox="1"/>
          <p:nvPr/>
        </p:nvSpPr>
        <p:spPr>
          <a:xfrm>
            <a:off x="2199588" y="573325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e</a:t>
            </a:r>
            <a:endParaRPr lang="zh-TW" altLang="en-US" sz="2400" i="1" dirty="0"/>
          </a:p>
        </p:txBody>
      </p:sp>
      <p:sp>
        <p:nvSpPr>
          <p:cNvPr id="105" name="文字方塊 104">
            <a:extLst>
              <a:ext uri="{FF2B5EF4-FFF2-40B4-BE49-F238E27FC236}">
                <a16:creationId xmlns:a16="http://schemas.microsoft.com/office/drawing/2014/main" id="{4EA602E1-5E79-B543-A62F-EBBD3B7B2E2E}"/>
              </a:ext>
            </a:extLst>
          </p:cNvPr>
          <p:cNvSpPr txBox="1"/>
          <p:nvPr/>
        </p:nvSpPr>
        <p:spPr>
          <a:xfrm>
            <a:off x="3275856" y="469552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d</a:t>
            </a:r>
            <a:endParaRPr lang="zh-TW" altLang="en-US" sz="2400" i="1" dirty="0"/>
          </a:p>
        </p:txBody>
      </p:sp>
      <p:sp>
        <p:nvSpPr>
          <p:cNvPr id="106" name="文字方塊 105">
            <a:extLst>
              <a:ext uri="{FF2B5EF4-FFF2-40B4-BE49-F238E27FC236}">
                <a16:creationId xmlns:a16="http://schemas.microsoft.com/office/drawing/2014/main" id="{3D4ED7BE-6384-1D46-A82B-7E18E092F41D}"/>
              </a:ext>
            </a:extLst>
          </p:cNvPr>
          <p:cNvSpPr txBox="1"/>
          <p:nvPr/>
        </p:nvSpPr>
        <p:spPr>
          <a:xfrm>
            <a:off x="4034346" y="4695527"/>
            <a:ext cx="269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f</a:t>
            </a:r>
            <a:endParaRPr lang="zh-TW" altLang="en-US" sz="2400" i="1" dirty="0"/>
          </a:p>
        </p:txBody>
      </p:sp>
      <p:sp>
        <p:nvSpPr>
          <p:cNvPr id="107" name="文字方塊 106">
            <a:extLst>
              <a:ext uri="{FF2B5EF4-FFF2-40B4-BE49-F238E27FC236}">
                <a16:creationId xmlns:a16="http://schemas.microsoft.com/office/drawing/2014/main" id="{B9B16222-319C-9F4F-8FE6-6989C352A410}"/>
              </a:ext>
            </a:extLst>
          </p:cNvPr>
          <p:cNvSpPr txBox="1"/>
          <p:nvPr/>
        </p:nvSpPr>
        <p:spPr>
          <a:xfrm>
            <a:off x="5769027" y="4772841"/>
            <a:ext cx="253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j</a:t>
            </a:r>
            <a:endParaRPr lang="zh-TW" altLang="en-US" sz="2400" i="1" dirty="0"/>
          </a:p>
        </p:txBody>
      </p:sp>
      <p:sp>
        <p:nvSpPr>
          <p:cNvPr id="51" name="文字方塊 50">
            <a:extLst>
              <a:ext uri="{FF2B5EF4-FFF2-40B4-BE49-F238E27FC236}">
                <a16:creationId xmlns:a16="http://schemas.microsoft.com/office/drawing/2014/main" id="{5CBE1ABF-81A3-4E48-B0A0-804FF2656F2A}"/>
              </a:ext>
            </a:extLst>
          </p:cNvPr>
          <p:cNvSpPr txBox="1"/>
          <p:nvPr/>
        </p:nvSpPr>
        <p:spPr>
          <a:xfrm>
            <a:off x="4355976" y="780479"/>
            <a:ext cx="1078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/>
              <a:t>11/11</a:t>
            </a:r>
            <a:endParaRPr lang="zh-TW" altLang="en-US" sz="2400" dirty="0"/>
          </a:p>
        </p:txBody>
      </p:sp>
      <p:sp>
        <p:nvSpPr>
          <p:cNvPr id="53" name="文字方塊 52">
            <a:extLst>
              <a:ext uri="{FF2B5EF4-FFF2-40B4-BE49-F238E27FC236}">
                <a16:creationId xmlns:a16="http://schemas.microsoft.com/office/drawing/2014/main" id="{0A0AFB59-BC05-BF4A-AEFD-0CE7852843FD}"/>
              </a:ext>
            </a:extLst>
          </p:cNvPr>
          <p:cNvSpPr txBox="1"/>
          <p:nvPr/>
        </p:nvSpPr>
        <p:spPr>
          <a:xfrm>
            <a:off x="3154188" y="1832632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10/10</a:t>
            </a:r>
            <a:endParaRPr lang="zh-TW" altLang="en-US" sz="2400" dirty="0"/>
          </a:p>
        </p:txBody>
      </p:sp>
      <p:sp>
        <p:nvSpPr>
          <p:cNvPr id="54" name="文字方塊 53">
            <a:extLst>
              <a:ext uri="{FF2B5EF4-FFF2-40B4-BE49-F238E27FC236}">
                <a16:creationId xmlns:a16="http://schemas.microsoft.com/office/drawing/2014/main" id="{F1A3C718-698D-3E4E-9347-B5C0D57B2246}"/>
              </a:ext>
            </a:extLst>
          </p:cNvPr>
          <p:cNvSpPr txBox="1"/>
          <p:nvPr/>
        </p:nvSpPr>
        <p:spPr>
          <a:xfrm>
            <a:off x="3491880" y="4251871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9/10</a:t>
            </a:r>
            <a:endParaRPr lang="zh-TW" altLang="en-US" sz="2400" dirty="0"/>
          </a:p>
        </p:txBody>
      </p:sp>
      <p:sp>
        <p:nvSpPr>
          <p:cNvPr id="55" name="文字方塊 54">
            <a:extLst>
              <a:ext uri="{FF2B5EF4-FFF2-40B4-BE49-F238E27FC236}">
                <a16:creationId xmlns:a16="http://schemas.microsoft.com/office/drawing/2014/main" id="{74365682-72A5-334E-9D26-F8F7575D068F}"/>
              </a:ext>
            </a:extLst>
          </p:cNvPr>
          <p:cNvSpPr txBox="1"/>
          <p:nvPr/>
        </p:nvSpPr>
        <p:spPr>
          <a:xfrm>
            <a:off x="3131840" y="5023385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8/10</a:t>
            </a:r>
            <a:endParaRPr lang="zh-TW" altLang="en-US" sz="2400" dirty="0"/>
          </a:p>
        </p:txBody>
      </p:sp>
      <p:sp>
        <p:nvSpPr>
          <p:cNvPr id="56" name="文字方塊 55">
            <a:extLst>
              <a:ext uri="{FF2B5EF4-FFF2-40B4-BE49-F238E27FC236}">
                <a16:creationId xmlns:a16="http://schemas.microsoft.com/office/drawing/2014/main" id="{76C8A95D-0C8E-8F4E-86AD-178E539C3B53}"/>
              </a:ext>
            </a:extLst>
          </p:cNvPr>
          <p:cNvSpPr txBox="1"/>
          <p:nvPr/>
        </p:nvSpPr>
        <p:spPr>
          <a:xfrm>
            <a:off x="3851920" y="5013176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6/7</a:t>
            </a:r>
            <a:endParaRPr lang="zh-TW" altLang="en-US" sz="2400" dirty="0"/>
          </a:p>
        </p:txBody>
      </p:sp>
      <p:sp>
        <p:nvSpPr>
          <p:cNvPr id="58" name="文字方塊 57">
            <a:extLst>
              <a:ext uri="{FF2B5EF4-FFF2-40B4-BE49-F238E27FC236}">
                <a16:creationId xmlns:a16="http://schemas.microsoft.com/office/drawing/2014/main" id="{3151B386-8112-9F4A-A47D-7BBB9502A497}"/>
              </a:ext>
            </a:extLst>
          </p:cNvPr>
          <p:cNvSpPr txBox="1"/>
          <p:nvPr/>
        </p:nvSpPr>
        <p:spPr>
          <a:xfrm>
            <a:off x="2051720" y="6063679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7/10</a:t>
            </a:r>
            <a:endParaRPr lang="zh-TW" altLang="en-US" sz="2400" dirty="0"/>
          </a:p>
        </p:txBody>
      </p:sp>
      <p:sp>
        <p:nvSpPr>
          <p:cNvPr id="59" name="文字方塊 58">
            <a:extLst>
              <a:ext uri="{FF2B5EF4-FFF2-40B4-BE49-F238E27FC236}">
                <a16:creationId xmlns:a16="http://schemas.microsoft.com/office/drawing/2014/main" id="{F6705C89-3A2E-224B-84E3-102DBD3D64BA}"/>
              </a:ext>
            </a:extLst>
          </p:cNvPr>
          <p:cNvSpPr txBox="1"/>
          <p:nvPr/>
        </p:nvSpPr>
        <p:spPr>
          <a:xfrm>
            <a:off x="4716016" y="6153695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5/7</a:t>
            </a:r>
            <a:endParaRPr lang="zh-TW" altLang="en-US" sz="2400" dirty="0"/>
          </a:p>
        </p:txBody>
      </p:sp>
      <p:sp>
        <p:nvSpPr>
          <p:cNvPr id="60" name="文字方塊 59">
            <a:extLst>
              <a:ext uri="{FF2B5EF4-FFF2-40B4-BE49-F238E27FC236}">
                <a16:creationId xmlns:a16="http://schemas.microsoft.com/office/drawing/2014/main" id="{59F68B7D-E1E8-354E-B311-651C48874821}"/>
              </a:ext>
            </a:extLst>
          </p:cNvPr>
          <p:cNvSpPr txBox="1"/>
          <p:nvPr/>
        </p:nvSpPr>
        <p:spPr>
          <a:xfrm>
            <a:off x="7576672" y="5393103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3" name="文字方塊 62">
            <a:extLst>
              <a:ext uri="{FF2B5EF4-FFF2-40B4-BE49-F238E27FC236}">
                <a16:creationId xmlns:a16="http://schemas.microsoft.com/office/drawing/2014/main" id="{AE3C4483-0F03-7541-A6FF-11ED1F0A5170}"/>
              </a:ext>
            </a:extLst>
          </p:cNvPr>
          <p:cNvSpPr txBox="1"/>
          <p:nvPr/>
        </p:nvSpPr>
        <p:spPr>
          <a:xfrm>
            <a:off x="5709282" y="511659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4" name="文字方塊 63">
            <a:extLst>
              <a:ext uri="{FF2B5EF4-FFF2-40B4-BE49-F238E27FC236}">
                <a16:creationId xmlns:a16="http://schemas.microsoft.com/office/drawing/2014/main" id="{8A4192B8-B72F-6349-92B0-082A9BD0412E}"/>
              </a:ext>
            </a:extLst>
          </p:cNvPr>
          <p:cNvSpPr txBox="1"/>
          <p:nvPr/>
        </p:nvSpPr>
        <p:spPr>
          <a:xfrm>
            <a:off x="6748056" y="323557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5" name="文字方塊 64">
            <a:extLst>
              <a:ext uri="{FF2B5EF4-FFF2-40B4-BE49-F238E27FC236}">
                <a16:creationId xmlns:a16="http://schemas.microsoft.com/office/drawing/2014/main" id="{81E05140-FA62-414E-952D-4B4C20960DB2}"/>
              </a:ext>
            </a:extLst>
          </p:cNvPr>
          <p:cNvSpPr txBox="1"/>
          <p:nvPr/>
        </p:nvSpPr>
        <p:spPr>
          <a:xfrm>
            <a:off x="5744304" y="1915350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3" name="橢圓 2">
            <a:extLst>
              <a:ext uri="{FF2B5EF4-FFF2-40B4-BE49-F238E27FC236}">
                <a16:creationId xmlns:a16="http://schemas.microsoft.com/office/drawing/2014/main" id="{F9A892E2-3B92-9E44-84C4-9E5810769C17}"/>
              </a:ext>
            </a:extLst>
          </p:cNvPr>
          <p:cNvSpPr/>
          <p:nvPr/>
        </p:nvSpPr>
        <p:spPr bwMode="auto">
          <a:xfrm>
            <a:off x="3113179" y="1684542"/>
            <a:ext cx="978059" cy="614320"/>
          </a:xfrm>
          <a:prstGeom prst="ellipse">
            <a:avLst/>
          </a:prstGeom>
          <a:noFill/>
          <a:ln w="25400" cap="sq" cmpd="sng" algn="ctr">
            <a:solidFill>
              <a:srgbClr val="00B0F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grpSp>
        <p:nvGrpSpPr>
          <p:cNvPr id="72" name="群組 71">
            <a:extLst>
              <a:ext uri="{FF2B5EF4-FFF2-40B4-BE49-F238E27FC236}">
                <a16:creationId xmlns:a16="http://schemas.microsoft.com/office/drawing/2014/main" id="{F1CB0269-20AF-974D-91E6-438E67B42AD0}"/>
              </a:ext>
            </a:extLst>
          </p:cNvPr>
          <p:cNvGrpSpPr/>
          <p:nvPr/>
        </p:nvGrpSpPr>
        <p:grpSpPr>
          <a:xfrm>
            <a:off x="1043608" y="2252615"/>
            <a:ext cx="543899" cy="3518407"/>
            <a:chOff x="479364" y="1578074"/>
            <a:chExt cx="924284" cy="3518407"/>
          </a:xfrm>
        </p:grpSpPr>
        <p:sp>
          <p:nvSpPr>
            <p:cNvPr id="73" name="矩形 72">
              <a:extLst>
                <a:ext uri="{FF2B5EF4-FFF2-40B4-BE49-F238E27FC236}">
                  <a16:creationId xmlns:a16="http://schemas.microsoft.com/office/drawing/2014/main" id="{BA9EB002-EB34-6D46-91C0-BA0F42D98226}"/>
                </a:ext>
              </a:extLst>
            </p:cNvPr>
            <p:cNvSpPr/>
            <p:nvPr/>
          </p:nvSpPr>
          <p:spPr bwMode="auto">
            <a:xfrm>
              <a:off x="479364" y="1578074"/>
              <a:ext cx="788863" cy="3518407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25400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77" name="矩形 76">
              <a:extLst>
                <a:ext uri="{FF2B5EF4-FFF2-40B4-BE49-F238E27FC236}">
                  <a16:creationId xmlns:a16="http://schemas.microsoft.com/office/drawing/2014/main" id="{69200A96-6950-DC4A-AD48-C05801B96C07}"/>
                </a:ext>
              </a:extLst>
            </p:cNvPr>
            <p:cNvSpPr/>
            <p:nvPr/>
          </p:nvSpPr>
          <p:spPr bwMode="auto">
            <a:xfrm>
              <a:off x="539552" y="2132856"/>
              <a:ext cx="864096" cy="288032"/>
            </a:xfrm>
            <a:prstGeom prst="rect">
              <a:avLst/>
            </a:prstGeom>
            <a:solidFill>
              <a:schemeClr val="bg1"/>
            </a:solidFill>
            <a:ln w="12700" cap="sq" cmpd="sng" algn="ctr">
              <a:solidFill>
                <a:schemeClr val="bg1">
                  <a:alpha val="0"/>
                </a:schemeClr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81" name="文字方塊 80">
            <a:extLst>
              <a:ext uri="{FF2B5EF4-FFF2-40B4-BE49-F238E27FC236}">
                <a16:creationId xmlns:a16="http://schemas.microsoft.com/office/drawing/2014/main" id="{53718F63-29AD-F740-AE2B-E0F2106FDB46}"/>
              </a:ext>
            </a:extLst>
          </p:cNvPr>
          <p:cNvSpPr txBox="1"/>
          <p:nvPr/>
        </p:nvSpPr>
        <p:spPr>
          <a:xfrm>
            <a:off x="1043608" y="5399940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a</a:t>
            </a:r>
            <a:endParaRPr kumimoji="1" lang="zh-TW" altLang="en-US" dirty="0"/>
          </a:p>
        </p:txBody>
      </p:sp>
      <p:sp>
        <p:nvSpPr>
          <p:cNvPr id="82" name="文字方塊 81">
            <a:extLst>
              <a:ext uri="{FF2B5EF4-FFF2-40B4-BE49-F238E27FC236}">
                <a16:creationId xmlns:a16="http://schemas.microsoft.com/office/drawing/2014/main" id="{76424D1A-C971-7749-99A5-DCB10E0F0520}"/>
              </a:ext>
            </a:extLst>
          </p:cNvPr>
          <p:cNvSpPr txBox="1"/>
          <p:nvPr/>
        </p:nvSpPr>
        <p:spPr>
          <a:xfrm>
            <a:off x="1043608" y="5023385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b</a:t>
            </a:r>
            <a:endParaRPr kumimoji="1" lang="zh-TW" altLang="en-US" dirty="0"/>
          </a:p>
        </p:txBody>
      </p:sp>
      <p:sp>
        <p:nvSpPr>
          <p:cNvPr id="83" name="文字方塊 82">
            <a:extLst>
              <a:ext uri="{FF2B5EF4-FFF2-40B4-BE49-F238E27FC236}">
                <a16:creationId xmlns:a16="http://schemas.microsoft.com/office/drawing/2014/main" id="{759CD7D4-9CC2-7C4A-9133-10684FF8AE01}"/>
              </a:ext>
            </a:extLst>
          </p:cNvPr>
          <p:cNvSpPr txBox="1"/>
          <p:nvPr/>
        </p:nvSpPr>
        <p:spPr>
          <a:xfrm>
            <a:off x="1043608" y="4665645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c</a:t>
            </a:r>
            <a:endParaRPr kumimoji="1" lang="zh-TW" altLang="en-US" dirty="0"/>
          </a:p>
        </p:txBody>
      </p:sp>
      <p:sp>
        <p:nvSpPr>
          <p:cNvPr id="84" name="文字方塊 83">
            <a:extLst>
              <a:ext uri="{FF2B5EF4-FFF2-40B4-BE49-F238E27FC236}">
                <a16:creationId xmlns:a16="http://schemas.microsoft.com/office/drawing/2014/main" id="{8EC36228-A027-E548-A40E-12D714826E48}"/>
              </a:ext>
            </a:extLst>
          </p:cNvPr>
          <p:cNvSpPr txBox="1"/>
          <p:nvPr/>
        </p:nvSpPr>
        <p:spPr>
          <a:xfrm>
            <a:off x="1049601" y="4289090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d</a:t>
            </a:r>
            <a:endParaRPr kumimoji="1" lang="zh-TW" altLang="en-US" dirty="0"/>
          </a:p>
        </p:txBody>
      </p:sp>
      <p:sp>
        <p:nvSpPr>
          <p:cNvPr id="85" name="文字方塊 84">
            <a:extLst>
              <a:ext uri="{FF2B5EF4-FFF2-40B4-BE49-F238E27FC236}">
                <a16:creationId xmlns:a16="http://schemas.microsoft.com/office/drawing/2014/main" id="{45FF96AB-55F3-814F-BDDA-4EC0F020A826}"/>
              </a:ext>
            </a:extLst>
          </p:cNvPr>
          <p:cNvSpPr txBox="1"/>
          <p:nvPr/>
        </p:nvSpPr>
        <p:spPr>
          <a:xfrm>
            <a:off x="1043608" y="3931350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e</a:t>
            </a:r>
            <a:endParaRPr kumimoji="1" lang="zh-TW" altLang="en-US" dirty="0"/>
          </a:p>
        </p:txBody>
      </p:sp>
      <p:sp>
        <p:nvSpPr>
          <p:cNvPr id="98" name="文字方塊 97">
            <a:extLst>
              <a:ext uri="{FF2B5EF4-FFF2-40B4-BE49-F238E27FC236}">
                <a16:creationId xmlns:a16="http://schemas.microsoft.com/office/drawing/2014/main" id="{2C6143A7-B9B4-D14E-B4B3-D516CFB38599}"/>
              </a:ext>
            </a:extLst>
          </p:cNvPr>
          <p:cNvSpPr txBox="1"/>
          <p:nvPr/>
        </p:nvSpPr>
        <p:spPr>
          <a:xfrm>
            <a:off x="1043608" y="3569966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f</a:t>
            </a:r>
            <a:endParaRPr kumimoji="1" lang="zh-TW" altLang="en-US" dirty="0"/>
          </a:p>
        </p:txBody>
      </p:sp>
      <p:sp>
        <p:nvSpPr>
          <p:cNvPr id="108" name="文字方塊 107">
            <a:extLst>
              <a:ext uri="{FF2B5EF4-FFF2-40B4-BE49-F238E27FC236}">
                <a16:creationId xmlns:a16="http://schemas.microsoft.com/office/drawing/2014/main" id="{069BCC08-9871-3C4C-AE5B-232B8156E812}"/>
              </a:ext>
            </a:extLst>
          </p:cNvPr>
          <p:cNvSpPr txBox="1"/>
          <p:nvPr/>
        </p:nvSpPr>
        <p:spPr>
          <a:xfrm>
            <a:off x="1050081" y="3193256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g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260259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461243"/>
            <a:ext cx="8229600" cy="839787"/>
          </a:xfrm>
        </p:spPr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Computing SCCs Using DFS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18</a:t>
            </a:fld>
            <a:endParaRPr lang="en-US" altLang="zh-TW" dirty="0"/>
          </a:p>
        </p:txBody>
      </p:sp>
      <p:sp>
        <p:nvSpPr>
          <p:cNvPr id="37" name="橢圓 36"/>
          <p:cNvSpPr/>
          <p:nvPr/>
        </p:nvSpPr>
        <p:spPr bwMode="auto">
          <a:xfrm>
            <a:off x="4716016" y="148478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3" name="直線接點 42"/>
          <p:cNvCxnSpPr>
            <a:stCxn id="37" idx="4"/>
            <a:endCxn id="75" idx="7"/>
          </p:cNvCxnSpPr>
          <p:nvPr/>
        </p:nvCxnSpPr>
        <p:spPr bwMode="auto">
          <a:xfrm flipH="1">
            <a:off x="3872096" y="1592784"/>
            <a:ext cx="897920" cy="915928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61" name="文字方塊 60"/>
          <p:cNvSpPr txBox="1"/>
          <p:nvPr/>
        </p:nvSpPr>
        <p:spPr>
          <a:xfrm>
            <a:off x="4572000" y="102311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a</a:t>
            </a:r>
            <a:endParaRPr lang="zh-TW" altLang="en-US" sz="2400" i="1" dirty="0"/>
          </a:p>
        </p:txBody>
      </p:sp>
      <p:sp>
        <p:nvSpPr>
          <p:cNvPr id="75" name="橢圓 74"/>
          <p:cNvSpPr/>
          <p:nvPr/>
        </p:nvSpPr>
        <p:spPr bwMode="auto">
          <a:xfrm>
            <a:off x="3779912" y="2492896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3419872" y="217524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i="1" dirty="0">
                <a:solidFill>
                  <a:srgbClr val="FF0000"/>
                </a:solidFill>
              </a:rPr>
              <a:t>b</a:t>
            </a:r>
            <a:endParaRPr lang="zh-TW" altLang="en-US" sz="2400" b="1" i="1" dirty="0">
              <a:solidFill>
                <a:srgbClr val="FF0000"/>
              </a:solidFill>
            </a:endParaRPr>
          </a:p>
        </p:txBody>
      </p:sp>
      <p:cxnSp>
        <p:nvCxnSpPr>
          <p:cNvPr id="78" name="直線接點 77"/>
          <p:cNvCxnSpPr>
            <a:stCxn id="75" idx="4"/>
            <a:endCxn id="79" idx="0"/>
          </p:cNvCxnSpPr>
          <p:nvPr/>
        </p:nvCxnSpPr>
        <p:spPr bwMode="auto">
          <a:xfrm>
            <a:off x="3833912" y="2600896"/>
            <a:ext cx="0" cy="108014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79" name="橢圓 78"/>
          <p:cNvSpPr/>
          <p:nvPr/>
        </p:nvSpPr>
        <p:spPr bwMode="auto">
          <a:xfrm>
            <a:off x="3779912" y="3681040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3707904" y="3903439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c</a:t>
            </a:r>
            <a:endParaRPr lang="zh-TW" altLang="en-US" sz="2400" i="1" dirty="0"/>
          </a:p>
        </p:txBody>
      </p:sp>
      <p:sp>
        <p:nvSpPr>
          <p:cNvPr id="87" name="橢圓 86"/>
          <p:cNvSpPr/>
          <p:nvPr/>
        </p:nvSpPr>
        <p:spPr bwMode="auto">
          <a:xfrm>
            <a:off x="3223296" y="465086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8" name="橢圓 87"/>
          <p:cNvSpPr/>
          <p:nvPr/>
        </p:nvSpPr>
        <p:spPr bwMode="auto">
          <a:xfrm>
            <a:off x="2483768" y="576927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9" name="橢圓 88"/>
          <p:cNvSpPr/>
          <p:nvPr/>
        </p:nvSpPr>
        <p:spPr bwMode="auto">
          <a:xfrm>
            <a:off x="4391992" y="468915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0" name="橢圓 89"/>
          <p:cNvSpPr/>
          <p:nvPr/>
        </p:nvSpPr>
        <p:spPr bwMode="auto">
          <a:xfrm>
            <a:off x="4968056" y="576927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1" name="橢圓 90"/>
          <p:cNvSpPr/>
          <p:nvPr/>
        </p:nvSpPr>
        <p:spPr bwMode="auto">
          <a:xfrm>
            <a:off x="5761992" y="465571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2" name="橢圓 91"/>
          <p:cNvSpPr/>
          <p:nvPr/>
        </p:nvSpPr>
        <p:spPr bwMode="auto">
          <a:xfrm>
            <a:off x="5652120" y="262858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3" name="橢圓 92"/>
          <p:cNvSpPr/>
          <p:nvPr/>
        </p:nvSpPr>
        <p:spPr bwMode="auto">
          <a:xfrm>
            <a:off x="6732240" y="3933056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4" name="橢圓 93"/>
          <p:cNvSpPr/>
          <p:nvPr/>
        </p:nvSpPr>
        <p:spPr bwMode="auto">
          <a:xfrm>
            <a:off x="7559416" y="500859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95" name="直線接點 94"/>
          <p:cNvCxnSpPr>
            <a:cxnSpLocks/>
            <a:stCxn id="88" idx="7"/>
          </p:cNvCxnSpPr>
          <p:nvPr/>
        </p:nvCxnSpPr>
        <p:spPr bwMode="auto">
          <a:xfrm flipV="1">
            <a:off x="2575952" y="2564904"/>
            <a:ext cx="1203960" cy="322018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cxnSp>
        <p:nvCxnSpPr>
          <p:cNvPr id="99" name="直線接點 98"/>
          <p:cNvCxnSpPr>
            <a:stCxn id="79" idx="4"/>
            <a:endCxn id="87" idx="0"/>
          </p:cNvCxnSpPr>
          <p:nvPr/>
        </p:nvCxnSpPr>
        <p:spPr bwMode="auto">
          <a:xfrm flipH="1">
            <a:off x="3277296" y="3789040"/>
            <a:ext cx="556616" cy="86182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28" name="直線接點 27">
            <a:extLst>
              <a:ext uri="{FF2B5EF4-FFF2-40B4-BE49-F238E27FC236}">
                <a16:creationId xmlns:a16="http://schemas.microsoft.com/office/drawing/2014/main" id="{F413C1DF-B007-464C-9DF3-9E97322E474D}"/>
              </a:ext>
            </a:extLst>
          </p:cNvPr>
          <p:cNvCxnSpPr>
            <a:cxnSpLocks/>
            <a:stCxn id="87" idx="3"/>
            <a:endCxn id="88" idx="7"/>
          </p:cNvCxnSpPr>
          <p:nvPr/>
        </p:nvCxnSpPr>
        <p:spPr bwMode="auto">
          <a:xfrm flipH="1">
            <a:off x="2575952" y="4743048"/>
            <a:ext cx="663160" cy="104204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33" name="直線接點 32">
            <a:extLst>
              <a:ext uri="{FF2B5EF4-FFF2-40B4-BE49-F238E27FC236}">
                <a16:creationId xmlns:a16="http://schemas.microsoft.com/office/drawing/2014/main" id="{90C0FA38-A847-034F-AC6C-0B7CC4E554FB}"/>
              </a:ext>
            </a:extLst>
          </p:cNvPr>
          <p:cNvCxnSpPr>
            <a:cxnSpLocks/>
            <a:stCxn id="79" idx="5"/>
            <a:endCxn id="89" idx="1"/>
          </p:cNvCxnSpPr>
          <p:nvPr/>
        </p:nvCxnSpPr>
        <p:spPr bwMode="auto">
          <a:xfrm>
            <a:off x="3872096" y="3773224"/>
            <a:ext cx="535712" cy="93174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39" name="直線接點 38">
            <a:extLst>
              <a:ext uri="{FF2B5EF4-FFF2-40B4-BE49-F238E27FC236}">
                <a16:creationId xmlns:a16="http://schemas.microsoft.com/office/drawing/2014/main" id="{62DF9BD3-14FB-F14A-ACBB-605302C858C6}"/>
              </a:ext>
            </a:extLst>
          </p:cNvPr>
          <p:cNvCxnSpPr>
            <a:cxnSpLocks/>
            <a:stCxn id="37" idx="5"/>
            <a:endCxn id="92" idx="1"/>
          </p:cNvCxnSpPr>
          <p:nvPr/>
        </p:nvCxnSpPr>
        <p:spPr bwMode="auto">
          <a:xfrm>
            <a:off x="4808200" y="1576968"/>
            <a:ext cx="859736" cy="1067432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42" name="直線接點 41">
            <a:extLst>
              <a:ext uri="{FF2B5EF4-FFF2-40B4-BE49-F238E27FC236}">
                <a16:creationId xmlns:a16="http://schemas.microsoft.com/office/drawing/2014/main" id="{2E6A6A60-60BD-4240-AEFF-77384D7EACF1}"/>
              </a:ext>
            </a:extLst>
          </p:cNvPr>
          <p:cNvCxnSpPr>
            <a:cxnSpLocks/>
            <a:stCxn id="92" idx="5"/>
            <a:endCxn id="93" idx="1"/>
          </p:cNvCxnSpPr>
          <p:nvPr/>
        </p:nvCxnSpPr>
        <p:spPr bwMode="auto">
          <a:xfrm>
            <a:off x="5744304" y="2720768"/>
            <a:ext cx="1003752" cy="1228104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47" name="直線接點 46">
            <a:extLst>
              <a:ext uri="{FF2B5EF4-FFF2-40B4-BE49-F238E27FC236}">
                <a16:creationId xmlns:a16="http://schemas.microsoft.com/office/drawing/2014/main" id="{E0FC2A7C-45AE-624D-98AB-EDDA85778A2D}"/>
              </a:ext>
            </a:extLst>
          </p:cNvPr>
          <p:cNvCxnSpPr>
            <a:cxnSpLocks/>
            <a:stCxn id="93" idx="5"/>
            <a:endCxn id="94" idx="1"/>
          </p:cNvCxnSpPr>
          <p:nvPr/>
        </p:nvCxnSpPr>
        <p:spPr bwMode="auto">
          <a:xfrm>
            <a:off x="6824424" y="4025240"/>
            <a:ext cx="750808" cy="99917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52" name="直線接點 51">
            <a:extLst>
              <a:ext uri="{FF2B5EF4-FFF2-40B4-BE49-F238E27FC236}">
                <a16:creationId xmlns:a16="http://schemas.microsoft.com/office/drawing/2014/main" id="{9B9558B4-2152-5F4B-BDD8-F5FAA1A2367C}"/>
              </a:ext>
            </a:extLst>
          </p:cNvPr>
          <p:cNvCxnSpPr>
            <a:cxnSpLocks/>
            <a:stCxn id="91" idx="1"/>
            <a:endCxn id="37" idx="4"/>
          </p:cNvCxnSpPr>
          <p:nvPr/>
        </p:nvCxnSpPr>
        <p:spPr bwMode="auto">
          <a:xfrm flipH="1" flipV="1">
            <a:off x="4770016" y="1592784"/>
            <a:ext cx="1007792" cy="3078744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57" name="直線接點 56">
            <a:extLst>
              <a:ext uri="{FF2B5EF4-FFF2-40B4-BE49-F238E27FC236}">
                <a16:creationId xmlns:a16="http://schemas.microsoft.com/office/drawing/2014/main" id="{CEA4A496-402E-8445-AE98-939FB6716F93}"/>
              </a:ext>
            </a:extLst>
          </p:cNvPr>
          <p:cNvCxnSpPr>
            <a:cxnSpLocks/>
            <a:stCxn id="92" idx="3"/>
            <a:endCxn id="79" idx="7"/>
          </p:cNvCxnSpPr>
          <p:nvPr/>
        </p:nvCxnSpPr>
        <p:spPr bwMode="auto">
          <a:xfrm flipH="1">
            <a:off x="3872096" y="2720768"/>
            <a:ext cx="1795840" cy="976088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62" name="直線接點 61">
            <a:extLst>
              <a:ext uri="{FF2B5EF4-FFF2-40B4-BE49-F238E27FC236}">
                <a16:creationId xmlns:a16="http://schemas.microsoft.com/office/drawing/2014/main" id="{481A12C2-5142-C345-9880-3D5035438A2B}"/>
              </a:ext>
            </a:extLst>
          </p:cNvPr>
          <p:cNvCxnSpPr>
            <a:cxnSpLocks/>
            <a:stCxn id="93" idx="3"/>
            <a:endCxn id="91" idx="6"/>
          </p:cNvCxnSpPr>
          <p:nvPr/>
        </p:nvCxnSpPr>
        <p:spPr bwMode="auto">
          <a:xfrm flipH="1">
            <a:off x="5869992" y="4025240"/>
            <a:ext cx="878064" cy="684472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74" name="直線接點 73">
            <a:extLst>
              <a:ext uri="{FF2B5EF4-FFF2-40B4-BE49-F238E27FC236}">
                <a16:creationId xmlns:a16="http://schemas.microsoft.com/office/drawing/2014/main" id="{19F86FBA-25B3-7B47-9619-0A779C887BFA}"/>
              </a:ext>
            </a:extLst>
          </p:cNvPr>
          <p:cNvCxnSpPr>
            <a:cxnSpLocks/>
            <a:stCxn id="94" idx="3"/>
            <a:endCxn id="90" idx="7"/>
          </p:cNvCxnSpPr>
          <p:nvPr/>
        </p:nvCxnSpPr>
        <p:spPr bwMode="auto">
          <a:xfrm flipH="1">
            <a:off x="5060240" y="5100778"/>
            <a:ext cx="2514992" cy="68431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80" name="直線接點 79">
            <a:extLst>
              <a:ext uri="{FF2B5EF4-FFF2-40B4-BE49-F238E27FC236}">
                <a16:creationId xmlns:a16="http://schemas.microsoft.com/office/drawing/2014/main" id="{5106A54D-D739-1D42-8A07-6FEE8C78FAD8}"/>
              </a:ext>
            </a:extLst>
          </p:cNvPr>
          <p:cNvCxnSpPr>
            <a:cxnSpLocks/>
            <a:stCxn id="91" idx="2"/>
            <a:endCxn id="89" idx="6"/>
          </p:cNvCxnSpPr>
          <p:nvPr/>
        </p:nvCxnSpPr>
        <p:spPr bwMode="auto">
          <a:xfrm flipH="1">
            <a:off x="4499992" y="4709712"/>
            <a:ext cx="1262000" cy="3344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96" name="直線接點 95">
            <a:extLst>
              <a:ext uri="{FF2B5EF4-FFF2-40B4-BE49-F238E27FC236}">
                <a16:creationId xmlns:a16="http://schemas.microsoft.com/office/drawing/2014/main" id="{EEEAEC8C-89B4-1B4C-8A83-CEDF6BF354A5}"/>
              </a:ext>
            </a:extLst>
          </p:cNvPr>
          <p:cNvCxnSpPr>
            <a:cxnSpLocks/>
            <a:stCxn id="89" idx="4"/>
            <a:endCxn id="90" idx="1"/>
          </p:cNvCxnSpPr>
          <p:nvPr/>
        </p:nvCxnSpPr>
        <p:spPr bwMode="auto">
          <a:xfrm>
            <a:off x="4445992" y="4797152"/>
            <a:ext cx="537880" cy="987936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97" name="直線接點 96">
            <a:extLst>
              <a:ext uri="{FF2B5EF4-FFF2-40B4-BE49-F238E27FC236}">
                <a16:creationId xmlns:a16="http://schemas.microsoft.com/office/drawing/2014/main" id="{0E95F9C4-6644-3D4B-9109-B1BC029440DA}"/>
              </a:ext>
            </a:extLst>
          </p:cNvPr>
          <p:cNvCxnSpPr>
            <a:cxnSpLocks/>
            <a:stCxn id="90" idx="2"/>
            <a:endCxn id="88" idx="6"/>
          </p:cNvCxnSpPr>
          <p:nvPr/>
        </p:nvCxnSpPr>
        <p:spPr bwMode="auto">
          <a:xfrm flipH="1">
            <a:off x="2591768" y="5823272"/>
            <a:ext cx="2376288" cy="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sp>
        <p:nvSpPr>
          <p:cNvPr id="100" name="文字方塊 99">
            <a:extLst>
              <a:ext uri="{FF2B5EF4-FFF2-40B4-BE49-F238E27FC236}">
                <a16:creationId xmlns:a16="http://schemas.microsoft.com/office/drawing/2014/main" id="{8888D262-8145-1445-ACE9-BACE12C7D058}"/>
              </a:ext>
            </a:extLst>
          </p:cNvPr>
          <p:cNvSpPr txBox="1"/>
          <p:nvPr/>
        </p:nvSpPr>
        <p:spPr>
          <a:xfrm>
            <a:off x="5744304" y="223751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h</a:t>
            </a:r>
            <a:endParaRPr lang="zh-TW" altLang="en-US" sz="2400" i="1" dirty="0"/>
          </a:p>
        </p:txBody>
      </p:sp>
      <p:sp>
        <p:nvSpPr>
          <p:cNvPr id="101" name="文字方塊 100">
            <a:extLst>
              <a:ext uri="{FF2B5EF4-FFF2-40B4-BE49-F238E27FC236}">
                <a16:creationId xmlns:a16="http://schemas.microsoft.com/office/drawing/2014/main" id="{3C1F21F0-9E9C-834A-B7CB-D4D866955EEF}"/>
              </a:ext>
            </a:extLst>
          </p:cNvPr>
          <p:cNvSpPr txBox="1"/>
          <p:nvPr/>
        </p:nvSpPr>
        <p:spPr>
          <a:xfrm>
            <a:off x="6786240" y="3550154"/>
            <a:ext cx="253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i</a:t>
            </a:r>
            <a:endParaRPr lang="zh-TW" altLang="en-US" sz="2400" i="1" dirty="0"/>
          </a:p>
        </p:txBody>
      </p:sp>
      <p:sp>
        <p:nvSpPr>
          <p:cNvPr id="102" name="文字方塊 101">
            <a:extLst>
              <a:ext uri="{FF2B5EF4-FFF2-40B4-BE49-F238E27FC236}">
                <a16:creationId xmlns:a16="http://schemas.microsoft.com/office/drawing/2014/main" id="{4B3623C6-06EA-D44B-A6D5-5B0D1D93F168}"/>
              </a:ext>
            </a:extLst>
          </p:cNvPr>
          <p:cNvSpPr txBox="1"/>
          <p:nvPr/>
        </p:nvSpPr>
        <p:spPr>
          <a:xfrm>
            <a:off x="7594306" y="5096481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k</a:t>
            </a:r>
            <a:endParaRPr lang="zh-TW" altLang="en-US" sz="2400" i="1" dirty="0"/>
          </a:p>
        </p:txBody>
      </p:sp>
      <p:sp>
        <p:nvSpPr>
          <p:cNvPr id="103" name="文字方塊 102">
            <a:extLst>
              <a:ext uri="{FF2B5EF4-FFF2-40B4-BE49-F238E27FC236}">
                <a16:creationId xmlns:a16="http://schemas.microsoft.com/office/drawing/2014/main" id="{E668EB9B-690A-6142-B95C-9196B0B7BF30}"/>
              </a:ext>
            </a:extLst>
          </p:cNvPr>
          <p:cNvSpPr txBox="1"/>
          <p:nvPr/>
        </p:nvSpPr>
        <p:spPr>
          <a:xfrm>
            <a:off x="4863884" y="580526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g</a:t>
            </a:r>
            <a:endParaRPr lang="zh-TW" altLang="en-US" sz="2400" i="1" dirty="0"/>
          </a:p>
        </p:txBody>
      </p:sp>
      <p:sp>
        <p:nvSpPr>
          <p:cNvPr id="104" name="文字方塊 103">
            <a:extLst>
              <a:ext uri="{FF2B5EF4-FFF2-40B4-BE49-F238E27FC236}">
                <a16:creationId xmlns:a16="http://schemas.microsoft.com/office/drawing/2014/main" id="{A2A16FAD-054C-6F46-B874-A2993D78D51E}"/>
              </a:ext>
            </a:extLst>
          </p:cNvPr>
          <p:cNvSpPr txBox="1"/>
          <p:nvPr/>
        </p:nvSpPr>
        <p:spPr>
          <a:xfrm>
            <a:off x="2199588" y="573325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e</a:t>
            </a:r>
            <a:endParaRPr lang="zh-TW" altLang="en-US" sz="2400" i="1" dirty="0"/>
          </a:p>
        </p:txBody>
      </p:sp>
      <p:sp>
        <p:nvSpPr>
          <p:cNvPr id="105" name="文字方塊 104">
            <a:extLst>
              <a:ext uri="{FF2B5EF4-FFF2-40B4-BE49-F238E27FC236}">
                <a16:creationId xmlns:a16="http://schemas.microsoft.com/office/drawing/2014/main" id="{4EA602E1-5E79-B543-A62F-EBBD3B7B2E2E}"/>
              </a:ext>
            </a:extLst>
          </p:cNvPr>
          <p:cNvSpPr txBox="1"/>
          <p:nvPr/>
        </p:nvSpPr>
        <p:spPr>
          <a:xfrm>
            <a:off x="3275856" y="469552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d</a:t>
            </a:r>
            <a:endParaRPr lang="zh-TW" altLang="en-US" sz="2400" i="1" dirty="0"/>
          </a:p>
        </p:txBody>
      </p:sp>
      <p:sp>
        <p:nvSpPr>
          <p:cNvPr id="106" name="文字方塊 105">
            <a:extLst>
              <a:ext uri="{FF2B5EF4-FFF2-40B4-BE49-F238E27FC236}">
                <a16:creationId xmlns:a16="http://schemas.microsoft.com/office/drawing/2014/main" id="{3D4ED7BE-6384-1D46-A82B-7E18E092F41D}"/>
              </a:ext>
            </a:extLst>
          </p:cNvPr>
          <p:cNvSpPr txBox="1"/>
          <p:nvPr/>
        </p:nvSpPr>
        <p:spPr>
          <a:xfrm>
            <a:off x="4034346" y="4695527"/>
            <a:ext cx="269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f</a:t>
            </a:r>
            <a:endParaRPr lang="zh-TW" altLang="en-US" sz="2400" i="1" dirty="0"/>
          </a:p>
        </p:txBody>
      </p:sp>
      <p:sp>
        <p:nvSpPr>
          <p:cNvPr id="107" name="文字方塊 106">
            <a:extLst>
              <a:ext uri="{FF2B5EF4-FFF2-40B4-BE49-F238E27FC236}">
                <a16:creationId xmlns:a16="http://schemas.microsoft.com/office/drawing/2014/main" id="{B9B16222-319C-9F4F-8FE6-6989C352A410}"/>
              </a:ext>
            </a:extLst>
          </p:cNvPr>
          <p:cNvSpPr txBox="1"/>
          <p:nvPr/>
        </p:nvSpPr>
        <p:spPr>
          <a:xfrm>
            <a:off x="5769027" y="4772841"/>
            <a:ext cx="253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j</a:t>
            </a:r>
            <a:endParaRPr lang="zh-TW" altLang="en-US" sz="2400" i="1" dirty="0"/>
          </a:p>
        </p:txBody>
      </p:sp>
      <p:sp>
        <p:nvSpPr>
          <p:cNvPr id="51" name="文字方塊 50">
            <a:extLst>
              <a:ext uri="{FF2B5EF4-FFF2-40B4-BE49-F238E27FC236}">
                <a16:creationId xmlns:a16="http://schemas.microsoft.com/office/drawing/2014/main" id="{5CBE1ABF-81A3-4E48-B0A0-804FF2656F2A}"/>
              </a:ext>
            </a:extLst>
          </p:cNvPr>
          <p:cNvSpPr txBox="1"/>
          <p:nvPr/>
        </p:nvSpPr>
        <p:spPr>
          <a:xfrm>
            <a:off x="4355976" y="780479"/>
            <a:ext cx="1078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/>
              <a:t>11/11</a:t>
            </a:r>
            <a:endParaRPr lang="zh-TW" altLang="en-US" sz="2400" dirty="0"/>
          </a:p>
        </p:txBody>
      </p:sp>
      <p:sp>
        <p:nvSpPr>
          <p:cNvPr id="53" name="文字方塊 52">
            <a:extLst>
              <a:ext uri="{FF2B5EF4-FFF2-40B4-BE49-F238E27FC236}">
                <a16:creationId xmlns:a16="http://schemas.microsoft.com/office/drawing/2014/main" id="{0A0AFB59-BC05-BF4A-AEFD-0CE7852843FD}"/>
              </a:ext>
            </a:extLst>
          </p:cNvPr>
          <p:cNvSpPr txBox="1"/>
          <p:nvPr/>
        </p:nvSpPr>
        <p:spPr>
          <a:xfrm>
            <a:off x="3154188" y="1832632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10/10</a:t>
            </a:r>
            <a:endParaRPr lang="zh-TW" altLang="en-US" sz="2400" dirty="0"/>
          </a:p>
        </p:txBody>
      </p:sp>
      <p:sp>
        <p:nvSpPr>
          <p:cNvPr id="54" name="文字方塊 53">
            <a:extLst>
              <a:ext uri="{FF2B5EF4-FFF2-40B4-BE49-F238E27FC236}">
                <a16:creationId xmlns:a16="http://schemas.microsoft.com/office/drawing/2014/main" id="{F1A3C718-698D-3E4E-9347-B5C0D57B2246}"/>
              </a:ext>
            </a:extLst>
          </p:cNvPr>
          <p:cNvSpPr txBox="1"/>
          <p:nvPr/>
        </p:nvSpPr>
        <p:spPr>
          <a:xfrm>
            <a:off x="3491880" y="4251871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9/10</a:t>
            </a:r>
            <a:endParaRPr lang="zh-TW" altLang="en-US" sz="2400" dirty="0"/>
          </a:p>
        </p:txBody>
      </p:sp>
      <p:sp>
        <p:nvSpPr>
          <p:cNvPr id="55" name="文字方塊 54">
            <a:extLst>
              <a:ext uri="{FF2B5EF4-FFF2-40B4-BE49-F238E27FC236}">
                <a16:creationId xmlns:a16="http://schemas.microsoft.com/office/drawing/2014/main" id="{74365682-72A5-334E-9D26-F8F7575D068F}"/>
              </a:ext>
            </a:extLst>
          </p:cNvPr>
          <p:cNvSpPr txBox="1"/>
          <p:nvPr/>
        </p:nvSpPr>
        <p:spPr>
          <a:xfrm>
            <a:off x="3131840" y="5023385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8/10</a:t>
            </a:r>
            <a:endParaRPr lang="zh-TW" altLang="en-US" sz="2400" dirty="0"/>
          </a:p>
        </p:txBody>
      </p:sp>
      <p:sp>
        <p:nvSpPr>
          <p:cNvPr id="56" name="文字方塊 55">
            <a:extLst>
              <a:ext uri="{FF2B5EF4-FFF2-40B4-BE49-F238E27FC236}">
                <a16:creationId xmlns:a16="http://schemas.microsoft.com/office/drawing/2014/main" id="{76C8A95D-0C8E-8F4E-86AD-178E539C3B53}"/>
              </a:ext>
            </a:extLst>
          </p:cNvPr>
          <p:cNvSpPr txBox="1"/>
          <p:nvPr/>
        </p:nvSpPr>
        <p:spPr>
          <a:xfrm>
            <a:off x="3851920" y="5013176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6/7</a:t>
            </a:r>
            <a:endParaRPr lang="zh-TW" altLang="en-US" sz="2400" dirty="0"/>
          </a:p>
        </p:txBody>
      </p:sp>
      <p:sp>
        <p:nvSpPr>
          <p:cNvPr id="58" name="文字方塊 57">
            <a:extLst>
              <a:ext uri="{FF2B5EF4-FFF2-40B4-BE49-F238E27FC236}">
                <a16:creationId xmlns:a16="http://schemas.microsoft.com/office/drawing/2014/main" id="{3151B386-8112-9F4A-A47D-7BBB9502A497}"/>
              </a:ext>
            </a:extLst>
          </p:cNvPr>
          <p:cNvSpPr txBox="1"/>
          <p:nvPr/>
        </p:nvSpPr>
        <p:spPr>
          <a:xfrm>
            <a:off x="2051720" y="6063679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7/10</a:t>
            </a:r>
            <a:endParaRPr lang="zh-TW" altLang="en-US" sz="2400" dirty="0"/>
          </a:p>
        </p:txBody>
      </p:sp>
      <p:sp>
        <p:nvSpPr>
          <p:cNvPr id="59" name="文字方塊 58">
            <a:extLst>
              <a:ext uri="{FF2B5EF4-FFF2-40B4-BE49-F238E27FC236}">
                <a16:creationId xmlns:a16="http://schemas.microsoft.com/office/drawing/2014/main" id="{F6705C89-3A2E-224B-84E3-102DBD3D64BA}"/>
              </a:ext>
            </a:extLst>
          </p:cNvPr>
          <p:cNvSpPr txBox="1"/>
          <p:nvPr/>
        </p:nvSpPr>
        <p:spPr>
          <a:xfrm>
            <a:off x="4716016" y="6153695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5/7</a:t>
            </a:r>
            <a:endParaRPr lang="zh-TW" altLang="en-US" sz="2400" dirty="0"/>
          </a:p>
        </p:txBody>
      </p:sp>
      <p:sp>
        <p:nvSpPr>
          <p:cNvPr id="60" name="文字方塊 59">
            <a:extLst>
              <a:ext uri="{FF2B5EF4-FFF2-40B4-BE49-F238E27FC236}">
                <a16:creationId xmlns:a16="http://schemas.microsoft.com/office/drawing/2014/main" id="{59F68B7D-E1E8-354E-B311-651C48874821}"/>
              </a:ext>
            </a:extLst>
          </p:cNvPr>
          <p:cNvSpPr txBox="1"/>
          <p:nvPr/>
        </p:nvSpPr>
        <p:spPr>
          <a:xfrm>
            <a:off x="7576672" y="5393103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3" name="文字方塊 62">
            <a:extLst>
              <a:ext uri="{FF2B5EF4-FFF2-40B4-BE49-F238E27FC236}">
                <a16:creationId xmlns:a16="http://schemas.microsoft.com/office/drawing/2014/main" id="{AE3C4483-0F03-7541-A6FF-11ED1F0A5170}"/>
              </a:ext>
            </a:extLst>
          </p:cNvPr>
          <p:cNvSpPr txBox="1"/>
          <p:nvPr/>
        </p:nvSpPr>
        <p:spPr>
          <a:xfrm>
            <a:off x="5709282" y="511659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4" name="文字方塊 63">
            <a:extLst>
              <a:ext uri="{FF2B5EF4-FFF2-40B4-BE49-F238E27FC236}">
                <a16:creationId xmlns:a16="http://schemas.microsoft.com/office/drawing/2014/main" id="{8A4192B8-B72F-6349-92B0-082A9BD0412E}"/>
              </a:ext>
            </a:extLst>
          </p:cNvPr>
          <p:cNvSpPr txBox="1"/>
          <p:nvPr/>
        </p:nvSpPr>
        <p:spPr>
          <a:xfrm>
            <a:off x="6748056" y="323557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5" name="文字方塊 64">
            <a:extLst>
              <a:ext uri="{FF2B5EF4-FFF2-40B4-BE49-F238E27FC236}">
                <a16:creationId xmlns:a16="http://schemas.microsoft.com/office/drawing/2014/main" id="{81E05140-FA62-414E-952D-4B4C20960DB2}"/>
              </a:ext>
            </a:extLst>
          </p:cNvPr>
          <p:cNvSpPr txBox="1"/>
          <p:nvPr/>
        </p:nvSpPr>
        <p:spPr>
          <a:xfrm>
            <a:off x="5744304" y="1915350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3" name="橢圓 2">
            <a:extLst>
              <a:ext uri="{FF2B5EF4-FFF2-40B4-BE49-F238E27FC236}">
                <a16:creationId xmlns:a16="http://schemas.microsoft.com/office/drawing/2014/main" id="{F9A892E2-3B92-9E44-84C4-9E5810769C17}"/>
              </a:ext>
            </a:extLst>
          </p:cNvPr>
          <p:cNvSpPr/>
          <p:nvPr/>
        </p:nvSpPr>
        <p:spPr bwMode="auto">
          <a:xfrm>
            <a:off x="3113179" y="1684542"/>
            <a:ext cx="978059" cy="614320"/>
          </a:xfrm>
          <a:prstGeom prst="ellipse">
            <a:avLst/>
          </a:prstGeom>
          <a:noFill/>
          <a:ln w="25400" cap="sq" cmpd="sng" algn="ctr">
            <a:solidFill>
              <a:srgbClr val="00B0F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grpSp>
        <p:nvGrpSpPr>
          <p:cNvPr id="109" name="群組 108">
            <a:extLst>
              <a:ext uri="{FF2B5EF4-FFF2-40B4-BE49-F238E27FC236}">
                <a16:creationId xmlns:a16="http://schemas.microsoft.com/office/drawing/2014/main" id="{8E7BAFBB-6124-E841-BF3B-DB080E454759}"/>
              </a:ext>
            </a:extLst>
          </p:cNvPr>
          <p:cNvGrpSpPr/>
          <p:nvPr/>
        </p:nvGrpSpPr>
        <p:grpSpPr>
          <a:xfrm>
            <a:off x="1043608" y="2252615"/>
            <a:ext cx="543899" cy="3518407"/>
            <a:chOff x="479364" y="1578074"/>
            <a:chExt cx="924284" cy="3518407"/>
          </a:xfrm>
        </p:grpSpPr>
        <p:sp>
          <p:nvSpPr>
            <p:cNvPr id="110" name="矩形 109">
              <a:extLst>
                <a:ext uri="{FF2B5EF4-FFF2-40B4-BE49-F238E27FC236}">
                  <a16:creationId xmlns:a16="http://schemas.microsoft.com/office/drawing/2014/main" id="{4AD07FED-ACFD-194E-A72E-3DECE9BBC204}"/>
                </a:ext>
              </a:extLst>
            </p:cNvPr>
            <p:cNvSpPr/>
            <p:nvPr/>
          </p:nvSpPr>
          <p:spPr bwMode="auto">
            <a:xfrm>
              <a:off x="479364" y="1578074"/>
              <a:ext cx="788863" cy="3518407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25400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E1A1FAD3-47FE-9645-B5E6-2E9BED6B5834}"/>
                </a:ext>
              </a:extLst>
            </p:cNvPr>
            <p:cNvSpPr/>
            <p:nvPr/>
          </p:nvSpPr>
          <p:spPr bwMode="auto">
            <a:xfrm>
              <a:off x="539552" y="2132856"/>
              <a:ext cx="864096" cy="288032"/>
            </a:xfrm>
            <a:prstGeom prst="rect">
              <a:avLst/>
            </a:prstGeom>
            <a:solidFill>
              <a:schemeClr val="bg1"/>
            </a:solidFill>
            <a:ln w="12700" cap="sq" cmpd="sng" algn="ctr">
              <a:solidFill>
                <a:schemeClr val="bg1">
                  <a:alpha val="0"/>
                </a:schemeClr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112" name="文字方塊 111">
            <a:extLst>
              <a:ext uri="{FF2B5EF4-FFF2-40B4-BE49-F238E27FC236}">
                <a16:creationId xmlns:a16="http://schemas.microsoft.com/office/drawing/2014/main" id="{8D49611D-C6F8-6748-8938-FB5E515E6EF1}"/>
              </a:ext>
            </a:extLst>
          </p:cNvPr>
          <p:cNvSpPr txBox="1"/>
          <p:nvPr/>
        </p:nvSpPr>
        <p:spPr>
          <a:xfrm>
            <a:off x="1043608" y="5399940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a</a:t>
            </a:r>
            <a:endParaRPr kumimoji="1" lang="zh-TW" altLang="en-US" dirty="0"/>
          </a:p>
        </p:txBody>
      </p:sp>
      <p:sp>
        <p:nvSpPr>
          <p:cNvPr id="113" name="文字方塊 112">
            <a:extLst>
              <a:ext uri="{FF2B5EF4-FFF2-40B4-BE49-F238E27FC236}">
                <a16:creationId xmlns:a16="http://schemas.microsoft.com/office/drawing/2014/main" id="{1749E337-6DE1-C64D-84D1-D6D01A750907}"/>
              </a:ext>
            </a:extLst>
          </p:cNvPr>
          <p:cNvSpPr txBox="1"/>
          <p:nvPr/>
        </p:nvSpPr>
        <p:spPr>
          <a:xfrm>
            <a:off x="1043608" y="5023385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b</a:t>
            </a:r>
            <a:endParaRPr kumimoji="1" lang="zh-TW" altLang="en-US" dirty="0"/>
          </a:p>
        </p:txBody>
      </p:sp>
      <p:sp>
        <p:nvSpPr>
          <p:cNvPr id="114" name="文字方塊 113">
            <a:extLst>
              <a:ext uri="{FF2B5EF4-FFF2-40B4-BE49-F238E27FC236}">
                <a16:creationId xmlns:a16="http://schemas.microsoft.com/office/drawing/2014/main" id="{36F5C11F-86EF-2B46-A159-78F3002466C5}"/>
              </a:ext>
            </a:extLst>
          </p:cNvPr>
          <p:cNvSpPr txBox="1"/>
          <p:nvPr/>
        </p:nvSpPr>
        <p:spPr>
          <a:xfrm>
            <a:off x="1043608" y="4665645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c</a:t>
            </a:r>
            <a:endParaRPr kumimoji="1" lang="zh-TW" altLang="en-US" dirty="0"/>
          </a:p>
        </p:txBody>
      </p:sp>
      <p:sp>
        <p:nvSpPr>
          <p:cNvPr id="115" name="文字方塊 114">
            <a:extLst>
              <a:ext uri="{FF2B5EF4-FFF2-40B4-BE49-F238E27FC236}">
                <a16:creationId xmlns:a16="http://schemas.microsoft.com/office/drawing/2014/main" id="{E4F53239-E492-2949-A617-E74E5486E154}"/>
              </a:ext>
            </a:extLst>
          </p:cNvPr>
          <p:cNvSpPr txBox="1"/>
          <p:nvPr/>
        </p:nvSpPr>
        <p:spPr>
          <a:xfrm>
            <a:off x="1049601" y="4289090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d</a:t>
            </a:r>
            <a:endParaRPr kumimoji="1" lang="zh-TW" altLang="en-US" dirty="0"/>
          </a:p>
        </p:txBody>
      </p:sp>
      <p:sp>
        <p:nvSpPr>
          <p:cNvPr id="116" name="文字方塊 115">
            <a:extLst>
              <a:ext uri="{FF2B5EF4-FFF2-40B4-BE49-F238E27FC236}">
                <a16:creationId xmlns:a16="http://schemas.microsoft.com/office/drawing/2014/main" id="{9C32270A-09AB-894A-A5B7-FBF74DFD807B}"/>
              </a:ext>
            </a:extLst>
          </p:cNvPr>
          <p:cNvSpPr txBox="1"/>
          <p:nvPr/>
        </p:nvSpPr>
        <p:spPr>
          <a:xfrm>
            <a:off x="1043608" y="3931350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e</a:t>
            </a:r>
            <a:endParaRPr kumimoji="1" lang="zh-TW" altLang="en-US" dirty="0"/>
          </a:p>
        </p:txBody>
      </p:sp>
      <p:sp>
        <p:nvSpPr>
          <p:cNvPr id="117" name="文字方塊 116">
            <a:extLst>
              <a:ext uri="{FF2B5EF4-FFF2-40B4-BE49-F238E27FC236}">
                <a16:creationId xmlns:a16="http://schemas.microsoft.com/office/drawing/2014/main" id="{FDDA7B8C-721D-B740-95A9-092E8C04AC5E}"/>
              </a:ext>
            </a:extLst>
          </p:cNvPr>
          <p:cNvSpPr txBox="1"/>
          <p:nvPr/>
        </p:nvSpPr>
        <p:spPr>
          <a:xfrm>
            <a:off x="1043608" y="3569966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f</a:t>
            </a:r>
            <a:endParaRPr kumimoji="1" lang="zh-TW" altLang="en-US" dirty="0"/>
          </a:p>
        </p:txBody>
      </p:sp>
      <p:sp>
        <p:nvSpPr>
          <p:cNvPr id="118" name="文字方塊 117">
            <a:extLst>
              <a:ext uri="{FF2B5EF4-FFF2-40B4-BE49-F238E27FC236}">
                <a16:creationId xmlns:a16="http://schemas.microsoft.com/office/drawing/2014/main" id="{A1B40F17-2A3E-F64E-8924-2C4EF7902590}"/>
              </a:ext>
            </a:extLst>
          </p:cNvPr>
          <p:cNvSpPr txBox="1"/>
          <p:nvPr/>
        </p:nvSpPr>
        <p:spPr>
          <a:xfrm>
            <a:off x="1050081" y="3193256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g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82750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A00"/>
                                      </p:to>
                                    </p:animClr>
                                    <p:set>
                                      <p:cBhvr>
                                        <p:cTn id="11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A00"/>
                                      </p:to>
                                    </p:animClr>
                                    <p:set>
                                      <p:cBhvr>
                                        <p:cTn id="21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A00"/>
                                      </p:to>
                                    </p:animClr>
                                    <p:set>
                                      <p:cBhvr>
                                        <p:cTn id="31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A00"/>
                                      </p:to>
                                    </p:animClr>
                                    <p:set>
                                      <p:cBhvr>
                                        <p:cTn id="41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A00"/>
                                      </p:to>
                                    </p:animClr>
                                    <p:set>
                                      <p:cBhvr>
                                        <p:cTn id="51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A00"/>
                                      </p:to>
                                    </p:animClr>
                                    <p:set>
                                      <p:cBhvr>
                                        <p:cTn id="61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461243"/>
            <a:ext cx="8229600" cy="839787"/>
          </a:xfrm>
        </p:spPr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Computing SCCs Using DFS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19</a:t>
            </a:fld>
            <a:endParaRPr lang="en-US" altLang="zh-TW" dirty="0"/>
          </a:p>
        </p:txBody>
      </p:sp>
      <p:sp>
        <p:nvSpPr>
          <p:cNvPr id="37" name="橢圓 36"/>
          <p:cNvSpPr/>
          <p:nvPr/>
        </p:nvSpPr>
        <p:spPr bwMode="auto">
          <a:xfrm>
            <a:off x="4716016" y="148478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3" name="直線接點 42"/>
          <p:cNvCxnSpPr>
            <a:stCxn id="37" idx="4"/>
            <a:endCxn id="75" idx="7"/>
          </p:cNvCxnSpPr>
          <p:nvPr/>
        </p:nvCxnSpPr>
        <p:spPr bwMode="auto">
          <a:xfrm flipH="1">
            <a:off x="3872096" y="1592784"/>
            <a:ext cx="897920" cy="915928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61" name="文字方塊 60"/>
          <p:cNvSpPr txBox="1"/>
          <p:nvPr/>
        </p:nvSpPr>
        <p:spPr>
          <a:xfrm>
            <a:off x="4572000" y="102311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i="1" dirty="0">
                <a:solidFill>
                  <a:srgbClr val="FF0000"/>
                </a:solidFill>
              </a:rPr>
              <a:t>a</a:t>
            </a:r>
            <a:endParaRPr lang="zh-TW" altLang="en-US" sz="2400" b="1" i="1" dirty="0">
              <a:solidFill>
                <a:srgbClr val="FF0000"/>
              </a:solidFill>
            </a:endParaRPr>
          </a:p>
        </p:txBody>
      </p:sp>
      <p:sp>
        <p:nvSpPr>
          <p:cNvPr id="75" name="橢圓 74"/>
          <p:cNvSpPr/>
          <p:nvPr/>
        </p:nvSpPr>
        <p:spPr bwMode="auto">
          <a:xfrm>
            <a:off x="3779912" y="2492896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3419872" y="217524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b</a:t>
            </a:r>
            <a:endParaRPr lang="zh-TW" altLang="en-US" sz="2400" i="1" dirty="0"/>
          </a:p>
        </p:txBody>
      </p:sp>
      <p:cxnSp>
        <p:nvCxnSpPr>
          <p:cNvPr id="78" name="直線接點 77"/>
          <p:cNvCxnSpPr>
            <a:stCxn id="75" idx="4"/>
            <a:endCxn id="79" idx="0"/>
          </p:cNvCxnSpPr>
          <p:nvPr/>
        </p:nvCxnSpPr>
        <p:spPr bwMode="auto">
          <a:xfrm>
            <a:off x="3833912" y="2600896"/>
            <a:ext cx="0" cy="108014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79" name="橢圓 78"/>
          <p:cNvSpPr/>
          <p:nvPr/>
        </p:nvSpPr>
        <p:spPr bwMode="auto">
          <a:xfrm>
            <a:off x="3779912" y="3681040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3707904" y="3903439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c</a:t>
            </a:r>
            <a:endParaRPr lang="zh-TW" altLang="en-US" sz="2400" i="1" dirty="0"/>
          </a:p>
        </p:txBody>
      </p:sp>
      <p:sp>
        <p:nvSpPr>
          <p:cNvPr id="87" name="橢圓 86"/>
          <p:cNvSpPr/>
          <p:nvPr/>
        </p:nvSpPr>
        <p:spPr bwMode="auto">
          <a:xfrm>
            <a:off x="3223296" y="4650864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8" name="橢圓 87"/>
          <p:cNvSpPr/>
          <p:nvPr/>
        </p:nvSpPr>
        <p:spPr bwMode="auto">
          <a:xfrm>
            <a:off x="2483768" y="5769272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9" name="橢圓 88"/>
          <p:cNvSpPr/>
          <p:nvPr/>
        </p:nvSpPr>
        <p:spPr bwMode="auto">
          <a:xfrm>
            <a:off x="4391992" y="4689152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0" name="橢圓 89"/>
          <p:cNvSpPr/>
          <p:nvPr/>
        </p:nvSpPr>
        <p:spPr bwMode="auto">
          <a:xfrm>
            <a:off x="4968056" y="5769272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1" name="橢圓 90"/>
          <p:cNvSpPr/>
          <p:nvPr/>
        </p:nvSpPr>
        <p:spPr bwMode="auto">
          <a:xfrm>
            <a:off x="5761992" y="465571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2" name="橢圓 91"/>
          <p:cNvSpPr/>
          <p:nvPr/>
        </p:nvSpPr>
        <p:spPr bwMode="auto">
          <a:xfrm>
            <a:off x="5652120" y="262858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3" name="橢圓 92"/>
          <p:cNvSpPr/>
          <p:nvPr/>
        </p:nvSpPr>
        <p:spPr bwMode="auto">
          <a:xfrm>
            <a:off x="6732240" y="3933056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4" name="橢圓 93"/>
          <p:cNvSpPr/>
          <p:nvPr/>
        </p:nvSpPr>
        <p:spPr bwMode="auto">
          <a:xfrm>
            <a:off x="7559416" y="500859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95" name="直線接點 94"/>
          <p:cNvCxnSpPr>
            <a:stCxn id="88" idx="7"/>
          </p:cNvCxnSpPr>
          <p:nvPr/>
        </p:nvCxnSpPr>
        <p:spPr bwMode="auto">
          <a:xfrm flipV="1">
            <a:off x="2575952" y="2564904"/>
            <a:ext cx="1203960" cy="322018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cxnSp>
        <p:nvCxnSpPr>
          <p:cNvPr id="99" name="直線接點 98"/>
          <p:cNvCxnSpPr>
            <a:stCxn id="79" idx="4"/>
            <a:endCxn id="87" idx="0"/>
          </p:cNvCxnSpPr>
          <p:nvPr/>
        </p:nvCxnSpPr>
        <p:spPr bwMode="auto">
          <a:xfrm flipH="1">
            <a:off x="3277296" y="3789040"/>
            <a:ext cx="556616" cy="86182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28" name="直線接點 27">
            <a:extLst>
              <a:ext uri="{FF2B5EF4-FFF2-40B4-BE49-F238E27FC236}">
                <a16:creationId xmlns:a16="http://schemas.microsoft.com/office/drawing/2014/main" id="{F413C1DF-B007-464C-9DF3-9E97322E474D}"/>
              </a:ext>
            </a:extLst>
          </p:cNvPr>
          <p:cNvCxnSpPr>
            <a:cxnSpLocks/>
            <a:stCxn id="87" idx="3"/>
            <a:endCxn id="88" idx="7"/>
          </p:cNvCxnSpPr>
          <p:nvPr/>
        </p:nvCxnSpPr>
        <p:spPr bwMode="auto">
          <a:xfrm flipH="1">
            <a:off x="2575952" y="4743048"/>
            <a:ext cx="663160" cy="104204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33" name="直線接點 32">
            <a:extLst>
              <a:ext uri="{FF2B5EF4-FFF2-40B4-BE49-F238E27FC236}">
                <a16:creationId xmlns:a16="http://schemas.microsoft.com/office/drawing/2014/main" id="{90C0FA38-A847-034F-AC6C-0B7CC4E554FB}"/>
              </a:ext>
            </a:extLst>
          </p:cNvPr>
          <p:cNvCxnSpPr>
            <a:cxnSpLocks/>
            <a:stCxn id="79" idx="5"/>
            <a:endCxn id="89" idx="1"/>
          </p:cNvCxnSpPr>
          <p:nvPr/>
        </p:nvCxnSpPr>
        <p:spPr bwMode="auto">
          <a:xfrm>
            <a:off x="3872096" y="3773224"/>
            <a:ext cx="535712" cy="93174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39" name="直線接點 38">
            <a:extLst>
              <a:ext uri="{FF2B5EF4-FFF2-40B4-BE49-F238E27FC236}">
                <a16:creationId xmlns:a16="http://schemas.microsoft.com/office/drawing/2014/main" id="{62DF9BD3-14FB-F14A-ACBB-605302C858C6}"/>
              </a:ext>
            </a:extLst>
          </p:cNvPr>
          <p:cNvCxnSpPr>
            <a:cxnSpLocks/>
            <a:stCxn id="37" idx="5"/>
            <a:endCxn id="92" idx="1"/>
          </p:cNvCxnSpPr>
          <p:nvPr/>
        </p:nvCxnSpPr>
        <p:spPr bwMode="auto">
          <a:xfrm>
            <a:off x="4808200" y="1576968"/>
            <a:ext cx="859736" cy="1067432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42" name="直線接點 41">
            <a:extLst>
              <a:ext uri="{FF2B5EF4-FFF2-40B4-BE49-F238E27FC236}">
                <a16:creationId xmlns:a16="http://schemas.microsoft.com/office/drawing/2014/main" id="{2E6A6A60-60BD-4240-AEFF-77384D7EACF1}"/>
              </a:ext>
            </a:extLst>
          </p:cNvPr>
          <p:cNvCxnSpPr>
            <a:cxnSpLocks/>
            <a:stCxn id="92" idx="5"/>
            <a:endCxn id="93" idx="1"/>
          </p:cNvCxnSpPr>
          <p:nvPr/>
        </p:nvCxnSpPr>
        <p:spPr bwMode="auto">
          <a:xfrm>
            <a:off x="5744304" y="2720768"/>
            <a:ext cx="1003752" cy="1228104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47" name="直線接點 46">
            <a:extLst>
              <a:ext uri="{FF2B5EF4-FFF2-40B4-BE49-F238E27FC236}">
                <a16:creationId xmlns:a16="http://schemas.microsoft.com/office/drawing/2014/main" id="{E0FC2A7C-45AE-624D-98AB-EDDA85778A2D}"/>
              </a:ext>
            </a:extLst>
          </p:cNvPr>
          <p:cNvCxnSpPr>
            <a:cxnSpLocks/>
            <a:stCxn id="93" idx="5"/>
            <a:endCxn id="94" idx="1"/>
          </p:cNvCxnSpPr>
          <p:nvPr/>
        </p:nvCxnSpPr>
        <p:spPr bwMode="auto">
          <a:xfrm>
            <a:off x="6824424" y="4025240"/>
            <a:ext cx="750808" cy="99917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52" name="直線接點 51">
            <a:extLst>
              <a:ext uri="{FF2B5EF4-FFF2-40B4-BE49-F238E27FC236}">
                <a16:creationId xmlns:a16="http://schemas.microsoft.com/office/drawing/2014/main" id="{9B9558B4-2152-5F4B-BDD8-F5FAA1A2367C}"/>
              </a:ext>
            </a:extLst>
          </p:cNvPr>
          <p:cNvCxnSpPr>
            <a:cxnSpLocks/>
            <a:stCxn id="91" idx="1"/>
            <a:endCxn id="37" idx="4"/>
          </p:cNvCxnSpPr>
          <p:nvPr/>
        </p:nvCxnSpPr>
        <p:spPr bwMode="auto">
          <a:xfrm flipH="1" flipV="1">
            <a:off x="4770016" y="1592784"/>
            <a:ext cx="1007792" cy="3078744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57" name="直線接點 56">
            <a:extLst>
              <a:ext uri="{FF2B5EF4-FFF2-40B4-BE49-F238E27FC236}">
                <a16:creationId xmlns:a16="http://schemas.microsoft.com/office/drawing/2014/main" id="{CEA4A496-402E-8445-AE98-939FB6716F93}"/>
              </a:ext>
            </a:extLst>
          </p:cNvPr>
          <p:cNvCxnSpPr>
            <a:cxnSpLocks/>
            <a:stCxn id="92" idx="3"/>
            <a:endCxn id="79" idx="7"/>
          </p:cNvCxnSpPr>
          <p:nvPr/>
        </p:nvCxnSpPr>
        <p:spPr bwMode="auto">
          <a:xfrm flipH="1">
            <a:off x="3872096" y="2720768"/>
            <a:ext cx="1795840" cy="976088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62" name="直線接點 61">
            <a:extLst>
              <a:ext uri="{FF2B5EF4-FFF2-40B4-BE49-F238E27FC236}">
                <a16:creationId xmlns:a16="http://schemas.microsoft.com/office/drawing/2014/main" id="{481A12C2-5142-C345-9880-3D5035438A2B}"/>
              </a:ext>
            </a:extLst>
          </p:cNvPr>
          <p:cNvCxnSpPr>
            <a:cxnSpLocks/>
            <a:stCxn id="93" idx="3"/>
            <a:endCxn id="91" idx="6"/>
          </p:cNvCxnSpPr>
          <p:nvPr/>
        </p:nvCxnSpPr>
        <p:spPr bwMode="auto">
          <a:xfrm flipH="1">
            <a:off x="5869992" y="4025240"/>
            <a:ext cx="878064" cy="684472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74" name="直線接點 73">
            <a:extLst>
              <a:ext uri="{FF2B5EF4-FFF2-40B4-BE49-F238E27FC236}">
                <a16:creationId xmlns:a16="http://schemas.microsoft.com/office/drawing/2014/main" id="{19F86FBA-25B3-7B47-9619-0A779C887BFA}"/>
              </a:ext>
            </a:extLst>
          </p:cNvPr>
          <p:cNvCxnSpPr>
            <a:cxnSpLocks/>
            <a:stCxn id="94" idx="3"/>
            <a:endCxn id="90" idx="7"/>
          </p:cNvCxnSpPr>
          <p:nvPr/>
        </p:nvCxnSpPr>
        <p:spPr bwMode="auto">
          <a:xfrm flipH="1">
            <a:off x="5060240" y="5100778"/>
            <a:ext cx="2514992" cy="68431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80" name="直線接點 79">
            <a:extLst>
              <a:ext uri="{FF2B5EF4-FFF2-40B4-BE49-F238E27FC236}">
                <a16:creationId xmlns:a16="http://schemas.microsoft.com/office/drawing/2014/main" id="{5106A54D-D739-1D42-8A07-6FEE8C78FAD8}"/>
              </a:ext>
            </a:extLst>
          </p:cNvPr>
          <p:cNvCxnSpPr>
            <a:cxnSpLocks/>
            <a:stCxn id="91" idx="2"/>
            <a:endCxn id="89" idx="6"/>
          </p:cNvCxnSpPr>
          <p:nvPr/>
        </p:nvCxnSpPr>
        <p:spPr bwMode="auto">
          <a:xfrm flipH="1">
            <a:off x="4499992" y="4709712"/>
            <a:ext cx="1262000" cy="3344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96" name="直線接點 95">
            <a:extLst>
              <a:ext uri="{FF2B5EF4-FFF2-40B4-BE49-F238E27FC236}">
                <a16:creationId xmlns:a16="http://schemas.microsoft.com/office/drawing/2014/main" id="{EEEAEC8C-89B4-1B4C-8A83-CEDF6BF354A5}"/>
              </a:ext>
            </a:extLst>
          </p:cNvPr>
          <p:cNvCxnSpPr>
            <a:cxnSpLocks/>
            <a:stCxn id="89" idx="4"/>
            <a:endCxn id="90" idx="1"/>
          </p:cNvCxnSpPr>
          <p:nvPr/>
        </p:nvCxnSpPr>
        <p:spPr bwMode="auto">
          <a:xfrm>
            <a:off x="4445992" y="4797152"/>
            <a:ext cx="537880" cy="987936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97" name="直線接點 96">
            <a:extLst>
              <a:ext uri="{FF2B5EF4-FFF2-40B4-BE49-F238E27FC236}">
                <a16:creationId xmlns:a16="http://schemas.microsoft.com/office/drawing/2014/main" id="{0E95F9C4-6644-3D4B-9109-B1BC029440DA}"/>
              </a:ext>
            </a:extLst>
          </p:cNvPr>
          <p:cNvCxnSpPr>
            <a:cxnSpLocks/>
            <a:stCxn id="90" idx="2"/>
            <a:endCxn id="88" idx="6"/>
          </p:cNvCxnSpPr>
          <p:nvPr/>
        </p:nvCxnSpPr>
        <p:spPr bwMode="auto">
          <a:xfrm flipH="1">
            <a:off x="2591768" y="5823272"/>
            <a:ext cx="2376288" cy="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sp>
        <p:nvSpPr>
          <p:cNvPr id="100" name="文字方塊 99">
            <a:extLst>
              <a:ext uri="{FF2B5EF4-FFF2-40B4-BE49-F238E27FC236}">
                <a16:creationId xmlns:a16="http://schemas.microsoft.com/office/drawing/2014/main" id="{8888D262-8145-1445-ACE9-BACE12C7D058}"/>
              </a:ext>
            </a:extLst>
          </p:cNvPr>
          <p:cNvSpPr txBox="1"/>
          <p:nvPr/>
        </p:nvSpPr>
        <p:spPr>
          <a:xfrm>
            <a:off x="5744304" y="223751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h</a:t>
            </a:r>
            <a:endParaRPr lang="zh-TW" altLang="en-US" sz="2400" i="1" dirty="0"/>
          </a:p>
        </p:txBody>
      </p:sp>
      <p:sp>
        <p:nvSpPr>
          <p:cNvPr id="101" name="文字方塊 100">
            <a:extLst>
              <a:ext uri="{FF2B5EF4-FFF2-40B4-BE49-F238E27FC236}">
                <a16:creationId xmlns:a16="http://schemas.microsoft.com/office/drawing/2014/main" id="{3C1F21F0-9E9C-834A-B7CB-D4D866955EEF}"/>
              </a:ext>
            </a:extLst>
          </p:cNvPr>
          <p:cNvSpPr txBox="1"/>
          <p:nvPr/>
        </p:nvSpPr>
        <p:spPr>
          <a:xfrm>
            <a:off x="6786240" y="3550154"/>
            <a:ext cx="253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i</a:t>
            </a:r>
            <a:endParaRPr lang="zh-TW" altLang="en-US" sz="2400" i="1" dirty="0"/>
          </a:p>
        </p:txBody>
      </p:sp>
      <p:sp>
        <p:nvSpPr>
          <p:cNvPr id="102" name="文字方塊 101">
            <a:extLst>
              <a:ext uri="{FF2B5EF4-FFF2-40B4-BE49-F238E27FC236}">
                <a16:creationId xmlns:a16="http://schemas.microsoft.com/office/drawing/2014/main" id="{4B3623C6-06EA-D44B-A6D5-5B0D1D93F168}"/>
              </a:ext>
            </a:extLst>
          </p:cNvPr>
          <p:cNvSpPr txBox="1"/>
          <p:nvPr/>
        </p:nvSpPr>
        <p:spPr>
          <a:xfrm>
            <a:off x="7594306" y="5096481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k</a:t>
            </a:r>
            <a:endParaRPr lang="zh-TW" altLang="en-US" sz="2400" i="1" dirty="0"/>
          </a:p>
        </p:txBody>
      </p:sp>
      <p:sp>
        <p:nvSpPr>
          <p:cNvPr id="103" name="文字方塊 102">
            <a:extLst>
              <a:ext uri="{FF2B5EF4-FFF2-40B4-BE49-F238E27FC236}">
                <a16:creationId xmlns:a16="http://schemas.microsoft.com/office/drawing/2014/main" id="{E668EB9B-690A-6142-B95C-9196B0B7BF30}"/>
              </a:ext>
            </a:extLst>
          </p:cNvPr>
          <p:cNvSpPr txBox="1"/>
          <p:nvPr/>
        </p:nvSpPr>
        <p:spPr>
          <a:xfrm>
            <a:off x="4863884" y="580526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g</a:t>
            </a:r>
            <a:endParaRPr lang="zh-TW" altLang="en-US" sz="2400" i="1" dirty="0"/>
          </a:p>
        </p:txBody>
      </p:sp>
      <p:sp>
        <p:nvSpPr>
          <p:cNvPr id="104" name="文字方塊 103">
            <a:extLst>
              <a:ext uri="{FF2B5EF4-FFF2-40B4-BE49-F238E27FC236}">
                <a16:creationId xmlns:a16="http://schemas.microsoft.com/office/drawing/2014/main" id="{A2A16FAD-054C-6F46-B874-A2993D78D51E}"/>
              </a:ext>
            </a:extLst>
          </p:cNvPr>
          <p:cNvSpPr txBox="1"/>
          <p:nvPr/>
        </p:nvSpPr>
        <p:spPr>
          <a:xfrm>
            <a:off x="2199588" y="573325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e</a:t>
            </a:r>
            <a:endParaRPr lang="zh-TW" altLang="en-US" sz="2400" i="1" dirty="0"/>
          </a:p>
        </p:txBody>
      </p:sp>
      <p:sp>
        <p:nvSpPr>
          <p:cNvPr id="105" name="文字方塊 104">
            <a:extLst>
              <a:ext uri="{FF2B5EF4-FFF2-40B4-BE49-F238E27FC236}">
                <a16:creationId xmlns:a16="http://schemas.microsoft.com/office/drawing/2014/main" id="{4EA602E1-5E79-B543-A62F-EBBD3B7B2E2E}"/>
              </a:ext>
            </a:extLst>
          </p:cNvPr>
          <p:cNvSpPr txBox="1"/>
          <p:nvPr/>
        </p:nvSpPr>
        <p:spPr>
          <a:xfrm>
            <a:off x="3275856" y="469552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d</a:t>
            </a:r>
            <a:endParaRPr lang="zh-TW" altLang="en-US" sz="2400" i="1" dirty="0"/>
          </a:p>
        </p:txBody>
      </p:sp>
      <p:sp>
        <p:nvSpPr>
          <p:cNvPr id="106" name="文字方塊 105">
            <a:extLst>
              <a:ext uri="{FF2B5EF4-FFF2-40B4-BE49-F238E27FC236}">
                <a16:creationId xmlns:a16="http://schemas.microsoft.com/office/drawing/2014/main" id="{3D4ED7BE-6384-1D46-A82B-7E18E092F41D}"/>
              </a:ext>
            </a:extLst>
          </p:cNvPr>
          <p:cNvSpPr txBox="1"/>
          <p:nvPr/>
        </p:nvSpPr>
        <p:spPr>
          <a:xfrm>
            <a:off x="4034346" y="4695527"/>
            <a:ext cx="269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f</a:t>
            </a:r>
            <a:endParaRPr lang="zh-TW" altLang="en-US" sz="2400" i="1" dirty="0"/>
          </a:p>
        </p:txBody>
      </p:sp>
      <p:sp>
        <p:nvSpPr>
          <p:cNvPr id="107" name="文字方塊 106">
            <a:extLst>
              <a:ext uri="{FF2B5EF4-FFF2-40B4-BE49-F238E27FC236}">
                <a16:creationId xmlns:a16="http://schemas.microsoft.com/office/drawing/2014/main" id="{B9B16222-319C-9F4F-8FE6-6989C352A410}"/>
              </a:ext>
            </a:extLst>
          </p:cNvPr>
          <p:cNvSpPr txBox="1"/>
          <p:nvPr/>
        </p:nvSpPr>
        <p:spPr>
          <a:xfrm>
            <a:off x="5769027" y="4772841"/>
            <a:ext cx="253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j</a:t>
            </a:r>
            <a:endParaRPr lang="zh-TW" altLang="en-US" sz="2400" i="1" dirty="0"/>
          </a:p>
        </p:txBody>
      </p:sp>
      <p:sp>
        <p:nvSpPr>
          <p:cNvPr id="51" name="文字方塊 50">
            <a:extLst>
              <a:ext uri="{FF2B5EF4-FFF2-40B4-BE49-F238E27FC236}">
                <a16:creationId xmlns:a16="http://schemas.microsoft.com/office/drawing/2014/main" id="{5CBE1ABF-81A3-4E48-B0A0-804FF2656F2A}"/>
              </a:ext>
            </a:extLst>
          </p:cNvPr>
          <p:cNvSpPr txBox="1"/>
          <p:nvPr/>
        </p:nvSpPr>
        <p:spPr>
          <a:xfrm>
            <a:off x="4355976" y="780479"/>
            <a:ext cx="1078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/>
              <a:t>11/11</a:t>
            </a:r>
            <a:endParaRPr lang="zh-TW" altLang="en-US" sz="2400" dirty="0"/>
          </a:p>
        </p:txBody>
      </p:sp>
      <p:sp>
        <p:nvSpPr>
          <p:cNvPr id="53" name="文字方塊 52">
            <a:extLst>
              <a:ext uri="{FF2B5EF4-FFF2-40B4-BE49-F238E27FC236}">
                <a16:creationId xmlns:a16="http://schemas.microsoft.com/office/drawing/2014/main" id="{0A0AFB59-BC05-BF4A-AEFD-0CE7852843FD}"/>
              </a:ext>
            </a:extLst>
          </p:cNvPr>
          <p:cNvSpPr txBox="1"/>
          <p:nvPr/>
        </p:nvSpPr>
        <p:spPr>
          <a:xfrm>
            <a:off x="3154188" y="1832632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10/10</a:t>
            </a:r>
            <a:endParaRPr lang="zh-TW" altLang="en-US" sz="2400" dirty="0"/>
          </a:p>
        </p:txBody>
      </p:sp>
      <p:sp>
        <p:nvSpPr>
          <p:cNvPr id="54" name="文字方塊 53">
            <a:extLst>
              <a:ext uri="{FF2B5EF4-FFF2-40B4-BE49-F238E27FC236}">
                <a16:creationId xmlns:a16="http://schemas.microsoft.com/office/drawing/2014/main" id="{F1A3C718-698D-3E4E-9347-B5C0D57B2246}"/>
              </a:ext>
            </a:extLst>
          </p:cNvPr>
          <p:cNvSpPr txBox="1"/>
          <p:nvPr/>
        </p:nvSpPr>
        <p:spPr>
          <a:xfrm>
            <a:off x="3491880" y="4251871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9/10</a:t>
            </a:r>
            <a:endParaRPr lang="zh-TW" altLang="en-US" sz="2400" dirty="0"/>
          </a:p>
        </p:txBody>
      </p:sp>
      <p:sp>
        <p:nvSpPr>
          <p:cNvPr id="55" name="文字方塊 54">
            <a:extLst>
              <a:ext uri="{FF2B5EF4-FFF2-40B4-BE49-F238E27FC236}">
                <a16:creationId xmlns:a16="http://schemas.microsoft.com/office/drawing/2014/main" id="{74365682-72A5-334E-9D26-F8F7575D068F}"/>
              </a:ext>
            </a:extLst>
          </p:cNvPr>
          <p:cNvSpPr txBox="1"/>
          <p:nvPr/>
        </p:nvSpPr>
        <p:spPr>
          <a:xfrm>
            <a:off x="3131840" y="5023385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8/10</a:t>
            </a:r>
            <a:endParaRPr lang="zh-TW" altLang="en-US" sz="2400" dirty="0"/>
          </a:p>
        </p:txBody>
      </p:sp>
      <p:sp>
        <p:nvSpPr>
          <p:cNvPr id="56" name="文字方塊 55">
            <a:extLst>
              <a:ext uri="{FF2B5EF4-FFF2-40B4-BE49-F238E27FC236}">
                <a16:creationId xmlns:a16="http://schemas.microsoft.com/office/drawing/2014/main" id="{76C8A95D-0C8E-8F4E-86AD-178E539C3B53}"/>
              </a:ext>
            </a:extLst>
          </p:cNvPr>
          <p:cNvSpPr txBox="1"/>
          <p:nvPr/>
        </p:nvSpPr>
        <p:spPr>
          <a:xfrm>
            <a:off x="3851920" y="5013176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6/7</a:t>
            </a:r>
            <a:endParaRPr lang="zh-TW" altLang="en-US" sz="2400" dirty="0"/>
          </a:p>
        </p:txBody>
      </p:sp>
      <p:sp>
        <p:nvSpPr>
          <p:cNvPr id="58" name="文字方塊 57">
            <a:extLst>
              <a:ext uri="{FF2B5EF4-FFF2-40B4-BE49-F238E27FC236}">
                <a16:creationId xmlns:a16="http://schemas.microsoft.com/office/drawing/2014/main" id="{3151B386-8112-9F4A-A47D-7BBB9502A497}"/>
              </a:ext>
            </a:extLst>
          </p:cNvPr>
          <p:cNvSpPr txBox="1"/>
          <p:nvPr/>
        </p:nvSpPr>
        <p:spPr>
          <a:xfrm>
            <a:off x="2051720" y="6063679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7/10</a:t>
            </a:r>
            <a:endParaRPr lang="zh-TW" altLang="en-US" sz="2400" dirty="0"/>
          </a:p>
        </p:txBody>
      </p:sp>
      <p:sp>
        <p:nvSpPr>
          <p:cNvPr id="59" name="文字方塊 58">
            <a:extLst>
              <a:ext uri="{FF2B5EF4-FFF2-40B4-BE49-F238E27FC236}">
                <a16:creationId xmlns:a16="http://schemas.microsoft.com/office/drawing/2014/main" id="{F6705C89-3A2E-224B-84E3-102DBD3D64BA}"/>
              </a:ext>
            </a:extLst>
          </p:cNvPr>
          <p:cNvSpPr txBox="1"/>
          <p:nvPr/>
        </p:nvSpPr>
        <p:spPr>
          <a:xfrm>
            <a:off x="4716016" y="6153695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5/7</a:t>
            </a:r>
            <a:endParaRPr lang="zh-TW" altLang="en-US" sz="2400" dirty="0"/>
          </a:p>
        </p:txBody>
      </p:sp>
      <p:sp>
        <p:nvSpPr>
          <p:cNvPr id="60" name="文字方塊 59">
            <a:extLst>
              <a:ext uri="{FF2B5EF4-FFF2-40B4-BE49-F238E27FC236}">
                <a16:creationId xmlns:a16="http://schemas.microsoft.com/office/drawing/2014/main" id="{59F68B7D-E1E8-354E-B311-651C48874821}"/>
              </a:ext>
            </a:extLst>
          </p:cNvPr>
          <p:cNvSpPr txBox="1"/>
          <p:nvPr/>
        </p:nvSpPr>
        <p:spPr>
          <a:xfrm>
            <a:off x="7576672" y="5393103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3" name="文字方塊 62">
            <a:extLst>
              <a:ext uri="{FF2B5EF4-FFF2-40B4-BE49-F238E27FC236}">
                <a16:creationId xmlns:a16="http://schemas.microsoft.com/office/drawing/2014/main" id="{AE3C4483-0F03-7541-A6FF-11ED1F0A5170}"/>
              </a:ext>
            </a:extLst>
          </p:cNvPr>
          <p:cNvSpPr txBox="1"/>
          <p:nvPr/>
        </p:nvSpPr>
        <p:spPr>
          <a:xfrm>
            <a:off x="5709282" y="511659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4" name="文字方塊 63">
            <a:extLst>
              <a:ext uri="{FF2B5EF4-FFF2-40B4-BE49-F238E27FC236}">
                <a16:creationId xmlns:a16="http://schemas.microsoft.com/office/drawing/2014/main" id="{8A4192B8-B72F-6349-92B0-082A9BD0412E}"/>
              </a:ext>
            </a:extLst>
          </p:cNvPr>
          <p:cNvSpPr txBox="1"/>
          <p:nvPr/>
        </p:nvSpPr>
        <p:spPr>
          <a:xfrm>
            <a:off x="6748056" y="323557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5" name="文字方塊 64">
            <a:extLst>
              <a:ext uri="{FF2B5EF4-FFF2-40B4-BE49-F238E27FC236}">
                <a16:creationId xmlns:a16="http://schemas.microsoft.com/office/drawing/2014/main" id="{81E05140-FA62-414E-952D-4B4C20960DB2}"/>
              </a:ext>
            </a:extLst>
          </p:cNvPr>
          <p:cNvSpPr txBox="1"/>
          <p:nvPr/>
        </p:nvSpPr>
        <p:spPr>
          <a:xfrm>
            <a:off x="5744304" y="1915350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grpSp>
        <p:nvGrpSpPr>
          <p:cNvPr id="72" name="群組 71">
            <a:extLst>
              <a:ext uri="{FF2B5EF4-FFF2-40B4-BE49-F238E27FC236}">
                <a16:creationId xmlns:a16="http://schemas.microsoft.com/office/drawing/2014/main" id="{F1CB0269-20AF-974D-91E6-438E67B42AD0}"/>
              </a:ext>
            </a:extLst>
          </p:cNvPr>
          <p:cNvGrpSpPr/>
          <p:nvPr/>
        </p:nvGrpSpPr>
        <p:grpSpPr>
          <a:xfrm>
            <a:off x="1043608" y="2252615"/>
            <a:ext cx="543899" cy="3518407"/>
            <a:chOff x="479364" y="1578074"/>
            <a:chExt cx="924284" cy="3518407"/>
          </a:xfrm>
        </p:grpSpPr>
        <p:sp>
          <p:nvSpPr>
            <p:cNvPr id="73" name="矩形 72">
              <a:extLst>
                <a:ext uri="{FF2B5EF4-FFF2-40B4-BE49-F238E27FC236}">
                  <a16:creationId xmlns:a16="http://schemas.microsoft.com/office/drawing/2014/main" id="{BA9EB002-EB34-6D46-91C0-BA0F42D98226}"/>
                </a:ext>
              </a:extLst>
            </p:cNvPr>
            <p:cNvSpPr/>
            <p:nvPr/>
          </p:nvSpPr>
          <p:spPr bwMode="auto">
            <a:xfrm>
              <a:off x="479364" y="1578074"/>
              <a:ext cx="788863" cy="3518407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25400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77" name="矩形 76">
              <a:extLst>
                <a:ext uri="{FF2B5EF4-FFF2-40B4-BE49-F238E27FC236}">
                  <a16:creationId xmlns:a16="http://schemas.microsoft.com/office/drawing/2014/main" id="{69200A96-6950-DC4A-AD48-C05801B96C07}"/>
                </a:ext>
              </a:extLst>
            </p:cNvPr>
            <p:cNvSpPr/>
            <p:nvPr/>
          </p:nvSpPr>
          <p:spPr bwMode="auto">
            <a:xfrm>
              <a:off x="539552" y="2132856"/>
              <a:ext cx="864096" cy="288032"/>
            </a:xfrm>
            <a:prstGeom prst="rect">
              <a:avLst/>
            </a:prstGeom>
            <a:solidFill>
              <a:schemeClr val="bg1"/>
            </a:solidFill>
            <a:ln w="12700" cap="sq" cmpd="sng" algn="ctr">
              <a:solidFill>
                <a:schemeClr val="bg1">
                  <a:alpha val="0"/>
                </a:schemeClr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81" name="文字方塊 80">
            <a:extLst>
              <a:ext uri="{FF2B5EF4-FFF2-40B4-BE49-F238E27FC236}">
                <a16:creationId xmlns:a16="http://schemas.microsoft.com/office/drawing/2014/main" id="{53718F63-29AD-F740-AE2B-E0F2106FDB46}"/>
              </a:ext>
            </a:extLst>
          </p:cNvPr>
          <p:cNvSpPr txBox="1"/>
          <p:nvPr/>
        </p:nvSpPr>
        <p:spPr>
          <a:xfrm>
            <a:off x="1043608" y="5399940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a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706508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461243"/>
            <a:ext cx="8229600" cy="839787"/>
          </a:xfrm>
        </p:spPr>
        <p:txBody>
          <a:bodyPr/>
          <a:lstStyle/>
          <a:p>
            <a:r>
              <a:rPr lang="en-US" altLang="zh-TW" dirty="0"/>
              <a:t>DFS Continues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Computing SCCs Using DFS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20</a:t>
            </a:fld>
            <a:endParaRPr lang="en-US" altLang="zh-TW" dirty="0"/>
          </a:p>
        </p:txBody>
      </p:sp>
      <p:sp>
        <p:nvSpPr>
          <p:cNvPr id="37" name="橢圓 36"/>
          <p:cNvSpPr/>
          <p:nvPr/>
        </p:nvSpPr>
        <p:spPr bwMode="auto">
          <a:xfrm>
            <a:off x="4716016" y="148478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3" name="直線接點 42"/>
          <p:cNvCxnSpPr>
            <a:stCxn id="37" idx="4"/>
            <a:endCxn id="75" idx="7"/>
          </p:cNvCxnSpPr>
          <p:nvPr/>
        </p:nvCxnSpPr>
        <p:spPr bwMode="auto">
          <a:xfrm flipH="1">
            <a:off x="3872096" y="1592784"/>
            <a:ext cx="897920" cy="915928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61" name="文字方塊 60"/>
          <p:cNvSpPr txBox="1"/>
          <p:nvPr/>
        </p:nvSpPr>
        <p:spPr>
          <a:xfrm>
            <a:off x="4572000" y="102311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a</a:t>
            </a:r>
            <a:endParaRPr lang="zh-TW" altLang="en-US" sz="2400" i="1" dirty="0"/>
          </a:p>
        </p:txBody>
      </p:sp>
      <p:sp>
        <p:nvSpPr>
          <p:cNvPr id="75" name="橢圓 74"/>
          <p:cNvSpPr/>
          <p:nvPr/>
        </p:nvSpPr>
        <p:spPr bwMode="auto">
          <a:xfrm>
            <a:off x="3779912" y="2492896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3419872" y="217524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b</a:t>
            </a:r>
            <a:endParaRPr lang="zh-TW" altLang="en-US" sz="2400" i="1" dirty="0"/>
          </a:p>
        </p:txBody>
      </p:sp>
      <p:cxnSp>
        <p:nvCxnSpPr>
          <p:cNvPr id="78" name="直線接點 77"/>
          <p:cNvCxnSpPr>
            <a:stCxn id="75" idx="4"/>
            <a:endCxn id="79" idx="0"/>
          </p:cNvCxnSpPr>
          <p:nvPr/>
        </p:nvCxnSpPr>
        <p:spPr bwMode="auto">
          <a:xfrm>
            <a:off x="3833912" y="2600896"/>
            <a:ext cx="0" cy="108014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79" name="橢圓 78"/>
          <p:cNvSpPr/>
          <p:nvPr/>
        </p:nvSpPr>
        <p:spPr bwMode="auto">
          <a:xfrm>
            <a:off x="3779912" y="3681040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3707904" y="3903439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c</a:t>
            </a:r>
            <a:endParaRPr lang="zh-TW" altLang="en-US" sz="2400" i="1" dirty="0"/>
          </a:p>
        </p:txBody>
      </p:sp>
      <p:sp>
        <p:nvSpPr>
          <p:cNvPr id="87" name="橢圓 86"/>
          <p:cNvSpPr/>
          <p:nvPr/>
        </p:nvSpPr>
        <p:spPr bwMode="auto">
          <a:xfrm>
            <a:off x="3223296" y="4650864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8" name="橢圓 87"/>
          <p:cNvSpPr/>
          <p:nvPr/>
        </p:nvSpPr>
        <p:spPr bwMode="auto">
          <a:xfrm>
            <a:off x="2483768" y="5769272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9" name="橢圓 88"/>
          <p:cNvSpPr/>
          <p:nvPr/>
        </p:nvSpPr>
        <p:spPr bwMode="auto">
          <a:xfrm>
            <a:off x="4391992" y="4689152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0" name="橢圓 89"/>
          <p:cNvSpPr/>
          <p:nvPr/>
        </p:nvSpPr>
        <p:spPr bwMode="auto">
          <a:xfrm>
            <a:off x="4968056" y="5769272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1" name="橢圓 90"/>
          <p:cNvSpPr/>
          <p:nvPr/>
        </p:nvSpPr>
        <p:spPr bwMode="auto">
          <a:xfrm>
            <a:off x="5761992" y="465571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2" name="橢圓 91"/>
          <p:cNvSpPr/>
          <p:nvPr/>
        </p:nvSpPr>
        <p:spPr bwMode="auto">
          <a:xfrm>
            <a:off x="5652120" y="262858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3" name="橢圓 92"/>
          <p:cNvSpPr/>
          <p:nvPr/>
        </p:nvSpPr>
        <p:spPr bwMode="auto">
          <a:xfrm>
            <a:off x="6732240" y="3933056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4" name="橢圓 93"/>
          <p:cNvSpPr/>
          <p:nvPr/>
        </p:nvSpPr>
        <p:spPr bwMode="auto">
          <a:xfrm>
            <a:off x="7559416" y="500859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95" name="直線接點 94"/>
          <p:cNvCxnSpPr>
            <a:stCxn id="88" idx="7"/>
          </p:cNvCxnSpPr>
          <p:nvPr/>
        </p:nvCxnSpPr>
        <p:spPr bwMode="auto">
          <a:xfrm flipV="1">
            <a:off x="2575952" y="2564904"/>
            <a:ext cx="1203960" cy="322018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cxnSp>
        <p:nvCxnSpPr>
          <p:cNvPr id="99" name="直線接點 98"/>
          <p:cNvCxnSpPr>
            <a:stCxn id="79" idx="4"/>
            <a:endCxn id="87" idx="0"/>
          </p:cNvCxnSpPr>
          <p:nvPr/>
        </p:nvCxnSpPr>
        <p:spPr bwMode="auto">
          <a:xfrm flipH="1">
            <a:off x="3277296" y="3789040"/>
            <a:ext cx="556616" cy="86182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28" name="直線接點 27">
            <a:extLst>
              <a:ext uri="{FF2B5EF4-FFF2-40B4-BE49-F238E27FC236}">
                <a16:creationId xmlns:a16="http://schemas.microsoft.com/office/drawing/2014/main" id="{F413C1DF-B007-464C-9DF3-9E97322E474D}"/>
              </a:ext>
            </a:extLst>
          </p:cNvPr>
          <p:cNvCxnSpPr>
            <a:cxnSpLocks/>
            <a:stCxn id="87" idx="3"/>
            <a:endCxn id="88" idx="7"/>
          </p:cNvCxnSpPr>
          <p:nvPr/>
        </p:nvCxnSpPr>
        <p:spPr bwMode="auto">
          <a:xfrm flipH="1">
            <a:off x="2575952" y="4743048"/>
            <a:ext cx="663160" cy="104204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33" name="直線接點 32">
            <a:extLst>
              <a:ext uri="{FF2B5EF4-FFF2-40B4-BE49-F238E27FC236}">
                <a16:creationId xmlns:a16="http://schemas.microsoft.com/office/drawing/2014/main" id="{90C0FA38-A847-034F-AC6C-0B7CC4E554FB}"/>
              </a:ext>
            </a:extLst>
          </p:cNvPr>
          <p:cNvCxnSpPr>
            <a:cxnSpLocks/>
            <a:stCxn id="79" idx="5"/>
            <a:endCxn id="89" idx="1"/>
          </p:cNvCxnSpPr>
          <p:nvPr/>
        </p:nvCxnSpPr>
        <p:spPr bwMode="auto">
          <a:xfrm>
            <a:off x="3872096" y="3773224"/>
            <a:ext cx="535712" cy="93174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39" name="直線接點 38">
            <a:extLst>
              <a:ext uri="{FF2B5EF4-FFF2-40B4-BE49-F238E27FC236}">
                <a16:creationId xmlns:a16="http://schemas.microsoft.com/office/drawing/2014/main" id="{62DF9BD3-14FB-F14A-ACBB-605302C858C6}"/>
              </a:ext>
            </a:extLst>
          </p:cNvPr>
          <p:cNvCxnSpPr>
            <a:cxnSpLocks/>
            <a:stCxn id="37" idx="5"/>
            <a:endCxn id="92" idx="1"/>
          </p:cNvCxnSpPr>
          <p:nvPr/>
        </p:nvCxnSpPr>
        <p:spPr bwMode="auto">
          <a:xfrm>
            <a:off x="4808200" y="1576968"/>
            <a:ext cx="859736" cy="1067432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42" name="直線接點 41">
            <a:extLst>
              <a:ext uri="{FF2B5EF4-FFF2-40B4-BE49-F238E27FC236}">
                <a16:creationId xmlns:a16="http://schemas.microsoft.com/office/drawing/2014/main" id="{2E6A6A60-60BD-4240-AEFF-77384D7EACF1}"/>
              </a:ext>
            </a:extLst>
          </p:cNvPr>
          <p:cNvCxnSpPr>
            <a:cxnSpLocks/>
            <a:stCxn id="92" idx="5"/>
            <a:endCxn id="93" idx="1"/>
          </p:cNvCxnSpPr>
          <p:nvPr/>
        </p:nvCxnSpPr>
        <p:spPr bwMode="auto">
          <a:xfrm>
            <a:off x="5744304" y="2720768"/>
            <a:ext cx="1003752" cy="1228104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47" name="直線接點 46">
            <a:extLst>
              <a:ext uri="{FF2B5EF4-FFF2-40B4-BE49-F238E27FC236}">
                <a16:creationId xmlns:a16="http://schemas.microsoft.com/office/drawing/2014/main" id="{E0FC2A7C-45AE-624D-98AB-EDDA85778A2D}"/>
              </a:ext>
            </a:extLst>
          </p:cNvPr>
          <p:cNvCxnSpPr>
            <a:cxnSpLocks/>
            <a:stCxn id="93" idx="5"/>
            <a:endCxn id="94" idx="1"/>
          </p:cNvCxnSpPr>
          <p:nvPr/>
        </p:nvCxnSpPr>
        <p:spPr bwMode="auto">
          <a:xfrm>
            <a:off x="6824424" y="4025240"/>
            <a:ext cx="750808" cy="99917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52" name="直線接點 51">
            <a:extLst>
              <a:ext uri="{FF2B5EF4-FFF2-40B4-BE49-F238E27FC236}">
                <a16:creationId xmlns:a16="http://schemas.microsoft.com/office/drawing/2014/main" id="{9B9558B4-2152-5F4B-BDD8-F5FAA1A2367C}"/>
              </a:ext>
            </a:extLst>
          </p:cNvPr>
          <p:cNvCxnSpPr>
            <a:cxnSpLocks/>
            <a:stCxn id="91" idx="1"/>
            <a:endCxn id="37" idx="4"/>
          </p:cNvCxnSpPr>
          <p:nvPr/>
        </p:nvCxnSpPr>
        <p:spPr bwMode="auto">
          <a:xfrm flipH="1" flipV="1">
            <a:off x="4770016" y="1592784"/>
            <a:ext cx="1007792" cy="3078744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57" name="直線接點 56">
            <a:extLst>
              <a:ext uri="{FF2B5EF4-FFF2-40B4-BE49-F238E27FC236}">
                <a16:creationId xmlns:a16="http://schemas.microsoft.com/office/drawing/2014/main" id="{CEA4A496-402E-8445-AE98-939FB6716F93}"/>
              </a:ext>
            </a:extLst>
          </p:cNvPr>
          <p:cNvCxnSpPr>
            <a:cxnSpLocks/>
            <a:stCxn id="92" idx="3"/>
            <a:endCxn id="79" idx="7"/>
          </p:cNvCxnSpPr>
          <p:nvPr/>
        </p:nvCxnSpPr>
        <p:spPr bwMode="auto">
          <a:xfrm flipH="1">
            <a:off x="3872096" y="2720768"/>
            <a:ext cx="1795840" cy="976088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62" name="直線接點 61">
            <a:extLst>
              <a:ext uri="{FF2B5EF4-FFF2-40B4-BE49-F238E27FC236}">
                <a16:creationId xmlns:a16="http://schemas.microsoft.com/office/drawing/2014/main" id="{481A12C2-5142-C345-9880-3D5035438A2B}"/>
              </a:ext>
            </a:extLst>
          </p:cNvPr>
          <p:cNvCxnSpPr>
            <a:cxnSpLocks/>
            <a:stCxn id="93" idx="3"/>
            <a:endCxn id="91" idx="6"/>
          </p:cNvCxnSpPr>
          <p:nvPr/>
        </p:nvCxnSpPr>
        <p:spPr bwMode="auto">
          <a:xfrm flipH="1">
            <a:off x="5869992" y="4025240"/>
            <a:ext cx="878064" cy="684472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74" name="直線接點 73">
            <a:extLst>
              <a:ext uri="{FF2B5EF4-FFF2-40B4-BE49-F238E27FC236}">
                <a16:creationId xmlns:a16="http://schemas.microsoft.com/office/drawing/2014/main" id="{19F86FBA-25B3-7B47-9619-0A779C887BFA}"/>
              </a:ext>
            </a:extLst>
          </p:cNvPr>
          <p:cNvCxnSpPr>
            <a:cxnSpLocks/>
            <a:stCxn id="94" idx="3"/>
            <a:endCxn id="90" idx="7"/>
          </p:cNvCxnSpPr>
          <p:nvPr/>
        </p:nvCxnSpPr>
        <p:spPr bwMode="auto">
          <a:xfrm flipH="1">
            <a:off x="5060240" y="5100778"/>
            <a:ext cx="2514992" cy="68431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80" name="直線接點 79">
            <a:extLst>
              <a:ext uri="{FF2B5EF4-FFF2-40B4-BE49-F238E27FC236}">
                <a16:creationId xmlns:a16="http://schemas.microsoft.com/office/drawing/2014/main" id="{5106A54D-D739-1D42-8A07-6FEE8C78FAD8}"/>
              </a:ext>
            </a:extLst>
          </p:cNvPr>
          <p:cNvCxnSpPr>
            <a:cxnSpLocks/>
            <a:stCxn id="91" idx="2"/>
            <a:endCxn id="89" idx="6"/>
          </p:cNvCxnSpPr>
          <p:nvPr/>
        </p:nvCxnSpPr>
        <p:spPr bwMode="auto">
          <a:xfrm flipH="1">
            <a:off x="4499992" y="4709712"/>
            <a:ext cx="1262000" cy="3344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96" name="直線接點 95">
            <a:extLst>
              <a:ext uri="{FF2B5EF4-FFF2-40B4-BE49-F238E27FC236}">
                <a16:creationId xmlns:a16="http://schemas.microsoft.com/office/drawing/2014/main" id="{EEEAEC8C-89B4-1B4C-8A83-CEDF6BF354A5}"/>
              </a:ext>
            </a:extLst>
          </p:cNvPr>
          <p:cNvCxnSpPr>
            <a:cxnSpLocks/>
            <a:stCxn id="89" idx="4"/>
            <a:endCxn id="90" idx="1"/>
          </p:cNvCxnSpPr>
          <p:nvPr/>
        </p:nvCxnSpPr>
        <p:spPr bwMode="auto">
          <a:xfrm>
            <a:off x="4445992" y="4797152"/>
            <a:ext cx="537880" cy="987936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97" name="直線接點 96">
            <a:extLst>
              <a:ext uri="{FF2B5EF4-FFF2-40B4-BE49-F238E27FC236}">
                <a16:creationId xmlns:a16="http://schemas.microsoft.com/office/drawing/2014/main" id="{0E95F9C4-6644-3D4B-9109-B1BC029440DA}"/>
              </a:ext>
            </a:extLst>
          </p:cNvPr>
          <p:cNvCxnSpPr>
            <a:cxnSpLocks/>
            <a:stCxn id="90" idx="2"/>
            <a:endCxn id="88" idx="6"/>
          </p:cNvCxnSpPr>
          <p:nvPr/>
        </p:nvCxnSpPr>
        <p:spPr bwMode="auto">
          <a:xfrm flipH="1">
            <a:off x="2591768" y="5823272"/>
            <a:ext cx="2376288" cy="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sp>
        <p:nvSpPr>
          <p:cNvPr id="100" name="文字方塊 99">
            <a:extLst>
              <a:ext uri="{FF2B5EF4-FFF2-40B4-BE49-F238E27FC236}">
                <a16:creationId xmlns:a16="http://schemas.microsoft.com/office/drawing/2014/main" id="{8888D262-8145-1445-ACE9-BACE12C7D058}"/>
              </a:ext>
            </a:extLst>
          </p:cNvPr>
          <p:cNvSpPr txBox="1"/>
          <p:nvPr/>
        </p:nvSpPr>
        <p:spPr>
          <a:xfrm>
            <a:off x="5744304" y="223751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i="1" dirty="0">
                <a:solidFill>
                  <a:srgbClr val="FF0000"/>
                </a:solidFill>
              </a:rPr>
              <a:t>h</a:t>
            </a:r>
            <a:endParaRPr lang="zh-TW" altLang="en-US" sz="2400" b="1" i="1" dirty="0">
              <a:solidFill>
                <a:srgbClr val="FF0000"/>
              </a:solidFill>
            </a:endParaRPr>
          </a:p>
        </p:txBody>
      </p:sp>
      <p:sp>
        <p:nvSpPr>
          <p:cNvPr id="101" name="文字方塊 100">
            <a:extLst>
              <a:ext uri="{FF2B5EF4-FFF2-40B4-BE49-F238E27FC236}">
                <a16:creationId xmlns:a16="http://schemas.microsoft.com/office/drawing/2014/main" id="{3C1F21F0-9E9C-834A-B7CB-D4D866955EEF}"/>
              </a:ext>
            </a:extLst>
          </p:cNvPr>
          <p:cNvSpPr txBox="1"/>
          <p:nvPr/>
        </p:nvSpPr>
        <p:spPr>
          <a:xfrm>
            <a:off x="6786240" y="3550154"/>
            <a:ext cx="253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i</a:t>
            </a:r>
            <a:endParaRPr lang="zh-TW" altLang="en-US" sz="2400" i="1" dirty="0"/>
          </a:p>
        </p:txBody>
      </p:sp>
      <p:sp>
        <p:nvSpPr>
          <p:cNvPr id="102" name="文字方塊 101">
            <a:extLst>
              <a:ext uri="{FF2B5EF4-FFF2-40B4-BE49-F238E27FC236}">
                <a16:creationId xmlns:a16="http://schemas.microsoft.com/office/drawing/2014/main" id="{4B3623C6-06EA-D44B-A6D5-5B0D1D93F168}"/>
              </a:ext>
            </a:extLst>
          </p:cNvPr>
          <p:cNvSpPr txBox="1"/>
          <p:nvPr/>
        </p:nvSpPr>
        <p:spPr>
          <a:xfrm>
            <a:off x="7594306" y="5096481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k</a:t>
            </a:r>
            <a:endParaRPr lang="zh-TW" altLang="en-US" sz="2400" i="1" dirty="0"/>
          </a:p>
        </p:txBody>
      </p:sp>
      <p:sp>
        <p:nvSpPr>
          <p:cNvPr id="103" name="文字方塊 102">
            <a:extLst>
              <a:ext uri="{FF2B5EF4-FFF2-40B4-BE49-F238E27FC236}">
                <a16:creationId xmlns:a16="http://schemas.microsoft.com/office/drawing/2014/main" id="{E668EB9B-690A-6142-B95C-9196B0B7BF30}"/>
              </a:ext>
            </a:extLst>
          </p:cNvPr>
          <p:cNvSpPr txBox="1"/>
          <p:nvPr/>
        </p:nvSpPr>
        <p:spPr>
          <a:xfrm>
            <a:off x="4863884" y="580526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g</a:t>
            </a:r>
            <a:endParaRPr lang="zh-TW" altLang="en-US" sz="2400" i="1" dirty="0"/>
          </a:p>
        </p:txBody>
      </p:sp>
      <p:sp>
        <p:nvSpPr>
          <p:cNvPr id="104" name="文字方塊 103">
            <a:extLst>
              <a:ext uri="{FF2B5EF4-FFF2-40B4-BE49-F238E27FC236}">
                <a16:creationId xmlns:a16="http://schemas.microsoft.com/office/drawing/2014/main" id="{A2A16FAD-054C-6F46-B874-A2993D78D51E}"/>
              </a:ext>
            </a:extLst>
          </p:cNvPr>
          <p:cNvSpPr txBox="1"/>
          <p:nvPr/>
        </p:nvSpPr>
        <p:spPr>
          <a:xfrm>
            <a:off x="2199588" y="573325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e</a:t>
            </a:r>
            <a:endParaRPr lang="zh-TW" altLang="en-US" sz="2400" i="1" dirty="0"/>
          </a:p>
        </p:txBody>
      </p:sp>
      <p:sp>
        <p:nvSpPr>
          <p:cNvPr id="105" name="文字方塊 104">
            <a:extLst>
              <a:ext uri="{FF2B5EF4-FFF2-40B4-BE49-F238E27FC236}">
                <a16:creationId xmlns:a16="http://schemas.microsoft.com/office/drawing/2014/main" id="{4EA602E1-5E79-B543-A62F-EBBD3B7B2E2E}"/>
              </a:ext>
            </a:extLst>
          </p:cNvPr>
          <p:cNvSpPr txBox="1"/>
          <p:nvPr/>
        </p:nvSpPr>
        <p:spPr>
          <a:xfrm>
            <a:off x="3275856" y="469552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d</a:t>
            </a:r>
            <a:endParaRPr lang="zh-TW" altLang="en-US" sz="2400" i="1" dirty="0"/>
          </a:p>
        </p:txBody>
      </p:sp>
      <p:sp>
        <p:nvSpPr>
          <p:cNvPr id="106" name="文字方塊 105">
            <a:extLst>
              <a:ext uri="{FF2B5EF4-FFF2-40B4-BE49-F238E27FC236}">
                <a16:creationId xmlns:a16="http://schemas.microsoft.com/office/drawing/2014/main" id="{3D4ED7BE-6384-1D46-A82B-7E18E092F41D}"/>
              </a:ext>
            </a:extLst>
          </p:cNvPr>
          <p:cNvSpPr txBox="1"/>
          <p:nvPr/>
        </p:nvSpPr>
        <p:spPr>
          <a:xfrm>
            <a:off x="4034346" y="4695527"/>
            <a:ext cx="269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f</a:t>
            </a:r>
            <a:endParaRPr lang="zh-TW" altLang="en-US" sz="2400" i="1" dirty="0"/>
          </a:p>
        </p:txBody>
      </p:sp>
      <p:sp>
        <p:nvSpPr>
          <p:cNvPr id="107" name="文字方塊 106">
            <a:extLst>
              <a:ext uri="{FF2B5EF4-FFF2-40B4-BE49-F238E27FC236}">
                <a16:creationId xmlns:a16="http://schemas.microsoft.com/office/drawing/2014/main" id="{B9B16222-319C-9F4F-8FE6-6989C352A410}"/>
              </a:ext>
            </a:extLst>
          </p:cNvPr>
          <p:cNvSpPr txBox="1"/>
          <p:nvPr/>
        </p:nvSpPr>
        <p:spPr>
          <a:xfrm>
            <a:off x="5769027" y="4772841"/>
            <a:ext cx="253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j</a:t>
            </a:r>
            <a:endParaRPr lang="zh-TW" altLang="en-US" sz="2400" i="1" dirty="0"/>
          </a:p>
        </p:txBody>
      </p:sp>
      <p:sp>
        <p:nvSpPr>
          <p:cNvPr id="51" name="文字方塊 50">
            <a:extLst>
              <a:ext uri="{FF2B5EF4-FFF2-40B4-BE49-F238E27FC236}">
                <a16:creationId xmlns:a16="http://schemas.microsoft.com/office/drawing/2014/main" id="{5CBE1ABF-81A3-4E48-B0A0-804FF2656F2A}"/>
              </a:ext>
            </a:extLst>
          </p:cNvPr>
          <p:cNvSpPr txBox="1"/>
          <p:nvPr/>
        </p:nvSpPr>
        <p:spPr>
          <a:xfrm>
            <a:off x="4355976" y="780479"/>
            <a:ext cx="1078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/>
              <a:t>11/11</a:t>
            </a:r>
            <a:endParaRPr lang="zh-TW" altLang="en-US" sz="2400" dirty="0"/>
          </a:p>
        </p:txBody>
      </p:sp>
      <p:sp>
        <p:nvSpPr>
          <p:cNvPr id="53" name="文字方塊 52">
            <a:extLst>
              <a:ext uri="{FF2B5EF4-FFF2-40B4-BE49-F238E27FC236}">
                <a16:creationId xmlns:a16="http://schemas.microsoft.com/office/drawing/2014/main" id="{0A0AFB59-BC05-BF4A-AEFD-0CE7852843FD}"/>
              </a:ext>
            </a:extLst>
          </p:cNvPr>
          <p:cNvSpPr txBox="1"/>
          <p:nvPr/>
        </p:nvSpPr>
        <p:spPr>
          <a:xfrm>
            <a:off x="3154188" y="1832632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10/10</a:t>
            </a:r>
            <a:endParaRPr lang="zh-TW" altLang="en-US" sz="2400" dirty="0"/>
          </a:p>
        </p:txBody>
      </p:sp>
      <p:sp>
        <p:nvSpPr>
          <p:cNvPr id="54" name="文字方塊 53">
            <a:extLst>
              <a:ext uri="{FF2B5EF4-FFF2-40B4-BE49-F238E27FC236}">
                <a16:creationId xmlns:a16="http://schemas.microsoft.com/office/drawing/2014/main" id="{F1A3C718-698D-3E4E-9347-B5C0D57B2246}"/>
              </a:ext>
            </a:extLst>
          </p:cNvPr>
          <p:cNvSpPr txBox="1"/>
          <p:nvPr/>
        </p:nvSpPr>
        <p:spPr>
          <a:xfrm>
            <a:off x="3491880" y="4251871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9/10</a:t>
            </a:r>
            <a:endParaRPr lang="zh-TW" altLang="en-US" sz="2400" dirty="0"/>
          </a:p>
        </p:txBody>
      </p:sp>
      <p:sp>
        <p:nvSpPr>
          <p:cNvPr id="55" name="文字方塊 54">
            <a:extLst>
              <a:ext uri="{FF2B5EF4-FFF2-40B4-BE49-F238E27FC236}">
                <a16:creationId xmlns:a16="http://schemas.microsoft.com/office/drawing/2014/main" id="{74365682-72A5-334E-9D26-F8F7575D068F}"/>
              </a:ext>
            </a:extLst>
          </p:cNvPr>
          <p:cNvSpPr txBox="1"/>
          <p:nvPr/>
        </p:nvSpPr>
        <p:spPr>
          <a:xfrm>
            <a:off x="3131840" y="5023385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8/10</a:t>
            </a:r>
            <a:endParaRPr lang="zh-TW" altLang="en-US" sz="2400" dirty="0"/>
          </a:p>
        </p:txBody>
      </p:sp>
      <p:sp>
        <p:nvSpPr>
          <p:cNvPr id="56" name="文字方塊 55">
            <a:extLst>
              <a:ext uri="{FF2B5EF4-FFF2-40B4-BE49-F238E27FC236}">
                <a16:creationId xmlns:a16="http://schemas.microsoft.com/office/drawing/2014/main" id="{76C8A95D-0C8E-8F4E-86AD-178E539C3B53}"/>
              </a:ext>
            </a:extLst>
          </p:cNvPr>
          <p:cNvSpPr txBox="1"/>
          <p:nvPr/>
        </p:nvSpPr>
        <p:spPr>
          <a:xfrm>
            <a:off x="3851920" y="5013176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6/7</a:t>
            </a:r>
            <a:endParaRPr lang="zh-TW" altLang="en-US" sz="2400" dirty="0"/>
          </a:p>
        </p:txBody>
      </p:sp>
      <p:sp>
        <p:nvSpPr>
          <p:cNvPr id="58" name="文字方塊 57">
            <a:extLst>
              <a:ext uri="{FF2B5EF4-FFF2-40B4-BE49-F238E27FC236}">
                <a16:creationId xmlns:a16="http://schemas.microsoft.com/office/drawing/2014/main" id="{3151B386-8112-9F4A-A47D-7BBB9502A497}"/>
              </a:ext>
            </a:extLst>
          </p:cNvPr>
          <p:cNvSpPr txBox="1"/>
          <p:nvPr/>
        </p:nvSpPr>
        <p:spPr>
          <a:xfrm>
            <a:off x="2051720" y="6063679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7/10</a:t>
            </a:r>
            <a:endParaRPr lang="zh-TW" altLang="en-US" sz="2400" dirty="0"/>
          </a:p>
        </p:txBody>
      </p:sp>
      <p:sp>
        <p:nvSpPr>
          <p:cNvPr id="59" name="文字方塊 58">
            <a:extLst>
              <a:ext uri="{FF2B5EF4-FFF2-40B4-BE49-F238E27FC236}">
                <a16:creationId xmlns:a16="http://schemas.microsoft.com/office/drawing/2014/main" id="{F6705C89-3A2E-224B-84E3-102DBD3D64BA}"/>
              </a:ext>
            </a:extLst>
          </p:cNvPr>
          <p:cNvSpPr txBox="1"/>
          <p:nvPr/>
        </p:nvSpPr>
        <p:spPr>
          <a:xfrm>
            <a:off x="4716016" y="6153695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5/7</a:t>
            </a:r>
            <a:endParaRPr lang="zh-TW" altLang="en-US" sz="2400" dirty="0"/>
          </a:p>
        </p:txBody>
      </p:sp>
      <p:sp>
        <p:nvSpPr>
          <p:cNvPr id="60" name="文字方塊 59">
            <a:extLst>
              <a:ext uri="{FF2B5EF4-FFF2-40B4-BE49-F238E27FC236}">
                <a16:creationId xmlns:a16="http://schemas.microsoft.com/office/drawing/2014/main" id="{59F68B7D-E1E8-354E-B311-651C48874821}"/>
              </a:ext>
            </a:extLst>
          </p:cNvPr>
          <p:cNvSpPr txBox="1"/>
          <p:nvPr/>
        </p:nvSpPr>
        <p:spPr>
          <a:xfrm>
            <a:off x="7576672" y="5393103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3" name="文字方塊 62">
            <a:extLst>
              <a:ext uri="{FF2B5EF4-FFF2-40B4-BE49-F238E27FC236}">
                <a16:creationId xmlns:a16="http://schemas.microsoft.com/office/drawing/2014/main" id="{AE3C4483-0F03-7541-A6FF-11ED1F0A5170}"/>
              </a:ext>
            </a:extLst>
          </p:cNvPr>
          <p:cNvSpPr txBox="1"/>
          <p:nvPr/>
        </p:nvSpPr>
        <p:spPr>
          <a:xfrm>
            <a:off x="5709282" y="511659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4" name="文字方塊 63">
            <a:extLst>
              <a:ext uri="{FF2B5EF4-FFF2-40B4-BE49-F238E27FC236}">
                <a16:creationId xmlns:a16="http://schemas.microsoft.com/office/drawing/2014/main" id="{8A4192B8-B72F-6349-92B0-082A9BD0412E}"/>
              </a:ext>
            </a:extLst>
          </p:cNvPr>
          <p:cNvSpPr txBox="1"/>
          <p:nvPr/>
        </p:nvSpPr>
        <p:spPr>
          <a:xfrm>
            <a:off x="6748056" y="323557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5" name="文字方塊 64">
            <a:extLst>
              <a:ext uri="{FF2B5EF4-FFF2-40B4-BE49-F238E27FC236}">
                <a16:creationId xmlns:a16="http://schemas.microsoft.com/office/drawing/2014/main" id="{81E05140-FA62-414E-952D-4B4C20960DB2}"/>
              </a:ext>
            </a:extLst>
          </p:cNvPr>
          <p:cNvSpPr txBox="1"/>
          <p:nvPr/>
        </p:nvSpPr>
        <p:spPr>
          <a:xfrm>
            <a:off x="5652120" y="1915350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4/4</a:t>
            </a:r>
            <a:endParaRPr lang="zh-TW" altLang="en-US" sz="2400" dirty="0"/>
          </a:p>
        </p:txBody>
      </p:sp>
      <p:grpSp>
        <p:nvGrpSpPr>
          <p:cNvPr id="72" name="群組 71">
            <a:extLst>
              <a:ext uri="{FF2B5EF4-FFF2-40B4-BE49-F238E27FC236}">
                <a16:creationId xmlns:a16="http://schemas.microsoft.com/office/drawing/2014/main" id="{F1CB0269-20AF-974D-91E6-438E67B42AD0}"/>
              </a:ext>
            </a:extLst>
          </p:cNvPr>
          <p:cNvGrpSpPr/>
          <p:nvPr/>
        </p:nvGrpSpPr>
        <p:grpSpPr>
          <a:xfrm>
            <a:off x="1043608" y="2252615"/>
            <a:ext cx="543899" cy="3518407"/>
            <a:chOff x="479364" y="1578074"/>
            <a:chExt cx="924284" cy="3518407"/>
          </a:xfrm>
        </p:grpSpPr>
        <p:sp>
          <p:nvSpPr>
            <p:cNvPr id="73" name="矩形 72">
              <a:extLst>
                <a:ext uri="{FF2B5EF4-FFF2-40B4-BE49-F238E27FC236}">
                  <a16:creationId xmlns:a16="http://schemas.microsoft.com/office/drawing/2014/main" id="{BA9EB002-EB34-6D46-91C0-BA0F42D98226}"/>
                </a:ext>
              </a:extLst>
            </p:cNvPr>
            <p:cNvSpPr/>
            <p:nvPr/>
          </p:nvSpPr>
          <p:spPr bwMode="auto">
            <a:xfrm>
              <a:off x="479364" y="1578074"/>
              <a:ext cx="788863" cy="3518407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25400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77" name="矩形 76">
              <a:extLst>
                <a:ext uri="{FF2B5EF4-FFF2-40B4-BE49-F238E27FC236}">
                  <a16:creationId xmlns:a16="http://schemas.microsoft.com/office/drawing/2014/main" id="{69200A96-6950-DC4A-AD48-C05801B96C07}"/>
                </a:ext>
              </a:extLst>
            </p:cNvPr>
            <p:cNvSpPr/>
            <p:nvPr/>
          </p:nvSpPr>
          <p:spPr bwMode="auto">
            <a:xfrm>
              <a:off x="539552" y="2132856"/>
              <a:ext cx="864096" cy="288032"/>
            </a:xfrm>
            <a:prstGeom prst="rect">
              <a:avLst/>
            </a:prstGeom>
            <a:solidFill>
              <a:schemeClr val="bg1"/>
            </a:solidFill>
            <a:ln w="12700" cap="sq" cmpd="sng" algn="ctr">
              <a:solidFill>
                <a:schemeClr val="bg1">
                  <a:alpha val="0"/>
                </a:schemeClr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81" name="文字方塊 80">
            <a:extLst>
              <a:ext uri="{FF2B5EF4-FFF2-40B4-BE49-F238E27FC236}">
                <a16:creationId xmlns:a16="http://schemas.microsoft.com/office/drawing/2014/main" id="{53718F63-29AD-F740-AE2B-E0F2106FDB46}"/>
              </a:ext>
            </a:extLst>
          </p:cNvPr>
          <p:cNvSpPr txBox="1"/>
          <p:nvPr/>
        </p:nvSpPr>
        <p:spPr>
          <a:xfrm>
            <a:off x="1043608" y="5399940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a</a:t>
            </a:r>
            <a:endParaRPr kumimoji="1" lang="zh-TW" altLang="en-US" dirty="0"/>
          </a:p>
        </p:txBody>
      </p:sp>
      <p:sp>
        <p:nvSpPr>
          <p:cNvPr id="66" name="文字方塊 65">
            <a:extLst>
              <a:ext uri="{FF2B5EF4-FFF2-40B4-BE49-F238E27FC236}">
                <a16:creationId xmlns:a16="http://schemas.microsoft.com/office/drawing/2014/main" id="{BAA9FB98-3683-8D40-B9AD-AF13BF9CF0A1}"/>
              </a:ext>
            </a:extLst>
          </p:cNvPr>
          <p:cNvSpPr txBox="1"/>
          <p:nvPr/>
        </p:nvSpPr>
        <p:spPr>
          <a:xfrm>
            <a:off x="1043608" y="5013176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h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864560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461243"/>
            <a:ext cx="8229600" cy="839787"/>
          </a:xfrm>
        </p:spPr>
        <p:txBody>
          <a:bodyPr/>
          <a:lstStyle/>
          <a:p>
            <a:r>
              <a:rPr lang="en-US" altLang="zh-TW" dirty="0"/>
              <a:t>Reaching Higher?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Computing SCCs Using DFS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21</a:t>
            </a:fld>
            <a:endParaRPr lang="en-US" altLang="zh-TW" dirty="0"/>
          </a:p>
        </p:txBody>
      </p:sp>
      <p:sp>
        <p:nvSpPr>
          <p:cNvPr id="37" name="橢圓 36"/>
          <p:cNvSpPr/>
          <p:nvPr/>
        </p:nvSpPr>
        <p:spPr bwMode="auto">
          <a:xfrm>
            <a:off x="4716016" y="148478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3" name="直線接點 42"/>
          <p:cNvCxnSpPr>
            <a:stCxn id="37" idx="4"/>
            <a:endCxn id="75" idx="7"/>
          </p:cNvCxnSpPr>
          <p:nvPr/>
        </p:nvCxnSpPr>
        <p:spPr bwMode="auto">
          <a:xfrm flipH="1">
            <a:off x="3872096" y="1592784"/>
            <a:ext cx="897920" cy="915928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61" name="文字方塊 60"/>
          <p:cNvSpPr txBox="1"/>
          <p:nvPr/>
        </p:nvSpPr>
        <p:spPr>
          <a:xfrm>
            <a:off x="4572000" y="102311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a</a:t>
            </a:r>
            <a:endParaRPr lang="zh-TW" altLang="en-US" sz="2400" i="1" dirty="0"/>
          </a:p>
        </p:txBody>
      </p:sp>
      <p:sp>
        <p:nvSpPr>
          <p:cNvPr id="75" name="橢圓 74"/>
          <p:cNvSpPr/>
          <p:nvPr/>
        </p:nvSpPr>
        <p:spPr bwMode="auto">
          <a:xfrm>
            <a:off x="3779912" y="2492896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3419872" y="217524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b</a:t>
            </a:r>
            <a:endParaRPr lang="zh-TW" altLang="en-US" sz="2400" i="1" dirty="0"/>
          </a:p>
        </p:txBody>
      </p:sp>
      <p:cxnSp>
        <p:nvCxnSpPr>
          <p:cNvPr id="78" name="直線接點 77"/>
          <p:cNvCxnSpPr>
            <a:stCxn id="75" idx="4"/>
            <a:endCxn id="79" idx="0"/>
          </p:cNvCxnSpPr>
          <p:nvPr/>
        </p:nvCxnSpPr>
        <p:spPr bwMode="auto">
          <a:xfrm>
            <a:off x="3833912" y="2600896"/>
            <a:ext cx="0" cy="108014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79" name="橢圓 78"/>
          <p:cNvSpPr/>
          <p:nvPr/>
        </p:nvSpPr>
        <p:spPr bwMode="auto">
          <a:xfrm>
            <a:off x="3779912" y="3681040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3707904" y="3903439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c</a:t>
            </a:r>
            <a:endParaRPr lang="zh-TW" altLang="en-US" sz="2400" i="1" dirty="0"/>
          </a:p>
        </p:txBody>
      </p:sp>
      <p:sp>
        <p:nvSpPr>
          <p:cNvPr id="87" name="橢圓 86"/>
          <p:cNvSpPr/>
          <p:nvPr/>
        </p:nvSpPr>
        <p:spPr bwMode="auto">
          <a:xfrm>
            <a:off x="3223296" y="4650864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8" name="橢圓 87"/>
          <p:cNvSpPr/>
          <p:nvPr/>
        </p:nvSpPr>
        <p:spPr bwMode="auto">
          <a:xfrm>
            <a:off x="2483768" y="5769272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9" name="橢圓 88"/>
          <p:cNvSpPr/>
          <p:nvPr/>
        </p:nvSpPr>
        <p:spPr bwMode="auto">
          <a:xfrm>
            <a:off x="4391992" y="4689152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0" name="橢圓 89"/>
          <p:cNvSpPr/>
          <p:nvPr/>
        </p:nvSpPr>
        <p:spPr bwMode="auto">
          <a:xfrm>
            <a:off x="4968056" y="5769272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1" name="橢圓 90"/>
          <p:cNvSpPr/>
          <p:nvPr/>
        </p:nvSpPr>
        <p:spPr bwMode="auto">
          <a:xfrm>
            <a:off x="5761992" y="465571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2" name="橢圓 91"/>
          <p:cNvSpPr/>
          <p:nvPr/>
        </p:nvSpPr>
        <p:spPr bwMode="auto">
          <a:xfrm>
            <a:off x="5652120" y="262858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3" name="橢圓 92"/>
          <p:cNvSpPr/>
          <p:nvPr/>
        </p:nvSpPr>
        <p:spPr bwMode="auto">
          <a:xfrm>
            <a:off x="6732240" y="3933056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4" name="橢圓 93"/>
          <p:cNvSpPr/>
          <p:nvPr/>
        </p:nvSpPr>
        <p:spPr bwMode="auto">
          <a:xfrm>
            <a:off x="7559416" y="500859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95" name="直線接點 94"/>
          <p:cNvCxnSpPr>
            <a:stCxn id="88" idx="7"/>
          </p:cNvCxnSpPr>
          <p:nvPr/>
        </p:nvCxnSpPr>
        <p:spPr bwMode="auto">
          <a:xfrm flipV="1">
            <a:off x="2575952" y="2564904"/>
            <a:ext cx="1203960" cy="322018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cxnSp>
        <p:nvCxnSpPr>
          <p:cNvPr id="99" name="直線接點 98"/>
          <p:cNvCxnSpPr>
            <a:stCxn id="79" idx="4"/>
            <a:endCxn id="87" idx="0"/>
          </p:cNvCxnSpPr>
          <p:nvPr/>
        </p:nvCxnSpPr>
        <p:spPr bwMode="auto">
          <a:xfrm flipH="1">
            <a:off x="3277296" y="3789040"/>
            <a:ext cx="556616" cy="86182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28" name="直線接點 27">
            <a:extLst>
              <a:ext uri="{FF2B5EF4-FFF2-40B4-BE49-F238E27FC236}">
                <a16:creationId xmlns:a16="http://schemas.microsoft.com/office/drawing/2014/main" id="{F413C1DF-B007-464C-9DF3-9E97322E474D}"/>
              </a:ext>
            </a:extLst>
          </p:cNvPr>
          <p:cNvCxnSpPr>
            <a:cxnSpLocks/>
            <a:stCxn id="87" idx="3"/>
            <a:endCxn id="88" idx="7"/>
          </p:cNvCxnSpPr>
          <p:nvPr/>
        </p:nvCxnSpPr>
        <p:spPr bwMode="auto">
          <a:xfrm flipH="1">
            <a:off x="2575952" y="4743048"/>
            <a:ext cx="663160" cy="104204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33" name="直線接點 32">
            <a:extLst>
              <a:ext uri="{FF2B5EF4-FFF2-40B4-BE49-F238E27FC236}">
                <a16:creationId xmlns:a16="http://schemas.microsoft.com/office/drawing/2014/main" id="{90C0FA38-A847-034F-AC6C-0B7CC4E554FB}"/>
              </a:ext>
            </a:extLst>
          </p:cNvPr>
          <p:cNvCxnSpPr>
            <a:cxnSpLocks/>
            <a:stCxn id="79" idx="5"/>
            <a:endCxn id="89" idx="1"/>
          </p:cNvCxnSpPr>
          <p:nvPr/>
        </p:nvCxnSpPr>
        <p:spPr bwMode="auto">
          <a:xfrm>
            <a:off x="3872096" y="3773224"/>
            <a:ext cx="535712" cy="93174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39" name="直線接點 38">
            <a:extLst>
              <a:ext uri="{FF2B5EF4-FFF2-40B4-BE49-F238E27FC236}">
                <a16:creationId xmlns:a16="http://schemas.microsoft.com/office/drawing/2014/main" id="{62DF9BD3-14FB-F14A-ACBB-605302C858C6}"/>
              </a:ext>
            </a:extLst>
          </p:cNvPr>
          <p:cNvCxnSpPr>
            <a:cxnSpLocks/>
            <a:stCxn id="37" idx="5"/>
            <a:endCxn id="92" idx="1"/>
          </p:cNvCxnSpPr>
          <p:nvPr/>
        </p:nvCxnSpPr>
        <p:spPr bwMode="auto">
          <a:xfrm>
            <a:off x="4808200" y="1576968"/>
            <a:ext cx="859736" cy="1067432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42" name="直線接點 41">
            <a:extLst>
              <a:ext uri="{FF2B5EF4-FFF2-40B4-BE49-F238E27FC236}">
                <a16:creationId xmlns:a16="http://schemas.microsoft.com/office/drawing/2014/main" id="{2E6A6A60-60BD-4240-AEFF-77384D7EACF1}"/>
              </a:ext>
            </a:extLst>
          </p:cNvPr>
          <p:cNvCxnSpPr>
            <a:cxnSpLocks/>
            <a:stCxn id="92" idx="5"/>
            <a:endCxn id="93" idx="1"/>
          </p:cNvCxnSpPr>
          <p:nvPr/>
        </p:nvCxnSpPr>
        <p:spPr bwMode="auto">
          <a:xfrm>
            <a:off x="5744304" y="2720768"/>
            <a:ext cx="1003752" cy="1228104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47" name="直線接點 46">
            <a:extLst>
              <a:ext uri="{FF2B5EF4-FFF2-40B4-BE49-F238E27FC236}">
                <a16:creationId xmlns:a16="http://schemas.microsoft.com/office/drawing/2014/main" id="{E0FC2A7C-45AE-624D-98AB-EDDA85778A2D}"/>
              </a:ext>
            </a:extLst>
          </p:cNvPr>
          <p:cNvCxnSpPr>
            <a:cxnSpLocks/>
            <a:stCxn id="93" idx="5"/>
            <a:endCxn id="94" idx="1"/>
          </p:cNvCxnSpPr>
          <p:nvPr/>
        </p:nvCxnSpPr>
        <p:spPr bwMode="auto">
          <a:xfrm>
            <a:off x="6824424" y="4025240"/>
            <a:ext cx="750808" cy="99917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52" name="直線接點 51">
            <a:extLst>
              <a:ext uri="{FF2B5EF4-FFF2-40B4-BE49-F238E27FC236}">
                <a16:creationId xmlns:a16="http://schemas.microsoft.com/office/drawing/2014/main" id="{9B9558B4-2152-5F4B-BDD8-F5FAA1A2367C}"/>
              </a:ext>
            </a:extLst>
          </p:cNvPr>
          <p:cNvCxnSpPr>
            <a:cxnSpLocks/>
            <a:stCxn id="91" idx="1"/>
            <a:endCxn id="37" idx="4"/>
          </p:cNvCxnSpPr>
          <p:nvPr/>
        </p:nvCxnSpPr>
        <p:spPr bwMode="auto">
          <a:xfrm flipH="1" flipV="1">
            <a:off x="4770016" y="1592784"/>
            <a:ext cx="1007792" cy="3078744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57" name="直線接點 56">
            <a:extLst>
              <a:ext uri="{FF2B5EF4-FFF2-40B4-BE49-F238E27FC236}">
                <a16:creationId xmlns:a16="http://schemas.microsoft.com/office/drawing/2014/main" id="{CEA4A496-402E-8445-AE98-939FB6716F93}"/>
              </a:ext>
            </a:extLst>
          </p:cNvPr>
          <p:cNvCxnSpPr>
            <a:cxnSpLocks/>
            <a:stCxn id="92" idx="3"/>
            <a:endCxn id="79" idx="7"/>
          </p:cNvCxnSpPr>
          <p:nvPr/>
        </p:nvCxnSpPr>
        <p:spPr bwMode="auto">
          <a:xfrm flipH="1">
            <a:off x="3872096" y="2720768"/>
            <a:ext cx="1795840" cy="976088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cxnSp>
        <p:nvCxnSpPr>
          <p:cNvPr id="62" name="直線接點 61">
            <a:extLst>
              <a:ext uri="{FF2B5EF4-FFF2-40B4-BE49-F238E27FC236}">
                <a16:creationId xmlns:a16="http://schemas.microsoft.com/office/drawing/2014/main" id="{481A12C2-5142-C345-9880-3D5035438A2B}"/>
              </a:ext>
            </a:extLst>
          </p:cNvPr>
          <p:cNvCxnSpPr>
            <a:cxnSpLocks/>
            <a:stCxn id="93" idx="3"/>
            <a:endCxn id="91" idx="6"/>
          </p:cNvCxnSpPr>
          <p:nvPr/>
        </p:nvCxnSpPr>
        <p:spPr bwMode="auto">
          <a:xfrm flipH="1">
            <a:off x="5869992" y="4025240"/>
            <a:ext cx="878064" cy="684472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74" name="直線接點 73">
            <a:extLst>
              <a:ext uri="{FF2B5EF4-FFF2-40B4-BE49-F238E27FC236}">
                <a16:creationId xmlns:a16="http://schemas.microsoft.com/office/drawing/2014/main" id="{19F86FBA-25B3-7B47-9619-0A779C887BFA}"/>
              </a:ext>
            </a:extLst>
          </p:cNvPr>
          <p:cNvCxnSpPr>
            <a:cxnSpLocks/>
            <a:stCxn id="94" idx="3"/>
            <a:endCxn id="90" idx="7"/>
          </p:cNvCxnSpPr>
          <p:nvPr/>
        </p:nvCxnSpPr>
        <p:spPr bwMode="auto">
          <a:xfrm flipH="1">
            <a:off x="5060240" y="5100778"/>
            <a:ext cx="2514992" cy="68431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80" name="直線接點 79">
            <a:extLst>
              <a:ext uri="{FF2B5EF4-FFF2-40B4-BE49-F238E27FC236}">
                <a16:creationId xmlns:a16="http://schemas.microsoft.com/office/drawing/2014/main" id="{5106A54D-D739-1D42-8A07-6FEE8C78FAD8}"/>
              </a:ext>
            </a:extLst>
          </p:cNvPr>
          <p:cNvCxnSpPr>
            <a:cxnSpLocks/>
            <a:stCxn id="91" idx="2"/>
            <a:endCxn id="89" idx="6"/>
          </p:cNvCxnSpPr>
          <p:nvPr/>
        </p:nvCxnSpPr>
        <p:spPr bwMode="auto">
          <a:xfrm flipH="1">
            <a:off x="4499992" y="4709712"/>
            <a:ext cx="1262000" cy="3344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96" name="直線接點 95">
            <a:extLst>
              <a:ext uri="{FF2B5EF4-FFF2-40B4-BE49-F238E27FC236}">
                <a16:creationId xmlns:a16="http://schemas.microsoft.com/office/drawing/2014/main" id="{EEEAEC8C-89B4-1B4C-8A83-CEDF6BF354A5}"/>
              </a:ext>
            </a:extLst>
          </p:cNvPr>
          <p:cNvCxnSpPr>
            <a:cxnSpLocks/>
            <a:stCxn id="89" idx="4"/>
            <a:endCxn id="90" idx="1"/>
          </p:cNvCxnSpPr>
          <p:nvPr/>
        </p:nvCxnSpPr>
        <p:spPr bwMode="auto">
          <a:xfrm>
            <a:off x="4445992" y="4797152"/>
            <a:ext cx="537880" cy="987936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97" name="直線接點 96">
            <a:extLst>
              <a:ext uri="{FF2B5EF4-FFF2-40B4-BE49-F238E27FC236}">
                <a16:creationId xmlns:a16="http://schemas.microsoft.com/office/drawing/2014/main" id="{0E95F9C4-6644-3D4B-9109-B1BC029440DA}"/>
              </a:ext>
            </a:extLst>
          </p:cNvPr>
          <p:cNvCxnSpPr>
            <a:cxnSpLocks/>
            <a:stCxn id="90" idx="2"/>
            <a:endCxn id="88" idx="6"/>
          </p:cNvCxnSpPr>
          <p:nvPr/>
        </p:nvCxnSpPr>
        <p:spPr bwMode="auto">
          <a:xfrm flipH="1">
            <a:off x="2591768" y="5823272"/>
            <a:ext cx="2376288" cy="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sp>
        <p:nvSpPr>
          <p:cNvPr id="100" name="文字方塊 99">
            <a:extLst>
              <a:ext uri="{FF2B5EF4-FFF2-40B4-BE49-F238E27FC236}">
                <a16:creationId xmlns:a16="http://schemas.microsoft.com/office/drawing/2014/main" id="{8888D262-8145-1445-ACE9-BACE12C7D058}"/>
              </a:ext>
            </a:extLst>
          </p:cNvPr>
          <p:cNvSpPr txBox="1"/>
          <p:nvPr/>
        </p:nvSpPr>
        <p:spPr>
          <a:xfrm>
            <a:off x="5744304" y="223751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i="1" dirty="0">
                <a:solidFill>
                  <a:srgbClr val="FF0000"/>
                </a:solidFill>
              </a:rPr>
              <a:t>h</a:t>
            </a:r>
            <a:endParaRPr lang="zh-TW" altLang="en-US" sz="2400" b="1" i="1" dirty="0">
              <a:solidFill>
                <a:srgbClr val="FF0000"/>
              </a:solidFill>
            </a:endParaRPr>
          </a:p>
        </p:txBody>
      </p:sp>
      <p:sp>
        <p:nvSpPr>
          <p:cNvPr id="101" name="文字方塊 100">
            <a:extLst>
              <a:ext uri="{FF2B5EF4-FFF2-40B4-BE49-F238E27FC236}">
                <a16:creationId xmlns:a16="http://schemas.microsoft.com/office/drawing/2014/main" id="{3C1F21F0-9E9C-834A-B7CB-D4D866955EEF}"/>
              </a:ext>
            </a:extLst>
          </p:cNvPr>
          <p:cNvSpPr txBox="1"/>
          <p:nvPr/>
        </p:nvSpPr>
        <p:spPr>
          <a:xfrm>
            <a:off x="6786240" y="3550154"/>
            <a:ext cx="253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i</a:t>
            </a:r>
            <a:endParaRPr lang="zh-TW" altLang="en-US" sz="2400" i="1" dirty="0"/>
          </a:p>
        </p:txBody>
      </p:sp>
      <p:sp>
        <p:nvSpPr>
          <p:cNvPr id="102" name="文字方塊 101">
            <a:extLst>
              <a:ext uri="{FF2B5EF4-FFF2-40B4-BE49-F238E27FC236}">
                <a16:creationId xmlns:a16="http://schemas.microsoft.com/office/drawing/2014/main" id="{4B3623C6-06EA-D44B-A6D5-5B0D1D93F168}"/>
              </a:ext>
            </a:extLst>
          </p:cNvPr>
          <p:cNvSpPr txBox="1"/>
          <p:nvPr/>
        </p:nvSpPr>
        <p:spPr>
          <a:xfrm>
            <a:off x="7594306" y="5096481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k</a:t>
            </a:r>
            <a:endParaRPr lang="zh-TW" altLang="en-US" sz="2400" i="1" dirty="0"/>
          </a:p>
        </p:txBody>
      </p:sp>
      <p:sp>
        <p:nvSpPr>
          <p:cNvPr id="103" name="文字方塊 102">
            <a:extLst>
              <a:ext uri="{FF2B5EF4-FFF2-40B4-BE49-F238E27FC236}">
                <a16:creationId xmlns:a16="http://schemas.microsoft.com/office/drawing/2014/main" id="{E668EB9B-690A-6142-B95C-9196B0B7BF30}"/>
              </a:ext>
            </a:extLst>
          </p:cNvPr>
          <p:cNvSpPr txBox="1"/>
          <p:nvPr/>
        </p:nvSpPr>
        <p:spPr>
          <a:xfrm>
            <a:off x="4863884" y="580526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g</a:t>
            </a:r>
            <a:endParaRPr lang="zh-TW" altLang="en-US" sz="2400" i="1" dirty="0"/>
          </a:p>
        </p:txBody>
      </p:sp>
      <p:sp>
        <p:nvSpPr>
          <p:cNvPr id="104" name="文字方塊 103">
            <a:extLst>
              <a:ext uri="{FF2B5EF4-FFF2-40B4-BE49-F238E27FC236}">
                <a16:creationId xmlns:a16="http://schemas.microsoft.com/office/drawing/2014/main" id="{A2A16FAD-054C-6F46-B874-A2993D78D51E}"/>
              </a:ext>
            </a:extLst>
          </p:cNvPr>
          <p:cNvSpPr txBox="1"/>
          <p:nvPr/>
        </p:nvSpPr>
        <p:spPr>
          <a:xfrm>
            <a:off x="2199588" y="573325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e</a:t>
            </a:r>
            <a:endParaRPr lang="zh-TW" altLang="en-US" sz="2400" i="1" dirty="0"/>
          </a:p>
        </p:txBody>
      </p:sp>
      <p:sp>
        <p:nvSpPr>
          <p:cNvPr id="105" name="文字方塊 104">
            <a:extLst>
              <a:ext uri="{FF2B5EF4-FFF2-40B4-BE49-F238E27FC236}">
                <a16:creationId xmlns:a16="http://schemas.microsoft.com/office/drawing/2014/main" id="{4EA602E1-5E79-B543-A62F-EBBD3B7B2E2E}"/>
              </a:ext>
            </a:extLst>
          </p:cNvPr>
          <p:cNvSpPr txBox="1"/>
          <p:nvPr/>
        </p:nvSpPr>
        <p:spPr>
          <a:xfrm>
            <a:off x="3275856" y="469552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d</a:t>
            </a:r>
            <a:endParaRPr lang="zh-TW" altLang="en-US" sz="2400" i="1" dirty="0"/>
          </a:p>
        </p:txBody>
      </p:sp>
      <p:sp>
        <p:nvSpPr>
          <p:cNvPr id="106" name="文字方塊 105">
            <a:extLst>
              <a:ext uri="{FF2B5EF4-FFF2-40B4-BE49-F238E27FC236}">
                <a16:creationId xmlns:a16="http://schemas.microsoft.com/office/drawing/2014/main" id="{3D4ED7BE-6384-1D46-A82B-7E18E092F41D}"/>
              </a:ext>
            </a:extLst>
          </p:cNvPr>
          <p:cNvSpPr txBox="1"/>
          <p:nvPr/>
        </p:nvSpPr>
        <p:spPr>
          <a:xfrm>
            <a:off x="4034346" y="4695527"/>
            <a:ext cx="269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f</a:t>
            </a:r>
            <a:endParaRPr lang="zh-TW" altLang="en-US" sz="2400" i="1" dirty="0"/>
          </a:p>
        </p:txBody>
      </p:sp>
      <p:sp>
        <p:nvSpPr>
          <p:cNvPr id="107" name="文字方塊 106">
            <a:extLst>
              <a:ext uri="{FF2B5EF4-FFF2-40B4-BE49-F238E27FC236}">
                <a16:creationId xmlns:a16="http://schemas.microsoft.com/office/drawing/2014/main" id="{B9B16222-319C-9F4F-8FE6-6989C352A410}"/>
              </a:ext>
            </a:extLst>
          </p:cNvPr>
          <p:cNvSpPr txBox="1"/>
          <p:nvPr/>
        </p:nvSpPr>
        <p:spPr>
          <a:xfrm>
            <a:off x="5769027" y="4772841"/>
            <a:ext cx="253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j</a:t>
            </a:r>
            <a:endParaRPr lang="zh-TW" altLang="en-US" sz="2400" i="1" dirty="0"/>
          </a:p>
        </p:txBody>
      </p:sp>
      <p:sp>
        <p:nvSpPr>
          <p:cNvPr id="51" name="文字方塊 50">
            <a:extLst>
              <a:ext uri="{FF2B5EF4-FFF2-40B4-BE49-F238E27FC236}">
                <a16:creationId xmlns:a16="http://schemas.microsoft.com/office/drawing/2014/main" id="{5CBE1ABF-81A3-4E48-B0A0-804FF2656F2A}"/>
              </a:ext>
            </a:extLst>
          </p:cNvPr>
          <p:cNvSpPr txBox="1"/>
          <p:nvPr/>
        </p:nvSpPr>
        <p:spPr>
          <a:xfrm>
            <a:off x="4355976" y="780479"/>
            <a:ext cx="1078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/>
              <a:t>11/11</a:t>
            </a:r>
            <a:endParaRPr lang="zh-TW" altLang="en-US" sz="2400" dirty="0"/>
          </a:p>
        </p:txBody>
      </p:sp>
      <p:sp>
        <p:nvSpPr>
          <p:cNvPr id="53" name="文字方塊 52">
            <a:extLst>
              <a:ext uri="{FF2B5EF4-FFF2-40B4-BE49-F238E27FC236}">
                <a16:creationId xmlns:a16="http://schemas.microsoft.com/office/drawing/2014/main" id="{0A0AFB59-BC05-BF4A-AEFD-0CE7852843FD}"/>
              </a:ext>
            </a:extLst>
          </p:cNvPr>
          <p:cNvSpPr txBox="1"/>
          <p:nvPr/>
        </p:nvSpPr>
        <p:spPr>
          <a:xfrm>
            <a:off x="3154188" y="1832632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10/10</a:t>
            </a:r>
            <a:endParaRPr lang="zh-TW" altLang="en-US" sz="2400" dirty="0"/>
          </a:p>
        </p:txBody>
      </p:sp>
      <p:sp>
        <p:nvSpPr>
          <p:cNvPr id="54" name="文字方塊 53">
            <a:extLst>
              <a:ext uri="{FF2B5EF4-FFF2-40B4-BE49-F238E27FC236}">
                <a16:creationId xmlns:a16="http://schemas.microsoft.com/office/drawing/2014/main" id="{F1A3C718-698D-3E4E-9347-B5C0D57B2246}"/>
              </a:ext>
            </a:extLst>
          </p:cNvPr>
          <p:cNvSpPr txBox="1"/>
          <p:nvPr/>
        </p:nvSpPr>
        <p:spPr>
          <a:xfrm>
            <a:off x="3491880" y="4251871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9/10</a:t>
            </a:r>
            <a:endParaRPr lang="zh-TW" altLang="en-US" sz="2400" dirty="0"/>
          </a:p>
        </p:txBody>
      </p:sp>
      <p:sp>
        <p:nvSpPr>
          <p:cNvPr id="55" name="文字方塊 54">
            <a:extLst>
              <a:ext uri="{FF2B5EF4-FFF2-40B4-BE49-F238E27FC236}">
                <a16:creationId xmlns:a16="http://schemas.microsoft.com/office/drawing/2014/main" id="{74365682-72A5-334E-9D26-F8F7575D068F}"/>
              </a:ext>
            </a:extLst>
          </p:cNvPr>
          <p:cNvSpPr txBox="1"/>
          <p:nvPr/>
        </p:nvSpPr>
        <p:spPr>
          <a:xfrm>
            <a:off x="3131840" y="5023385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8/10</a:t>
            </a:r>
            <a:endParaRPr lang="zh-TW" altLang="en-US" sz="2400" dirty="0"/>
          </a:p>
        </p:txBody>
      </p:sp>
      <p:sp>
        <p:nvSpPr>
          <p:cNvPr id="56" name="文字方塊 55">
            <a:extLst>
              <a:ext uri="{FF2B5EF4-FFF2-40B4-BE49-F238E27FC236}">
                <a16:creationId xmlns:a16="http://schemas.microsoft.com/office/drawing/2014/main" id="{76C8A95D-0C8E-8F4E-86AD-178E539C3B53}"/>
              </a:ext>
            </a:extLst>
          </p:cNvPr>
          <p:cNvSpPr txBox="1"/>
          <p:nvPr/>
        </p:nvSpPr>
        <p:spPr>
          <a:xfrm>
            <a:off x="3851920" y="5013176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6/7</a:t>
            </a:r>
            <a:endParaRPr lang="zh-TW" altLang="en-US" sz="2400" dirty="0"/>
          </a:p>
        </p:txBody>
      </p:sp>
      <p:sp>
        <p:nvSpPr>
          <p:cNvPr id="58" name="文字方塊 57">
            <a:extLst>
              <a:ext uri="{FF2B5EF4-FFF2-40B4-BE49-F238E27FC236}">
                <a16:creationId xmlns:a16="http://schemas.microsoft.com/office/drawing/2014/main" id="{3151B386-8112-9F4A-A47D-7BBB9502A497}"/>
              </a:ext>
            </a:extLst>
          </p:cNvPr>
          <p:cNvSpPr txBox="1"/>
          <p:nvPr/>
        </p:nvSpPr>
        <p:spPr>
          <a:xfrm>
            <a:off x="2051720" y="6063679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7/10</a:t>
            </a:r>
            <a:endParaRPr lang="zh-TW" altLang="en-US" sz="2400" dirty="0"/>
          </a:p>
        </p:txBody>
      </p:sp>
      <p:sp>
        <p:nvSpPr>
          <p:cNvPr id="59" name="文字方塊 58">
            <a:extLst>
              <a:ext uri="{FF2B5EF4-FFF2-40B4-BE49-F238E27FC236}">
                <a16:creationId xmlns:a16="http://schemas.microsoft.com/office/drawing/2014/main" id="{F6705C89-3A2E-224B-84E3-102DBD3D64BA}"/>
              </a:ext>
            </a:extLst>
          </p:cNvPr>
          <p:cNvSpPr txBox="1"/>
          <p:nvPr/>
        </p:nvSpPr>
        <p:spPr>
          <a:xfrm>
            <a:off x="4716016" y="6153695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5/7</a:t>
            </a:r>
            <a:endParaRPr lang="zh-TW" altLang="en-US" sz="2400" dirty="0"/>
          </a:p>
        </p:txBody>
      </p:sp>
      <p:sp>
        <p:nvSpPr>
          <p:cNvPr id="60" name="文字方塊 59">
            <a:extLst>
              <a:ext uri="{FF2B5EF4-FFF2-40B4-BE49-F238E27FC236}">
                <a16:creationId xmlns:a16="http://schemas.microsoft.com/office/drawing/2014/main" id="{59F68B7D-E1E8-354E-B311-651C48874821}"/>
              </a:ext>
            </a:extLst>
          </p:cNvPr>
          <p:cNvSpPr txBox="1"/>
          <p:nvPr/>
        </p:nvSpPr>
        <p:spPr>
          <a:xfrm>
            <a:off x="7576672" y="5393103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3" name="文字方塊 62">
            <a:extLst>
              <a:ext uri="{FF2B5EF4-FFF2-40B4-BE49-F238E27FC236}">
                <a16:creationId xmlns:a16="http://schemas.microsoft.com/office/drawing/2014/main" id="{AE3C4483-0F03-7541-A6FF-11ED1F0A5170}"/>
              </a:ext>
            </a:extLst>
          </p:cNvPr>
          <p:cNvSpPr txBox="1"/>
          <p:nvPr/>
        </p:nvSpPr>
        <p:spPr>
          <a:xfrm>
            <a:off x="5709282" y="511659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4" name="文字方塊 63">
            <a:extLst>
              <a:ext uri="{FF2B5EF4-FFF2-40B4-BE49-F238E27FC236}">
                <a16:creationId xmlns:a16="http://schemas.microsoft.com/office/drawing/2014/main" id="{8A4192B8-B72F-6349-92B0-082A9BD0412E}"/>
              </a:ext>
            </a:extLst>
          </p:cNvPr>
          <p:cNvSpPr txBox="1"/>
          <p:nvPr/>
        </p:nvSpPr>
        <p:spPr>
          <a:xfrm>
            <a:off x="6748056" y="323557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5" name="文字方塊 64">
            <a:extLst>
              <a:ext uri="{FF2B5EF4-FFF2-40B4-BE49-F238E27FC236}">
                <a16:creationId xmlns:a16="http://schemas.microsoft.com/office/drawing/2014/main" id="{81E05140-FA62-414E-952D-4B4C20960DB2}"/>
              </a:ext>
            </a:extLst>
          </p:cNvPr>
          <p:cNvSpPr txBox="1"/>
          <p:nvPr/>
        </p:nvSpPr>
        <p:spPr>
          <a:xfrm>
            <a:off x="5652120" y="1915350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4/4</a:t>
            </a:r>
            <a:endParaRPr lang="zh-TW" altLang="en-US" sz="2400" dirty="0"/>
          </a:p>
        </p:txBody>
      </p:sp>
      <p:grpSp>
        <p:nvGrpSpPr>
          <p:cNvPr id="72" name="群組 71">
            <a:extLst>
              <a:ext uri="{FF2B5EF4-FFF2-40B4-BE49-F238E27FC236}">
                <a16:creationId xmlns:a16="http://schemas.microsoft.com/office/drawing/2014/main" id="{F1CB0269-20AF-974D-91E6-438E67B42AD0}"/>
              </a:ext>
            </a:extLst>
          </p:cNvPr>
          <p:cNvGrpSpPr/>
          <p:nvPr/>
        </p:nvGrpSpPr>
        <p:grpSpPr>
          <a:xfrm>
            <a:off x="1043608" y="2252615"/>
            <a:ext cx="543899" cy="3518407"/>
            <a:chOff x="479364" y="1578074"/>
            <a:chExt cx="924284" cy="3518407"/>
          </a:xfrm>
        </p:grpSpPr>
        <p:sp>
          <p:nvSpPr>
            <p:cNvPr id="73" name="矩形 72">
              <a:extLst>
                <a:ext uri="{FF2B5EF4-FFF2-40B4-BE49-F238E27FC236}">
                  <a16:creationId xmlns:a16="http://schemas.microsoft.com/office/drawing/2014/main" id="{BA9EB002-EB34-6D46-91C0-BA0F42D98226}"/>
                </a:ext>
              </a:extLst>
            </p:cNvPr>
            <p:cNvSpPr/>
            <p:nvPr/>
          </p:nvSpPr>
          <p:spPr bwMode="auto">
            <a:xfrm>
              <a:off x="479364" y="1578074"/>
              <a:ext cx="788863" cy="3518407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25400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77" name="矩形 76">
              <a:extLst>
                <a:ext uri="{FF2B5EF4-FFF2-40B4-BE49-F238E27FC236}">
                  <a16:creationId xmlns:a16="http://schemas.microsoft.com/office/drawing/2014/main" id="{69200A96-6950-DC4A-AD48-C05801B96C07}"/>
                </a:ext>
              </a:extLst>
            </p:cNvPr>
            <p:cNvSpPr/>
            <p:nvPr/>
          </p:nvSpPr>
          <p:spPr bwMode="auto">
            <a:xfrm>
              <a:off x="539552" y="2132856"/>
              <a:ext cx="864096" cy="288032"/>
            </a:xfrm>
            <a:prstGeom prst="rect">
              <a:avLst/>
            </a:prstGeom>
            <a:solidFill>
              <a:schemeClr val="bg1"/>
            </a:solidFill>
            <a:ln w="12700" cap="sq" cmpd="sng" algn="ctr">
              <a:solidFill>
                <a:schemeClr val="bg1">
                  <a:alpha val="0"/>
                </a:schemeClr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81" name="文字方塊 80">
            <a:extLst>
              <a:ext uri="{FF2B5EF4-FFF2-40B4-BE49-F238E27FC236}">
                <a16:creationId xmlns:a16="http://schemas.microsoft.com/office/drawing/2014/main" id="{53718F63-29AD-F740-AE2B-E0F2106FDB46}"/>
              </a:ext>
            </a:extLst>
          </p:cNvPr>
          <p:cNvSpPr txBox="1"/>
          <p:nvPr/>
        </p:nvSpPr>
        <p:spPr>
          <a:xfrm>
            <a:off x="1043608" y="5399940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a</a:t>
            </a:r>
            <a:endParaRPr kumimoji="1" lang="zh-TW" altLang="en-US" dirty="0"/>
          </a:p>
        </p:txBody>
      </p:sp>
      <p:sp>
        <p:nvSpPr>
          <p:cNvPr id="66" name="文字方塊 65">
            <a:extLst>
              <a:ext uri="{FF2B5EF4-FFF2-40B4-BE49-F238E27FC236}">
                <a16:creationId xmlns:a16="http://schemas.microsoft.com/office/drawing/2014/main" id="{BAA9FB98-3683-8D40-B9AD-AF13BF9CF0A1}"/>
              </a:ext>
            </a:extLst>
          </p:cNvPr>
          <p:cNvSpPr txBox="1"/>
          <p:nvPr/>
        </p:nvSpPr>
        <p:spPr>
          <a:xfrm>
            <a:off x="1043608" y="5013176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h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8510234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461243"/>
            <a:ext cx="8229600" cy="839787"/>
          </a:xfrm>
        </p:spPr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Computing SCCs Using DFS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22</a:t>
            </a:fld>
            <a:endParaRPr lang="en-US" altLang="zh-TW" dirty="0"/>
          </a:p>
        </p:txBody>
      </p:sp>
      <p:sp>
        <p:nvSpPr>
          <p:cNvPr id="37" name="橢圓 36"/>
          <p:cNvSpPr/>
          <p:nvPr/>
        </p:nvSpPr>
        <p:spPr bwMode="auto">
          <a:xfrm>
            <a:off x="4716016" y="148478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3" name="直線接點 42"/>
          <p:cNvCxnSpPr>
            <a:stCxn id="37" idx="4"/>
            <a:endCxn id="75" idx="7"/>
          </p:cNvCxnSpPr>
          <p:nvPr/>
        </p:nvCxnSpPr>
        <p:spPr bwMode="auto">
          <a:xfrm flipH="1">
            <a:off x="3872096" y="1592784"/>
            <a:ext cx="897920" cy="915928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61" name="文字方塊 60"/>
          <p:cNvSpPr txBox="1"/>
          <p:nvPr/>
        </p:nvSpPr>
        <p:spPr>
          <a:xfrm>
            <a:off x="4572000" y="102311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a</a:t>
            </a:r>
            <a:endParaRPr lang="zh-TW" altLang="en-US" sz="2400" i="1" dirty="0"/>
          </a:p>
        </p:txBody>
      </p:sp>
      <p:sp>
        <p:nvSpPr>
          <p:cNvPr id="75" name="橢圓 74"/>
          <p:cNvSpPr/>
          <p:nvPr/>
        </p:nvSpPr>
        <p:spPr bwMode="auto">
          <a:xfrm>
            <a:off x="3779912" y="2492896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3419872" y="217524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b</a:t>
            </a:r>
            <a:endParaRPr lang="zh-TW" altLang="en-US" sz="2400" i="1" dirty="0"/>
          </a:p>
        </p:txBody>
      </p:sp>
      <p:cxnSp>
        <p:nvCxnSpPr>
          <p:cNvPr id="78" name="直線接點 77"/>
          <p:cNvCxnSpPr>
            <a:stCxn id="75" idx="4"/>
            <a:endCxn id="79" idx="0"/>
          </p:cNvCxnSpPr>
          <p:nvPr/>
        </p:nvCxnSpPr>
        <p:spPr bwMode="auto">
          <a:xfrm>
            <a:off x="3833912" y="2600896"/>
            <a:ext cx="0" cy="108014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79" name="橢圓 78"/>
          <p:cNvSpPr/>
          <p:nvPr/>
        </p:nvSpPr>
        <p:spPr bwMode="auto">
          <a:xfrm>
            <a:off x="3779912" y="3681040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3707904" y="3903439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c</a:t>
            </a:r>
            <a:endParaRPr lang="zh-TW" altLang="en-US" sz="2400" i="1" dirty="0"/>
          </a:p>
        </p:txBody>
      </p:sp>
      <p:sp>
        <p:nvSpPr>
          <p:cNvPr id="87" name="橢圓 86"/>
          <p:cNvSpPr/>
          <p:nvPr/>
        </p:nvSpPr>
        <p:spPr bwMode="auto">
          <a:xfrm>
            <a:off x="3223296" y="4650864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8" name="橢圓 87"/>
          <p:cNvSpPr/>
          <p:nvPr/>
        </p:nvSpPr>
        <p:spPr bwMode="auto">
          <a:xfrm>
            <a:off x="2483768" y="5769272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9" name="橢圓 88"/>
          <p:cNvSpPr/>
          <p:nvPr/>
        </p:nvSpPr>
        <p:spPr bwMode="auto">
          <a:xfrm>
            <a:off x="4391992" y="4689152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0" name="橢圓 89"/>
          <p:cNvSpPr/>
          <p:nvPr/>
        </p:nvSpPr>
        <p:spPr bwMode="auto">
          <a:xfrm>
            <a:off x="4968056" y="5769272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1" name="橢圓 90"/>
          <p:cNvSpPr/>
          <p:nvPr/>
        </p:nvSpPr>
        <p:spPr bwMode="auto">
          <a:xfrm>
            <a:off x="5761992" y="465571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2" name="橢圓 91"/>
          <p:cNvSpPr/>
          <p:nvPr/>
        </p:nvSpPr>
        <p:spPr bwMode="auto">
          <a:xfrm>
            <a:off x="5652120" y="262858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3" name="橢圓 92"/>
          <p:cNvSpPr/>
          <p:nvPr/>
        </p:nvSpPr>
        <p:spPr bwMode="auto">
          <a:xfrm>
            <a:off x="6732240" y="3933056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4" name="橢圓 93"/>
          <p:cNvSpPr/>
          <p:nvPr/>
        </p:nvSpPr>
        <p:spPr bwMode="auto">
          <a:xfrm>
            <a:off x="7559416" y="500859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95" name="直線接點 94"/>
          <p:cNvCxnSpPr>
            <a:stCxn id="88" idx="7"/>
          </p:cNvCxnSpPr>
          <p:nvPr/>
        </p:nvCxnSpPr>
        <p:spPr bwMode="auto">
          <a:xfrm flipV="1">
            <a:off x="2575952" y="2564904"/>
            <a:ext cx="1203960" cy="322018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cxnSp>
        <p:nvCxnSpPr>
          <p:cNvPr id="99" name="直線接點 98"/>
          <p:cNvCxnSpPr>
            <a:stCxn id="79" idx="4"/>
            <a:endCxn id="87" idx="0"/>
          </p:cNvCxnSpPr>
          <p:nvPr/>
        </p:nvCxnSpPr>
        <p:spPr bwMode="auto">
          <a:xfrm flipH="1">
            <a:off x="3277296" y="3789040"/>
            <a:ext cx="556616" cy="86182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28" name="直線接點 27">
            <a:extLst>
              <a:ext uri="{FF2B5EF4-FFF2-40B4-BE49-F238E27FC236}">
                <a16:creationId xmlns:a16="http://schemas.microsoft.com/office/drawing/2014/main" id="{F413C1DF-B007-464C-9DF3-9E97322E474D}"/>
              </a:ext>
            </a:extLst>
          </p:cNvPr>
          <p:cNvCxnSpPr>
            <a:cxnSpLocks/>
            <a:stCxn id="87" idx="3"/>
            <a:endCxn id="88" idx="7"/>
          </p:cNvCxnSpPr>
          <p:nvPr/>
        </p:nvCxnSpPr>
        <p:spPr bwMode="auto">
          <a:xfrm flipH="1">
            <a:off x="2575952" y="4743048"/>
            <a:ext cx="663160" cy="104204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33" name="直線接點 32">
            <a:extLst>
              <a:ext uri="{FF2B5EF4-FFF2-40B4-BE49-F238E27FC236}">
                <a16:creationId xmlns:a16="http://schemas.microsoft.com/office/drawing/2014/main" id="{90C0FA38-A847-034F-AC6C-0B7CC4E554FB}"/>
              </a:ext>
            </a:extLst>
          </p:cNvPr>
          <p:cNvCxnSpPr>
            <a:cxnSpLocks/>
            <a:stCxn id="79" idx="5"/>
            <a:endCxn id="89" idx="1"/>
          </p:cNvCxnSpPr>
          <p:nvPr/>
        </p:nvCxnSpPr>
        <p:spPr bwMode="auto">
          <a:xfrm>
            <a:off x="3872096" y="3773224"/>
            <a:ext cx="535712" cy="93174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39" name="直線接點 38">
            <a:extLst>
              <a:ext uri="{FF2B5EF4-FFF2-40B4-BE49-F238E27FC236}">
                <a16:creationId xmlns:a16="http://schemas.microsoft.com/office/drawing/2014/main" id="{62DF9BD3-14FB-F14A-ACBB-605302C858C6}"/>
              </a:ext>
            </a:extLst>
          </p:cNvPr>
          <p:cNvCxnSpPr>
            <a:cxnSpLocks/>
            <a:stCxn id="37" idx="5"/>
            <a:endCxn id="92" idx="1"/>
          </p:cNvCxnSpPr>
          <p:nvPr/>
        </p:nvCxnSpPr>
        <p:spPr bwMode="auto">
          <a:xfrm>
            <a:off x="4808200" y="1576968"/>
            <a:ext cx="859736" cy="1067432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42" name="直線接點 41">
            <a:extLst>
              <a:ext uri="{FF2B5EF4-FFF2-40B4-BE49-F238E27FC236}">
                <a16:creationId xmlns:a16="http://schemas.microsoft.com/office/drawing/2014/main" id="{2E6A6A60-60BD-4240-AEFF-77384D7EACF1}"/>
              </a:ext>
            </a:extLst>
          </p:cNvPr>
          <p:cNvCxnSpPr>
            <a:cxnSpLocks/>
            <a:stCxn id="92" idx="5"/>
            <a:endCxn id="93" idx="1"/>
          </p:cNvCxnSpPr>
          <p:nvPr/>
        </p:nvCxnSpPr>
        <p:spPr bwMode="auto">
          <a:xfrm>
            <a:off x="5744304" y="2720768"/>
            <a:ext cx="1003752" cy="122810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47" name="直線接點 46">
            <a:extLst>
              <a:ext uri="{FF2B5EF4-FFF2-40B4-BE49-F238E27FC236}">
                <a16:creationId xmlns:a16="http://schemas.microsoft.com/office/drawing/2014/main" id="{E0FC2A7C-45AE-624D-98AB-EDDA85778A2D}"/>
              </a:ext>
            </a:extLst>
          </p:cNvPr>
          <p:cNvCxnSpPr>
            <a:cxnSpLocks/>
            <a:stCxn id="93" idx="5"/>
            <a:endCxn id="94" idx="1"/>
          </p:cNvCxnSpPr>
          <p:nvPr/>
        </p:nvCxnSpPr>
        <p:spPr bwMode="auto">
          <a:xfrm>
            <a:off x="6824424" y="4025240"/>
            <a:ext cx="750808" cy="99917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52" name="直線接點 51">
            <a:extLst>
              <a:ext uri="{FF2B5EF4-FFF2-40B4-BE49-F238E27FC236}">
                <a16:creationId xmlns:a16="http://schemas.microsoft.com/office/drawing/2014/main" id="{9B9558B4-2152-5F4B-BDD8-F5FAA1A2367C}"/>
              </a:ext>
            </a:extLst>
          </p:cNvPr>
          <p:cNvCxnSpPr>
            <a:cxnSpLocks/>
            <a:stCxn id="91" idx="1"/>
            <a:endCxn id="37" idx="4"/>
          </p:cNvCxnSpPr>
          <p:nvPr/>
        </p:nvCxnSpPr>
        <p:spPr bwMode="auto">
          <a:xfrm flipH="1" flipV="1">
            <a:off x="4770016" y="1592784"/>
            <a:ext cx="1007792" cy="3078744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57" name="直線接點 56">
            <a:extLst>
              <a:ext uri="{FF2B5EF4-FFF2-40B4-BE49-F238E27FC236}">
                <a16:creationId xmlns:a16="http://schemas.microsoft.com/office/drawing/2014/main" id="{CEA4A496-402E-8445-AE98-939FB6716F93}"/>
              </a:ext>
            </a:extLst>
          </p:cNvPr>
          <p:cNvCxnSpPr>
            <a:cxnSpLocks/>
            <a:stCxn id="92" idx="3"/>
            <a:endCxn id="79" idx="7"/>
          </p:cNvCxnSpPr>
          <p:nvPr/>
        </p:nvCxnSpPr>
        <p:spPr bwMode="auto">
          <a:xfrm flipH="1">
            <a:off x="3872096" y="2720768"/>
            <a:ext cx="1795840" cy="976088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cxnSp>
        <p:nvCxnSpPr>
          <p:cNvPr id="62" name="直線接點 61">
            <a:extLst>
              <a:ext uri="{FF2B5EF4-FFF2-40B4-BE49-F238E27FC236}">
                <a16:creationId xmlns:a16="http://schemas.microsoft.com/office/drawing/2014/main" id="{481A12C2-5142-C345-9880-3D5035438A2B}"/>
              </a:ext>
            </a:extLst>
          </p:cNvPr>
          <p:cNvCxnSpPr>
            <a:cxnSpLocks/>
            <a:stCxn id="93" idx="3"/>
            <a:endCxn id="91" idx="6"/>
          </p:cNvCxnSpPr>
          <p:nvPr/>
        </p:nvCxnSpPr>
        <p:spPr bwMode="auto">
          <a:xfrm flipH="1">
            <a:off x="5869992" y="4025240"/>
            <a:ext cx="878064" cy="684472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74" name="直線接點 73">
            <a:extLst>
              <a:ext uri="{FF2B5EF4-FFF2-40B4-BE49-F238E27FC236}">
                <a16:creationId xmlns:a16="http://schemas.microsoft.com/office/drawing/2014/main" id="{19F86FBA-25B3-7B47-9619-0A779C887BFA}"/>
              </a:ext>
            </a:extLst>
          </p:cNvPr>
          <p:cNvCxnSpPr>
            <a:cxnSpLocks/>
            <a:stCxn id="94" idx="3"/>
            <a:endCxn id="90" idx="7"/>
          </p:cNvCxnSpPr>
          <p:nvPr/>
        </p:nvCxnSpPr>
        <p:spPr bwMode="auto">
          <a:xfrm flipH="1">
            <a:off x="5060240" y="5100778"/>
            <a:ext cx="2514992" cy="68431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80" name="直線接點 79">
            <a:extLst>
              <a:ext uri="{FF2B5EF4-FFF2-40B4-BE49-F238E27FC236}">
                <a16:creationId xmlns:a16="http://schemas.microsoft.com/office/drawing/2014/main" id="{5106A54D-D739-1D42-8A07-6FEE8C78FAD8}"/>
              </a:ext>
            </a:extLst>
          </p:cNvPr>
          <p:cNvCxnSpPr>
            <a:cxnSpLocks/>
            <a:stCxn id="91" idx="2"/>
            <a:endCxn id="89" idx="6"/>
          </p:cNvCxnSpPr>
          <p:nvPr/>
        </p:nvCxnSpPr>
        <p:spPr bwMode="auto">
          <a:xfrm flipH="1">
            <a:off x="4499992" y="4709712"/>
            <a:ext cx="1262000" cy="3344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96" name="直線接點 95">
            <a:extLst>
              <a:ext uri="{FF2B5EF4-FFF2-40B4-BE49-F238E27FC236}">
                <a16:creationId xmlns:a16="http://schemas.microsoft.com/office/drawing/2014/main" id="{EEEAEC8C-89B4-1B4C-8A83-CEDF6BF354A5}"/>
              </a:ext>
            </a:extLst>
          </p:cNvPr>
          <p:cNvCxnSpPr>
            <a:cxnSpLocks/>
            <a:stCxn id="89" idx="4"/>
            <a:endCxn id="90" idx="1"/>
          </p:cNvCxnSpPr>
          <p:nvPr/>
        </p:nvCxnSpPr>
        <p:spPr bwMode="auto">
          <a:xfrm>
            <a:off x="4445992" y="4797152"/>
            <a:ext cx="537880" cy="987936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97" name="直線接點 96">
            <a:extLst>
              <a:ext uri="{FF2B5EF4-FFF2-40B4-BE49-F238E27FC236}">
                <a16:creationId xmlns:a16="http://schemas.microsoft.com/office/drawing/2014/main" id="{0E95F9C4-6644-3D4B-9109-B1BC029440DA}"/>
              </a:ext>
            </a:extLst>
          </p:cNvPr>
          <p:cNvCxnSpPr>
            <a:cxnSpLocks/>
            <a:stCxn id="90" idx="2"/>
            <a:endCxn id="88" idx="6"/>
          </p:cNvCxnSpPr>
          <p:nvPr/>
        </p:nvCxnSpPr>
        <p:spPr bwMode="auto">
          <a:xfrm flipH="1">
            <a:off x="2591768" y="5823272"/>
            <a:ext cx="2376288" cy="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sp>
        <p:nvSpPr>
          <p:cNvPr id="100" name="文字方塊 99">
            <a:extLst>
              <a:ext uri="{FF2B5EF4-FFF2-40B4-BE49-F238E27FC236}">
                <a16:creationId xmlns:a16="http://schemas.microsoft.com/office/drawing/2014/main" id="{8888D262-8145-1445-ACE9-BACE12C7D058}"/>
              </a:ext>
            </a:extLst>
          </p:cNvPr>
          <p:cNvSpPr txBox="1"/>
          <p:nvPr/>
        </p:nvSpPr>
        <p:spPr>
          <a:xfrm>
            <a:off x="5744304" y="223751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h</a:t>
            </a:r>
            <a:endParaRPr lang="zh-TW" altLang="en-US" sz="2400" i="1" dirty="0"/>
          </a:p>
        </p:txBody>
      </p:sp>
      <p:sp>
        <p:nvSpPr>
          <p:cNvPr id="101" name="文字方塊 100">
            <a:extLst>
              <a:ext uri="{FF2B5EF4-FFF2-40B4-BE49-F238E27FC236}">
                <a16:creationId xmlns:a16="http://schemas.microsoft.com/office/drawing/2014/main" id="{3C1F21F0-9E9C-834A-B7CB-D4D866955EEF}"/>
              </a:ext>
            </a:extLst>
          </p:cNvPr>
          <p:cNvSpPr txBox="1"/>
          <p:nvPr/>
        </p:nvSpPr>
        <p:spPr>
          <a:xfrm>
            <a:off x="6786240" y="3550154"/>
            <a:ext cx="269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i="1" dirty="0">
                <a:solidFill>
                  <a:srgbClr val="FF0000"/>
                </a:solidFill>
              </a:rPr>
              <a:t>i</a:t>
            </a:r>
            <a:endParaRPr lang="zh-TW" altLang="en-US" sz="2400" b="1" i="1" dirty="0">
              <a:solidFill>
                <a:srgbClr val="FF0000"/>
              </a:solidFill>
            </a:endParaRPr>
          </a:p>
        </p:txBody>
      </p:sp>
      <p:sp>
        <p:nvSpPr>
          <p:cNvPr id="102" name="文字方塊 101">
            <a:extLst>
              <a:ext uri="{FF2B5EF4-FFF2-40B4-BE49-F238E27FC236}">
                <a16:creationId xmlns:a16="http://schemas.microsoft.com/office/drawing/2014/main" id="{4B3623C6-06EA-D44B-A6D5-5B0D1D93F168}"/>
              </a:ext>
            </a:extLst>
          </p:cNvPr>
          <p:cNvSpPr txBox="1"/>
          <p:nvPr/>
        </p:nvSpPr>
        <p:spPr>
          <a:xfrm>
            <a:off x="7594306" y="5096481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k</a:t>
            </a:r>
            <a:endParaRPr lang="zh-TW" altLang="en-US" sz="2400" i="1" dirty="0"/>
          </a:p>
        </p:txBody>
      </p:sp>
      <p:sp>
        <p:nvSpPr>
          <p:cNvPr id="103" name="文字方塊 102">
            <a:extLst>
              <a:ext uri="{FF2B5EF4-FFF2-40B4-BE49-F238E27FC236}">
                <a16:creationId xmlns:a16="http://schemas.microsoft.com/office/drawing/2014/main" id="{E668EB9B-690A-6142-B95C-9196B0B7BF30}"/>
              </a:ext>
            </a:extLst>
          </p:cNvPr>
          <p:cNvSpPr txBox="1"/>
          <p:nvPr/>
        </p:nvSpPr>
        <p:spPr>
          <a:xfrm>
            <a:off x="4863884" y="580526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g</a:t>
            </a:r>
            <a:endParaRPr lang="zh-TW" altLang="en-US" sz="2400" i="1" dirty="0"/>
          </a:p>
        </p:txBody>
      </p:sp>
      <p:sp>
        <p:nvSpPr>
          <p:cNvPr id="104" name="文字方塊 103">
            <a:extLst>
              <a:ext uri="{FF2B5EF4-FFF2-40B4-BE49-F238E27FC236}">
                <a16:creationId xmlns:a16="http://schemas.microsoft.com/office/drawing/2014/main" id="{A2A16FAD-054C-6F46-B874-A2993D78D51E}"/>
              </a:ext>
            </a:extLst>
          </p:cNvPr>
          <p:cNvSpPr txBox="1"/>
          <p:nvPr/>
        </p:nvSpPr>
        <p:spPr>
          <a:xfrm>
            <a:off x="2199588" y="573325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e</a:t>
            </a:r>
            <a:endParaRPr lang="zh-TW" altLang="en-US" sz="2400" i="1" dirty="0"/>
          </a:p>
        </p:txBody>
      </p:sp>
      <p:sp>
        <p:nvSpPr>
          <p:cNvPr id="105" name="文字方塊 104">
            <a:extLst>
              <a:ext uri="{FF2B5EF4-FFF2-40B4-BE49-F238E27FC236}">
                <a16:creationId xmlns:a16="http://schemas.microsoft.com/office/drawing/2014/main" id="{4EA602E1-5E79-B543-A62F-EBBD3B7B2E2E}"/>
              </a:ext>
            </a:extLst>
          </p:cNvPr>
          <p:cNvSpPr txBox="1"/>
          <p:nvPr/>
        </p:nvSpPr>
        <p:spPr>
          <a:xfrm>
            <a:off x="3275856" y="469552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d</a:t>
            </a:r>
            <a:endParaRPr lang="zh-TW" altLang="en-US" sz="2400" i="1" dirty="0"/>
          </a:p>
        </p:txBody>
      </p:sp>
      <p:sp>
        <p:nvSpPr>
          <p:cNvPr id="106" name="文字方塊 105">
            <a:extLst>
              <a:ext uri="{FF2B5EF4-FFF2-40B4-BE49-F238E27FC236}">
                <a16:creationId xmlns:a16="http://schemas.microsoft.com/office/drawing/2014/main" id="{3D4ED7BE-6384-1D46-A82B-7E18E092F41D}"/>
              </a:ext>
            </a:extLst>
          </p:cNvPr>
          <p:cNvSpPr txBox="1"/>
          <p:nvPr/>
        </p:nvSpPr>
        <p:spPr>
          <a:xfrm>
            <a:off x="4034346" y="4695527"/>
            <a:ext cx="269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f</a:t>
            </a:r>
            <a:endParaRPr lang="zh-TW" altLang="en-US" sz="2400" i="1" dirty="0"/>
          </a:p>
        </p:txBody>
      </p:sp>
      <p:sp>
        <p:nvSpPr>
          <p:cNvPr id="107" name="文字方塊 106">
            <a:extLst>
              <a:ext uri="{FF2B5EF4-FFF2-40B4-BE49-F238E27FC236}">
                <a16:creationId xmlns:a16="http://schemas.microsoft.com/office/drawing/2014/main" id="{B9B16222-319C-9F4F-8FE6-6989C352A410}"/>
              </a:ext>
            </a:extLst>
          </p:cNvPr>
          <p:cNvSpPr txBox="1"/>
          <p:nvPr/>
        </p:nvSpPr>
        <p:spPr>
          <a:xfrm>
            <a:off x="5769027" y="4772841"/>
            <a:ext cx="253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j</a:t>
            </a:r>
            <a:endParaRPr lang="zh-TW" altLang="en-US" sz="2400" i="1" dirty="0"/>
          </a:p>
        </p:txBody>
      </p:sp>
      <p:sp>
        <p:nvSpPr>
          <p:cNvPr id="51" name="文字方塊 50">
            <a:extLst>
              <a:ext uri="{FF2B5EF4-FFF2-40B4-BE49-F238E27FC236}">
                <a16:creationId xmlns:a16="http://schemas.microsoft.com/office/drawing/2014/main" id="{5CBE1ABF-81A3-4E48-B0A0-804FF2656F2A}"/>
              </a:ext>
            </a:extLst>
          </p:cNvPr>
          <p:cNvSpPr txBox="1"/>
          <p:nvPr/>
        </p:nvSpPr>
        <p:spPr>
          <a:xfrm>
            <a:off x="4355976" y="780479"/>
            <a:ext cx="1078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/>
              <a:t>11/11</a:t>
            </a:r>
            <a:endParaRPr lang="zh-TW" altLang="en-US" sz="2400" dirty="0"/>
          </a:p>
        </p:txBody>
      </p:sp>
      <p:sp>
        <p:nvSpPr>
          <p:cNvPr id="53" name="文字方塊 52">
            <a:extLst>
              <a:ext uri="{FF2B5EF4-FFF2-40B4-BE49-F238E27FC236}">
                <a16:creationId xmlns:a16="http://schemas.microsoft.com/office/drawing/2014/main" id="{0A0AFB59-BC05-BF4A-AEFD-0CE7852843FD}"/>
              </a:ext>
            </a:extLst>
          </p:cNvPr>
          <p:cNvSpPr txBox="1"/>
          <p:nvPr/>
        </p:nvSpPr>
        <p:spPr>
          <a:xfrm>
            <a:off x="3154188" y="1832632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10/10</a:t>
            </a:r>
            <a:endParaRPr lang="zh-TW" altLang="en-US" sz="2400" dirty="0"/>
          </a:p>
        </p:txBody>
      </p:sp>
      <p:sp>
        <p:nvSpPr>
          <p:cNvPr id="54" name="文字方塊 53">
            <a:extLst>
              <a:ext uri="{FF2B5EF4-FFF2-40B4-BE49-F238E27FC236}">
                <a16:creationId xmlns:a16="http://schemas.microsoft.com/office/drawing/2014/main" id="{F1A3C718-698D-3E4E-9347-B5C0D57B2246}"/>
              </a:ext>
            </a:extLst>
          </p:cNvPr>
          <p:cNvSpPr txBox="1"/>
          <p:nvPr/>
        </p:nvSpPr>
        <p:spPr>
          <a:xfrm>
            <a:off x="3491880" y="4251871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9/10</a:t>
            </a:r>
            <a:endParaRPr lang="zh-TW" altLang="en-US" sz="2400" dirty="0"/>
          </a:p>
        </p:txBody>
      </p:sp>
      <p:sp>
        <p:nvSpPr>
          <p:cNvPr id="55" name="文字方塊 54">
            <a:extLst>
              <a:ext uri="{FF2B5EF4-FFF2-40B4-BE49-F238E27FC236}">
                <a16:creationId xmlns:a16="http://schemas.microsoft.com/office/drawing/2014/main" id="{74365682-72A5-334E-9D26-F8F7575D068F}"/>
              </a:ext>
            </a:extLst>
          </p:cNvPr>
          <p:cNvSpPr txBox="1"/>
          <p:nvPr/>
        </p:nvSpPr>
        <p:spPr>
          <a:xfrm>
            <a:off x="3131840" y="5023385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8/10</a:t>
            </a:r>
            <a:endParaRPr lang="zh-TW" altLang="en-US" sz="2400" dirty="0"/>
          </a:p>
        </p:txBody>
      </p:sp>
      <p:sp>
        <p:nvSpPr>
          <p:cNvPr id="56" name="文字方塊 55">
            <a:extLst>
              <a:ext uri="{FF2B5EF4-FFF2-40B4-BE49-F238E27FC236}">
                <a16:creationId xmlns:a16="http://schemas.microsoft.com/office/drawing/2014/main" id="{76C8A95D-0C8E-8F4E-86AD-178E539C3B53}"/>
              </a:ext>
            </a:extLst>
          </p:cNvPr>
          <p:cNvSpPr txBox="1"/>
          <p:nvPr/>
        </p:nvSpPr>
        <p:spPr>
          <a:xfrm>
            <a:off x="3851920" y="5013176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6/7</a:t>
            </a:r>
            <a:endParaRPr lang="zh-TW" altLang="en-US" sz="2400" dirty="0"/>
          </a:p>
        </p:txBody>
      </p:sp>
      <p:sp>
        <p:nvSpPr>
          <p:cNvPr id="58" name="文字方塊 57">
            <a:extLst>
              <a:ext uri="{FF2B5EF4-FFF2-40B4-BE49-F238E27FC236}">
                <a16:creationId xmlns:a16="http://schemas.microsoft.com/office/drawing/2014/main" id="{3151B386-8112-9F4A-A47D-7BBB9502A497}"/>
              </a:ext>
            </a:extLst>
          </p:cNvPr>
          <p:cNvSpPr txBox="1"/>
          <p:nvPr/>
        </p:nvSpPr>
        <p:spPr>
          <a:xfrm>
            <a:off x="2051720" y="6063679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7/10</a:t>
            </a:r>
            <a:endParaRPr lang="zh-TW" altLang="en-US" sz="2400" dirty="0"/>
          </a:p>
        </p:txBody>
      </p:sp>
      <p:sp>
        <p:nvSpPr>
          <p:cNvPr id="59" name="文字方塊 58">
            <a:extLst>
              <a:ext uri="{FF2B5EF4-FFF2-40B4-BE49-F238E27FC236}">
                <a16:creationId xmlns:a16="http://schemas.microsoft.com/office/drawing/2014/main" id="{F6705C89-3A2E-224B-84E3-102DBD3D64BA}"/>
              </a:ext>
            </a:extLst>
          </p:cNvPr>
          <p:cNvSpPr txBox="1"/>
          <p:nvPr/>
        </p:nvSpPr>
        <p:spPr>
          <a:xfrm>
            <a:off x="4716016" y="6153695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5/7</a:t>
            </a:r>
            <a:endParaRPr lang="zh-TW" altLang="en-US" sz="2400" dirty="0"/>
          </a:p>
        </p:txBody>
      </p:sp>
      <p:sp>
        <p:nvSpPr>
          <p:cNvPr id="60" name="文字方塊 59">
            <a:extLst>
              <a:ext uri="{FF2B5EF4-FFF2-40B4-BE49-F238E27FC236}">
                <a16:creationId xmlns:a16="http://schemas.microsoft.com/office/drawing/2014/main" id="{59F68B7D-E1E8-354E-B311-651C48874821}"/>
              </a:ext>
            </a:extLst>
          </p:cNvPr>
          <p:cNvSpPr txBox="1"/>
          <p:nvPr/>
        </p:nvSpPr>
        <p:spPr>
          <a:xfrm>
            <a:off x="7576672" y="5393103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3" name="文字方塊 62">
            <a:extLst>
              <a:ext uri="{FF2B5EF4-FFF2-40B4-BE49-F238E27FC236}">
                <a16:creationId xmlns:a16="http://schemas.microsoft.com/office/drawing/2014/main" id="{AE3C4483-0F03-7541-A6FF-11ED1F0A5170}"/>
              </a:ext>
            </a:extLst>
          </p:cNvPr>
          <p:cNvSpPr txBox="1"/>
          <p:nvPr/>
        </p:nvSpPr>
        <p:spPr>
          <a:xfrm>
            <a:off x="5709282" y="511659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4" name="文字方塊 63">
            <a:extLst>
              <a:ext uri="{FF2B5EF4-FFF2-40B4-BE49-F238E27FC236}">
                <a16:creationId xmlns:a16="http://schemas.microsoft.com/office/drawing/2014/main" id="{8A4192B8-B72F-6349-92B0-082A9BD0412E}"/>
              </a:ext>
            </a:extLst>
          </p:cNvPr>
          <p:cNvSpPr txBox="1"/>
          <p:nvPr/>
        </p:nvSpPr>
        <p:spPr>
          <a:xfrm>
            <a:off x="6660232" y="3235575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3/3</a:t>
            </a:r>
            <a:endParaRPr lang="zh-TW" altLang="en-US" sz="2400" dirty="0"/>
          </a:p>
        </p:txBody>
      </p:sp>
      <p:grpSp>
        <p:nvGrpSpPr>
          <p:cNvPr id="72" name="群組 71">
            <a:extLst>
              <a:ext uri="{FF2B5EF4-FFF2-40B4-BE49-F238E27FC236}">
                <a16:creationId xmlns:a16="http://schemas.microsoft.com/office/drawing/2014/main" id="{F1CB0269-20AF-974D-91E6-438E67B42AD0}"/>
              </a:ext>
            </a:extLst>
          </p:cNvPr>
          <p:cNvGrpSpPr/>
          <p:nvPr/>
        </p:nvGrpSpPr>
        <p:grpSpPr>
          <a:xfrm>
            <a:off x="1043608" y="2252615"/>
            <a:ext cx="543899" cy="3518407"/>
            <a:chOff x="479364" y="1578074"/>
            <a:chExt cx="924284" cy="3518407"/>
          </a:xfrm>
        </p:grpSpPr>
        <p:sp>
          <p:nvSpPr>
            <p:cNvPr id="73" name="矩形 72">
              <a:extLst>
                <a:ext uri="{FF2B5EF4-FFF2-40B4-BE49-F238E27FC236}">
                  <a16:creationId xmlns:a16="http://schemas.microsoft.com/office/drawing/2014/main" id="{BA9EB002-EB34-6D46-91C0-BA0F42D98226}"/>
                </a:ext>
              </a:extLst>
            </p:cNvPr>
            <p:cNvSpPr/>
            <p:nvPr/>
          </p:nvSpPr>
          <p:spPr bwMode="auto">
            <a:xfrm>
              <a:off x="479364" y="1578074"/>
              <a:ext cx="788863" cy="3518407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25400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77" name="矩形 76">
              <a:extLst>
                <a:ext uri="{FF2B5EF4-FFF2-40B4-BE49-F238E27FC236}">
                  <a16:creationId xmlns:a16="http://schemas.microsoft.com/office/drawing/2014/main" id="{69200A96-6950-DC4A-AD48-C05801B96C07}"/>
                </a:ext>
              </a:extLst>
            </p:cNvPr>
            <p:cNvSpPr/>
            <p:nvPr/>
          </p:nvSpPr>
          <p:spPr bwMode="auto">
            <a:xfrm>
              <a:off x="539552" y="2132856"/>
              <a:ext cx="864096" cy="288032"/>
            </a:xfrm>
            <a:prstGeom prst="rect">
              <a:avLst/>
            </a:prstGeom>
            <a:solidFill>
              <a:schemeClr val="bg1"/>
            </a:solidFill>
            <a:ln w="12700" cap="sq" cmpd="sng" algn="ctr">
              <a:solidFill>
                <a:schemeClr val="bg1">
                  <a:alpha val="0"/>
                </a:schemeClr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81" name="文字方塊 80">
            <a:extLst>
              <a:ext uri="{FF2B5EF4-FFF2-40B4-BE49-F238E27FC236}">
                <a16:creationId xmlns:a16="http://schemas.microsoft.com/office/drawing/2014/main" id="{53718F63-29AD-F740-AE2B-E0F2106FDB46}"/>
              </a:ext>
            </a:extLst>
          </p:cNvPr>
          <p:cNvSpPr txBox="1"/>
          <p:nvPr/>
        </p:nvSpPr>
        <p:spPr>
          <a:xfrm>
            <a:off x="1043608" y="5399940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a</a:t>
            </a:r>
            <a:endParaRPr kumimoji="1" lang="zh-TW" altLang="en-US" dirty="0"/>
          </a:p>
        </p:txBody>
      </p:sp>
      <p:sp>
        <p:nvSpPr>
          <p:cNvPr id="66" name="文字方塊 65">
            <a:extLst>
              <a:ext uri="{FF2B5EF4-FFF2-40B4-BE49-F238E27FC236}">
                <a16:creationId xmlns:a16="http://schemas.microsoft.com/office/drawing/2014/main" id="{BAA9FB98-3683-8D40-B9AD-AF13BF9CF0A1}"/>
              </a:ext>
            </a:extLst>
          </p:cNvPr>
          <p:cNvSpPr txBox="1"/>
          <p:nvPr/>
        </p:nvSpPr>
        <p:spPr>
          <a:xfrm>
            <a:off x="1043608" y="5013176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h</a:t>
            </a:r>
            <a:endParaRPr kumimoji="1" lang="zh-TW" altLang="en-US" dirty="0"/>
          </a:p>
        </p:txBody>
      </p:sp>
      <p:sp>
        <p:nvSpPr>
          <p:cNvPr id="67" name="文字方塊 66">
            <a:extLst>
              <a:ext uri="{FF2B5EF4-FFF2-40B4-BE49-F238E27FC236}">
                <a16:creationId xmlns:a16="http://schemas.microsoft.com/office/drawing/2014/main" id="{20FEC21C-FAE0-7F44-9D8D-448A3801615B}"/>
              </a:ext>
            </a:extLst>
          </p:cNvPr>
          <p:cNvSpPr txBox="1"/>
          <p:nvPr/>
        </p:nvSpPr>
        <p:spPr>
          <a:xfrm>
            <a:off x="1043608" y="4643844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i</a:t>
            </a:r>
            <a:endParaRPr kumimoji="1" lang="zh-TW" altLang="en-US" dirty="0"/>
          </a:p>
        </p:txBody>
      </p:sp>
      <p:sp>
        <p:nvSpPr>
          <p:cNvPr id="68" name="文字方塊 67">
            <a:extLst>
              <a:ext uri="{FF2B5EF4-FFF2-40B4-BE49-F238E27FC236}">
                <a16:creationId xmlns:a16="http://schemas.microsoft.com/office/drawing/2014/main" id="{15682A85-4640-A244-A98D-5DFF69E36C34}"/>
              </a:ext>
            </a:extLst>
          </p:cNvPr>
          <p:cNvSpPr txBox="1"/>
          <p:nvPr/>
        </p:nvSpPr>
        <p:spPr>
          <a:xfrm>
            <a:off x="5652120" y="1915350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4/4</a:t>
            </a:r>
            <a:endParaRPr lang="zh-TW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7166946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461243"/>
            <a:ext cx="8229600" cy="839787"/>
          </a:xfrm>
        </p:spPr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Computing SCCs Using DFS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23</a:t>
            </a:fld>
            <a:endParaRPr lang="en-US" altLang="zh-TW" dirty="0"/>
          </a:p>
        </p:txBody>
      </p:sp>
      <p:sp>
        <p:nvSpPr>
          <p:cNvPr id="37" name="橢圓 36"/>
          <p:cNvSpPr/>
          <p:nvPr/>
        </p:nvSpPr>
        <p:spPr bwMode="auto">
          <a:xfrm>
            <a:off x="4716016" y="148478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3" name="直線接點 42"/>
          <p:cNvCxnSpPr>
            <a:stCxn id="37" idx="4"/>
            <a:endCxn id="75" idx="7"/>
          </p:cNvCxnSpPr>
          <p:nvPr/>
        </p:nvCxnSpPr>
        <p:spPr bwMode="auto">
          <a:xfrm flipH="1">
            <a:off x="3872096" y="1592784"/>
            <a:ext cx="897920" cy="915928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61" name="文字方塊 60"/>
          <p:cNvSpPr txBox="1"/>
          <p:nvPr/>
        </p:nvSpPr>
        <p:spPr>
          <a:xfrm>
            <a:off x="4572000" y="102311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a</a:t>
            </a:r>
            <a:endParaRPr lang="zh-TW" altLang="en-US" sz="2400" i="1" dirty="0"/>
          </a:p>
        </p:txBody>
      </p:sp>
      <p:sp>
        <p:nvSpPr>
          <p:cNvPr id="75" name="橢圓 74"/>
          <p:cNvSpPr/>
          <p:nvPr/>
        </p:nvSpPr>
        <p:spPr bwMode="auto">
          <a:xfrm>
            <a:off x="3779912" y="2492896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3419872" y="217524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b</a:t>
            </a:r>
            <a:endParaRPr lang="zh-TW" altLang="en-US" sz="2400" i="1" dirty="0"/>
          </a:p>
        </p:txBody>
      </p:sp>
      <p:cxnSp>
        <p:nvCxnSpPr>
          <p:cNvPr id="78" name="直線接點 77"/>
          <p:cNvCxnSpPr>
            <a:stCxn id="75" idx="4"/>
            <a:endCxn id="79" idx="0"/>
          </p:cNvCxnSpPr>
          <p:nvPr/>
        </p:nvCxnSpPr>
        <p:spPr bwMode="auto">
          <a:xfrm>
            <a:off x="3833912" y="2600896"/>
            <a:ext cx="0" cy="108014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79" name="橢圓 78"/>
          <p:cNvSpPr/>
          <p:nvPr/>
        </p:nvSpPr>
        <p:spPr bwMode="auto">
          <a:xfrm>
            <a:off x="3779912" y="3681040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3707904" y="3903439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c</a:t>
            </a:r>
            <a:endParaRPr lang="zh-TW" altLang="en-US" sz="2400" i="1" dirty="0"/>
          </a:p>
        </p:txBody>
      </p:sp>
      <p:sp>
        <p:nvSpPr>
          <p:cNvPr id="87" name="橢圓 86"/>
          <p:cNvSpPr/>
          <p:nvPr/>
        </p:nvSpPr>
        <p:spPr bwMode="auto">
          <a:xfrm>
            <a:off x="3223296" y="4650864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8" name="橢圓 87"/>
          <p:cNvSpPr/>
          <p:nvPr/>
        </p:nvSpPr>
        <p:spPr bwMode="auto">
          <a:xfrm>
            <a:off x="2483768" y="5769272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9" name="橢圓 88"/>
          <p:cNvSpPr/>
          <p:nvPr/>
        </p:nvSpPr>
        <p:spPr bwMode="auto">
          <a:xfrm>
            <a:off x="4391992" y="4689152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0" name="橢圓 89"/>
          <p:cNvSpPr/>
          <p:nvPr/>
        </p:nvSpPr>
        <p:spPr bwMode="auto">
          <a:xfrm>
            <a:off x="4968056" y="5769272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1" name="橢圓 90"/>
          <p:cNvSpPr/>
          <p:nvPr/>
        </p:nvSpPr>
        <p:spPr bwMode="auto">
          <a:xfrm>
            <a:off x="5761992" y="465571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2" name="橢圓 91"/>
          <p:cNvSpPr/>
          <p:nvPr/>
        </p:nvSpPr>
        <p:spPr bwMode="auto">
          <a:xfrm>
            <a:off x="5652120" y="262858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3" name="橢圓 92"/>
          <p:cNvSpPr/>
          <p:nvPr/>
        </p:nvSpPr>
        <p:spPr bwMode="auto">
          <a:xfrm>
            <a:off x="6732240" y="3933056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4" name="橢圓 93"/>
          <p:cNvSpPr/>
          <p:nvPr/>
        </p:nvSpPr>
        <p:spPr bwMode="auto">
          <a:xfrm>
            <a:off x="7559416" y="500859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95" name="直線接點 94"/>
          <p:cNvCxnSpPr>
            <a:stCxn id="88" idx="7"/>
          </p:cNvCxnSpPr>
          <p:nvPr/>
        </p:nvCxnSpPr>
        <p:spPr bwMode="auto">
          <a:xfrm flipV="1">
            <a:off x="2575952" y="2564904"/>
            <a:ext cx="1203960" cy="322018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cxnSp>
        <p:nvCxnSpPr>
          <p:cNvPr id="99" name="直線接點 98"/>
          <p:cNvCxnSpPr>
            <a:stCxn id="79" idx="4"/>
            <a:endCxn id="87" idx="0"/>
          </p:cNvCxnSpPr>
          <p:nvPr/>
        </p:nvCxnSpPr>
        <p:spPr bwMode="auto">
          <a:xfrm flipH="1">
            <a:off x="3277296" y="3789040"/>
            <a:ext cx="556616" cy="86182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28" name="直線接點 27">
            <a:extLst>
              <a:ext uri="{FF2B5EF4-FFF2-40B4-BE49-F238E27FC236}">
                <a16:creationId xmlns:a16="http://schemas.microsoft.com/office/drawing/2014/main" id="{F413C1DF-B007-464C-9DF3-9E97322E474D}"/>
              </a:ext>
            </a:extLst>
          </p:cNvPr>
          <p:cNvCxnSpPr>
            <a:cxnSpLocks/>
            <a:stCxn id="87" idx="3"/>
            <a:endCxn id="88" idx="7"/>
          </p:cNvCxnSpPr>
          <p:nvPr/>
        </p:nvCxnSpPr>
        <p:spPr bwMode="auto">
          <a:xfrm flipH="1">
            <a:off x="2575952" y="4743048"/>
            <a:ext cx="663160" cy="104204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33" name="直線接點 32">
            <a:extLst>
              <a:ext uri="{FF2B5EF4-FFF2-40B4-BE49-F238E27FC236}">
                <a16:creationId xmlns:a16="http://schemas.microsoft.com/office/drawing/2014/main" id="{90C0FA38-A847-034F-AC6C-0B7CC4E554FB}"/>
              </a:ext>
            </a:extLst>
          </p:cNvPr>
          <p:cNvCxnSpPr>
            <a:cxnSpLocks/>
            <a:stCxn id="79" idx="5"/>
            <a:endCxn id="89" idx="1"/>
          </p:cNvCxnSpPr>
          <p:nvPr/>
        </p:nvCxnSpPr>
        <p:spPr bwMode="auto">
          <a:xfrm>
            <a:off x="3872096" y="3773224"/>
            <a:ext cx="535712" cy="93174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39" name="直線接點 38">
            <a:extLst>
              <a:ext uri="{FF2B5EF4-FFF2-40B4-BE49-F238E27FC236}">
                <a16:creationId xmlns:a16="http://schemas.microsoft.com/office/drawing/2014/main" id="{62DF9BD3-14FB-F14A-ACBB-605302C858C6}"/>
              </a:ext>
            </a:extLst>
          </p:cNvPr>
          <p:cNvCxnSpPr>
            <a:cxnSpLocks/>
            <a:stCxn id="37" idx="5"/>
            <a:endCxn id="92" idx="1"/>
          </p:cNvCxnSpPr>
          <p:nvPr/>
        </p:nvCxnSpPr>
        <p:spPr bwMode="auto">
          <a:xfrm>
            <a:off x="4808200" y="1576968"/>
            <a:ext cx="859736" cy="1067432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42" name="直線接點 41">
            <a:extLst>
              <a:ext uri="{FF2B5EF4-FFF2-40B4-BE49-F238E27FC236}">
                <a16:creationId xmlns:a16="http://schemas.microsoft.com/office/drawing/2014/main" id="{2E6A6A60-60BD-4240-AEFF-77384D7EACF1}"/>
              </a:ext>
            </a:extLst>
          </p:cNvPr>
          <p:cNvCxnSpPr>
            <a:cxnSpLocks/>
            <a:stCxn id="92" idx="5"/>
            <a:endCxn id="93" idx="1"/>
          </p:cNvCxnSpPr>
          <p:nvPr/>
        </p:nvCxnSpPr>
        <p:spPr bwMode="auto">
          <a:xfrm>
            <a:off x="5744304" y="2720768"/>
            <a:ext cx="1003752" cy="122810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47" name="直線接點 46">
            <a:extLst>
              <a:ext uri="{FF2B5EF4-FFF2-40B4-BE49-F238E27FC236}">
                <a16:creationId xmlns:a16="http://schemas.microsoft.com/office/drawing/2014/main" id="{E0FC2A7C-45AE-624D-98AB-EDDA85778A2D}"/>
              </a:ext>
            </a:extLst>
          </p:cNvPr>
          <p:cNvCxnSpPr>
            <a:cxnSpLocks/>
            <a:stCxn id="93" idx="5"/>
            <a:endCxn id="94" idx="1"/>
          </p:cNvCxnSpPr>
          <p:nvPr/>
        </p:nvCxnSpPr>
        <p:spPr bwMode="auto">
          <a:xfrm>
            <a:off x="6824424" y="4025240"/>
            <a:ext cx="750808" cy="99917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52" name="直線接點 51">
            <a:extLst>
              <a:ext uri="{FF2B5EF4-FFF2-40B4-BE49-F238E27FC236}">
                <a16:creationId xmlns:a16="http://schemas.microsoft.com/office/drawing/2014/main" id="{9B9558B4-2152-5F4B-BDD8-F5FAA1A2367C}"/>
              </a:ext>
            </a:extLst>
          </p:cNvPr>
          <p:cNvCxnSpPr>
            <a:cxnSpLocks/>
            <a:stCxn id="91" idx="1"/>
            <a:endCxn id="37" idx="4"/>
          </p:cNvCxnSpPr>
          <p:nvPr/>
        </p:nvCxnSpPr>
        <p:spPr bwMode="auto">
          <a:xfrm flipH="1" flipV="1">
            <a:off x="4770016" y="1592784"/>
            <a:ext cx="1007792" cy="3078744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57" name="直線接點 56">
            <a:extLst>
              <a:ext uri="{FF2B5EF4-FFF2-40B4-BE49-F238E27FC236}">
                <a16:creationId xmlns:a16="http://schemas.microsoft.com/office/drawing/2014/main" id="{CEA4A496-402E-8445-AE98-939FB6716F93}"/>
              </a:ext>
            </a:extLst>
          </p:cNvPr>
          <p:cNvCxnSpPr>
            <a:cxnSpLocks/>
            <a:stCxn id="92" idx="3"/>
            <a:endCxn id="79" idx="7"/>
          </p:cNvCxnSpPr>
          <p:nvPr/>
        </p:nvCxnSpPr>
        <p:spPr bwMode="auto">
          <a:xfrm flipH="1">
            <a:off x="3872096" y="2720768"/>
            <a:ext cx="1795840" cy="976088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cxnSp>
        <p:nvCxnSpPr>
          <p:cNvPr id="62" name="直線接點 61">
            <a:extLst>
              <a:ext uri="{FF2B5EF4-FFF2-40B4-BE49-F238E27FC236}">
                <a16:creationId xmlns:a16="http://schemas.microsoft.com/office/drawing/2014/main" id="{481A12C2-5142-C345-9880-3D5035438A2B}"/>
              </a:ext>
            </a:extLst>
          </p:cNvPr>
          <p:cNvCxnSpPr>
            <a:cxnSpLocks/>
            <a:stCxn id="93" idx="3"/>
            <a:endCxn id="91" idx="6"/>
          </p:cNvCxnSpPr>
          <p:nvPr/>
        </p:nvCxnSpPr>
        <p:spPr bwMode="auto">
          <a:xfrm flipH="1">
            <a:off x="5869992" y="4025240"/>
            <a:ext cx="878064" cy="684472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74" name="直線接點 73">
            <a:extLst>
              <a:ext uri="{FF2B5EF4-FFF2-40B4-BE49-F238E27FC236}">
                <a16:creationId xmlns:a16="http://schemas.microsoft.com/office/drawing/2014/main" id="{19F86FBA-25B3-7B47-9619-0A779C887BFA}"/>
              </a:ext>
            </a:extLst>
          </p:cNvPr>
          <p:cNvCxnSpPr>
            <a:cxnSpLocks/>
            <a:stCxn id="94" idx="3"/>
            <a:endCxn id="90" idx="7"/>
          </p:cNvCxnSpPr>
          <p:nvPr/>
        </p:nvCxnSpPr>
        <p:spPr bwMode="auto">
          <a:xfrm flipH="1">
            <a:off x="5060240" y="5100778"/>
            <a:ext cx="2514992" cy="68431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80" name="直線接點 79">
            <a:extLst>
              <a:ext uri="{FF2B5EF4-FFF2-40B4-BE49-F238E27FC236}">
                <a16:creationId xmlns:a16="http://schemas.microsoft.com/office/drawing/2014/main" id="{5106A54D-D739-1D42-8A07-6FEE8C78FAD8}"/>
              </a:ext>
            </a:extLst>
          </p:cNvPr>
          <p:cNvCxnSpPr>
            <a:cxnSpLocks/>
            <a:stCxn id="91" idx="2"/>
            <a:endCxn id="89" idx="6"/>
          </p:cNvCxnSpPr>
          <p:nvPr/>
        </p:nvCxnSpPr>
        <p:spPr bwMode="auto">
          <a:xfrm flipH="1">
            <a:off x="4499992" y="4709712"/>
            <a:ext cx="1262000" cy="3344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96" name="直線接點 95">
            <a:extLst>
              <a:ext uri="{FF2B5EF4-FFF2-40B4-BE49-F238E27FC236}">
                <a16:creationId xmlns:a16="http://schemas.microsoft.com/office/drawing/2014/main" id="{EEEAEC8C-89B4-1B4C-8A83-CEDF6BF354A5}"/>
              </a:ext>
            </a:extLst>
          </p:cNvPr>
          <p:cNvCxnSpPr>
            <a:cxnSpLocks/>
            <a:stCxn id="89" idx="4"/>
            <a:endCxn id="90" idx="1"/>
          </p:cNvCxnSpPr>
          <p:nvPr/>
        </p:nvCxnSpPr>
        <p:spPr bwMode="auto">
          <a:xfrm>
            <a:off x="4445992" y="4797152"/>
            <a:ext cx="537880" cy="987936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97" name="直線接點 96">
            <a:extLst>
              <a:ext uri="{FF2B5EF4-FFF2-40B4-BE49-F238E27FC236}">
                <a16:creationId xmlns:a16="http://schemas.microsoft.com/office/drawing/2014/main" id="{0E95F9C4-6644-3D4B-9109-B1BC029440DA}"/>
              </a:ext>
            </a:extLst>
          </p:cNvPr>
          <p:cNvCxnSpPr>
            <a:cxnSpLocks/>
            <a:stCxn id="90" idx="2"/>
            <a:endCxn id="88" idx="6"/>
          </p:cNvCxnSpPr>
          <p:nvPr/>
        </p:nvCxnSpPr>
        <p:spPr bwMode="auto">
          <a:xfrm flipH="1">
            <a:off x="2591768" y="5823272"/>
            <a:ext cx="2376288" cy="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sp>
        <p:nvSpPr>
          <p:cNvPr id="100" name="文字方塊 99">
            <a:extLst>
              <a:ext uri="{FF2B5EF4-FFF2-40B4-BE49-F238E27FC236}">
                <a16:creationId xmlns:a16="http://schemas.microsoft.com/office/drawing/2014/main" id="{8888D262-8145-1445-ACE9-BACE12C7D058}"/>
              </a:ext>
            </a:extLst>
          </p:cNvPr>
          <p:cNvSpPr txBox="1"/>
          <p:nvPr/>
        </p:nvSpPr>
        <p:spPr>
          <a:xfrm>
            <a:off x="5744304" y="223751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h</a:t>
            </a:r>
            <a:endParaRPr lang="zh-TW" altLang="en-US" sz="2400" i="1" dirty="0"/>
          </a:p>
        </p:txBody>
      </p:sp>
      <p:sp>
        <p:nvSpPr>
          <p:cNvPr id="101" name="文字方塊 100">
            <a:extLst>
              <a:ext uri="{FF2B5EF4-FFF2-40B4-BE49-F238E27FC236}">
                <a16:creationId xmlns:a16="http://schemas.microsoft.com/office/drawing/2014/main" id="{3C1F21F0-9E9C-834A-B7CB-D4D866955EEF}"/>
              </a:ext>
            </a:extLst>
          </p:cNvPr>
          <p:cNvSpPr txBox="1"/>
          <p:nvPr/>
        </p:nvSpPr>
        <p:spPr>
          <a:xfrm>
            <a:off x="6786240" y="3550154"/>
            <a:ext cx="253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i</a:t>
            </a:r>
            <a:endParaRPr lang="zh-TW" altLang="en-US" sz="2400" i="1" dirty="0"/>
          </a:p>
        </p:txBody>
      </p:sp>
      <p:sp>
        <p:nvSpPr>
          <p:cNvPr id="102" name="文字方塊 101">
            <a:extLst>
              <a:ext uri="{FF2B5EF4-FFF2-40B4-BE49-F238E27FC236}">
                <a16:creationId xmlns:a16="http://schemas.microsoft.com/office/drawing/2014/main" id="{4B3623C6-06EA-D44B-A6D5-5B0D1D93F168}"/>
              </a:ext>
            </a:extLst>
          </p:cNvPr>
          <p:cNvSpPr txBox="1"/>
          <p:nvPr/>
        </p:nvSpPr>
        <p:spPr>
          <a:xfrm>
            <a:off x="7594306" y="5096481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k</a:t>
            </a:r>
            <a:endParaRPr lang="zh-TW" altLang="en-US" sz="2400" i="1" dirty="0"/>
          </a:p>
        </p:txBody>
      </p:sp>
      <p:sp>
        <p:nvSpPr>
          <p:cNvPr id="103" name="文字方塊 102">
            <a:extLst>
              <a:ext uri="{FF2B5EF4-FFF2-40B4-BE49-F238E27FC236}">
                <a16:creationId xmlns:a16="http://schemas.microsoft.com/office/drawing/2014/main" id="{E668EB9B-690A-6142-B95C-9196B0B7BF30}"/>
              </a:ext>
            </a:extLst>
          </p:cNvPr>
          <p:cNvSpPr txBox="1"/>
          <p:nvPr/>
        </p:nvSpPr>
        <p:spPr>
          <a:xfrm>
            <a:off x="4863884" y="580526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g</a:t>
            </a:r>
            <a:endParaRPr lang="zh-TW" altLang="en-US" sz="2400" i="1" dirty="0"/>
          </a:p>
        </p:txBody>
      </p:sp>
      <p:sp>
        <p:nvSpPr>
          <p:cNvPr id="104" name="文字方塊 103">
            <a:extLst>
              <a:ext uri="{FF2B5EF4-FFF2-40B4-BE49-F238E27FC236}">
                <a16:creationId xmlns:a16="http://schemas.microsoft.com/office/drawing/2014/main" id="{A2A16FAD-054C-6F46-B874-A2993D78D51E}"/>
              </a:ext>
            </a:extLst>
          </p:cNvPr>
          <p:cNvSpPr txBox="1"/>
          <p:nvPr/>
        </p:nvSpPr>
        <p:spPr>
          <a:xfrm>
            <a:off x="2199588" y="573325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e</a:t>
            </a:r>
            <a:endParaRPr lang="zh-TW" altLang="en-US" sz="2400" i="1" dirty="0"/>
          </a:p>
        </p:txBody>
      </p:sp>
      <p:sp>
        <p:nvSpPr>
          <p:cNvPr id="105" name="文字方塊 104">
            <a:extLst>
              <a:ext uri="{FF2B5EF4-FFF2-40B4-BE49-F238E27FC236}">
                <a16:creationId xmlns:a16="http://schemas.microsoft.com/office/drawing/2014/main" id="{4EA602E1-5E79-B543-A62F-EBBD3B7B2E2E}"/>
              </a:ext>
            </a:extLst>
          </p:cNvPr>
          <p:cNvSpPr txBox="1"/>
          <p:nvPr/>
        </p:nvSpPr>
        <p:spPr>
          <a:xfrm>
            <a:off x="3275856" y="469552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d</a:t>
            </a:r>
            <a:endParaRPr lang="zh-TW" altLang="en-US" sz="2400" i="1" dirty="0"/>
          </a:p>
        </p:txBody>
      </p:sp>
      <p:sp>
        <p:nvSpPr>
          <p:cNvPr id="106" name="文字方塊 105">
            <a:extLst>
              <a:ext uri="{FF2B5EF4-FFF2-40B4-BE49-F238E27FC236}">
                <a16:creationId xmlns:a16="http://schemas.microsoft.com/office/drawing/2014/main" id="{3D4ED7BE-6384-1D46-A82B-7E18E092F41D}"/>
              </a:ext>
            </a:extLst>
          </p:cNvPr>
          <p:cNvSpPr txBox="1"/>
          <p:nvPr/>
        </p:nvSpPr>
        <p:spPr>
          <a:xfrm>
            <a:off x="4034346" y="4695527"/>
            <a:ext cx="269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f</a:t>
            </a:r>
            <a:endParaRPr lang="zh-TW" altLang="en-US" sz="2400" i="1" dirty="0"/>
          </a:p>
        </p:txBody>
      </p:sp>
      <p:sp>
        <p:nvSpPr>
          <p:cNvPr id="107" name="文字方塊 106">
            <a:extLst>
              <a:ext uri="{FF2B5EF4-FFF2-40B4-BE49-F238E27FC236}">
                <a16:creationId xmlns:a16="http://schemas.microsoft.com/office/drawing/2014/main" id="{B9B16222-319C-9F4F-8FE6-6989C352A410}"/>
              </a:ext>
            </a:extLst>
          </p:cNvPr>
          <p:cNvSpPr txBox="1"/>
          <p:nvPr/>
        </p:nvSpPr>
        <p:spPr>
          <a:xfrm>
            <a:off x="5769027" y="4772841"/>
            <a:ext cx="269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i="1" dirty="0">
                <a:solidFill>
                  <a:srgbClr val="FF0000"/>
                </a:solidFill>
              </a:rPr>
              <a:t>j</a:t>
            </a:r>
            <a:endParaRPr lang="zh-TW" altLang="en-US" sz="2400" b="1" i="1" dirty="0">
              <a:solidFill>
                <a:srgbClr val="FF0000"/>
              </a:solidFill>
            </a:endParaRPr>
          </a:p>
        </p:txBody>
      </p:sp>
      <p:sp>
        <p:nvSpPr>
          <p:cNvPr id="51" name="文字方塊 50">
            <a:extLst>
              <a:ext uri="{FF2B5EF4-FFF2-40B4-BE49-F238E27FC236}">
                <a16:creationId xmlns:a16="http://schemas.microsoft.com/office/drawing/2014/main" id="{5CBE1ABF-81A3-4E48-B0A0-804FF2656F2A}"/>
              </a:ext>
            </a:extLst>
          </p:cNvPr>
          <p:cNvSpPr txBox="1"/>
          <p:nvPr/>
        </p:nvSpPr>
        <p:spPr>
          <a:xfrm>
            <a:off x="4355976" y="780479"/>
            <a:ext cx="1078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/>
              <a:t>11/11</a:t>
            </a:r>
            <a:endParaRPr lang="zh-TW" altLang="en-US" sz="2400" dirty="0"/>
          </a:p>
        </p:txBody>
      </p:sp>
      <p:sp>
        <p:nvSpPr>
          <p:cNvPr id="53" name="文字方塊 52">
            <a:extLst>
              <a:ext uri="{FF2B5EF4-FFF2-40B4-BE49-F238E27FC236}">
                <a16:creationId xmlns:a16="http://schemas.microsoft.com/office/drawing/2014/main" id="{0A0AFB59-BC05-BF4A-AEFD-0CE7852843FD}"/>
              </a:ext>
            </a:extLst>
          </p:cNvPr>
          <p:cNvSpPr txBox="1"/>
          <p:nvPr/>
        </p:nvSpPr>
        <p:spPr>
          <a:xfrm>
            <a:off x="3154188" y="1832632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10/10</a:t>
            </a:r>
            <a:endParaRPr lang="zh-TW" altLang="en-US" sz="2400" dirty="0"/>
          </a:p>
        </p:txBody>
      </p:sp>
      <p:sp>
        <p:nvSpPr>
          <p:cNvPr id="54" name="文字方塊 53">
            <a:extLst>
              <a:ext uri="{FF2B5EF4-FFF2-40B4-BE49-F238E27FC236}">
                <a16:creationId xmlns:a16="http://schemas.microsoft.com/office/drawing/2014/main" id="{F1A3C718-698D-3E4E-9347-B5C0D57B2246}"/>
              </a:ext>
            </a:extLst>
          </p:cNvPr>
          <p:cNvSpPr txBox="1"/>
          <p:nvPr/>
        </p:nvSpPr>
        <p:spPr>
          <a:xfrm>
            <a:off x="3491880" y="4251871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9/10</a:t>
            </a:r>
            <a:endParaRPr lang="zh-TW" altLang="en-US" sz="2400" dirty="0"/>
          </a:p>
        </p:txBody>
      </p:sp>
      <p:sp>
        <p:nvSpPr>
          <p:cNvPr id="55" name="文字方塊 54">
            <a:extLst>
              <a:ext uri="{FF2B5EF4-FFF2-40B4-BE49-F238E27FC236}">
                <a16:creationId xmlns:a16="http://schemas.microsoft.com/office/drawing/2014/main" id="{74365682-72A5-334E-9D26-F8F7575D068F}"/>
              </a:ext>
            </a:extLst>
          </p:cNvPr>
          <p:cNvSpPr txBox="1"/>
          <p:nvPr/>
        </p:nvSpPr>
        <p:spPr>
          <a:xfrm>
            <a:off x="3131840" y="5023385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8/10</a:t>
            </a:r>
            <a:endParaRPr lang="zh-TW" altLang="en-US" sz="2400" dirty="0"/>
          </a:p>
        </p:txBody>
      </p:sp>
      <p:sp>
        <p:nvSpPr>
          <p:cNvPr id="56" name="文字方塊 55">
            <a:extLst>
              <a:ext uri="{FF2B5EF4-FFF2-40B4-BE49-F238E27FC236}">
                <a16:creationId xmlns:a16="http://schemas.microsoft.com/office/drawing/2014/main" id="{76C8A95D-0C8E-8F4E-86AD-178E539C3B53}"/>
              </a:ext>
            </a:extLst>
          </p:cNvPr>
          <p:cNvSpPr txBox="1"/>
          <p:nvPr/>
        </p:nvSpPr>
        <p:spPr>
          <a:xfrm>
            <a:off x="3851920" y="5013176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6/7</a:t>
            </a:r>
            <a:endParaRPr lang="zh-TW" altLang="en-US" sz="2400" dirty="0"/>
          </a:p>
        </p:txBody>
      </p:sp>
      <p:sp>
        <p:nvSpPr>
          <p:cNvPr id="58" name="文字方塊 57">
            <a:extLst>
              <a:ext uri="{FF2B5EF4-FFF2-40B4-BE49-F238E27FC236}">
                <a16:creationId xmlns:a16="http://schemas.microsoft.com/office/drawing/2014/main" id="{3151B386-8112-9F4A-A47D-7BBB9502A497}"/>
              </a:ext>
            </a:extLst>
          </p:cNvPr>
          <p:cNvSpPr txBox="1"/>
          <p:nvPr/>
        </p:nvSpPr>
        <p:spPr>
          <a:xfrm>
            <a:off x="2051720" y="6063679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7/10</a:t>
            </a:r>
            <a:endParaRPr lang="zh-TW" altLang="en-US" sz="2400" dirty="0"/>
          </a:p>
        </p:txBody>
      </p:sp>
      <p:sp>
        <p:nvSpPr>
          <p:cNvPr id="59" name="文字方塊 58">
            <a:extLst>
              <a:ext uri="{FF2B5EF4-FFF2-40B4-BE49-F238E27FC236}">
                <a16:creationId xmlns:a16="http://schemas.microsoft.com/office/drawing/2014/main" id="{F6705C89-3A2E-224B-84E3-102DBD3D64BA}"/>
              </a:ext>
            </a:extLst>
          </p:cNvPr>
          <p:cNvSpPr txBox="1"/>
          <p:nvPr/>
        </p:nvSpPr>
        <p:spPr>
          <a:xfrm>
            <a:off x="4716016" y="6153695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5/7</a:t>
            </a:r>
            <a:endParaRPr lang="zh-TW" altLang="en-US" sz="2400" dirty="0"/>
          </a:p>
        </p:txBody>
      </p:sp>
      <p:sp>
        <p:nvSpPr>
          <p:cNvPr id="60" name="文字方塊 59">
            <a:extLst>
              <a:ext uri="{FF2B5EF4-FFF2-40B4-BE49-F238E27FC236}">
                <a16:creationId xmlns:a16="http://schemas.microsoft.com/office/drawing/2014/main" id="{59F68B7D-E1E8-354E-B311-651C48874821}"/>
              </a:ext>
            </a:extLst>
          </p:cNvPr>
          <p:cNvSpPr txBox="1"/>
          <p:nvPr/>
        </p:nvSpPr>
        <p:spPr>
          <a:xfrm>
            <a:off x="7576672" y="5393103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3" name="文字方塊 62">
            <a:extLst>
              <a:ext uri="{FF2B5EF4-FFF2-40B4-BE49-F238E27FC236}">
                <a16:creationId xmlns:a16="http://schemas.microsoft.com/office/drawing/2014/main" id="{AE3C4483-0F03-7541-A6FF-11ED1F0A5170}"/>
              </a:ext>
            </a:extLst>
          </p:cNvPr>
          <p:cNvSpPr txBox="1"/>
          <p:nvPr/>
        </p:nvSpPr>
        <p:spPr>
          <a:xfrm>
            <a:off x="5580112" y="5116594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2/2</a:t>
            </a:r>
            <a:endParaRPr lang="zh-TW" altLang="en-US" sz="2400" dirty="0"/>
          </a:p>
        </p:txBody>
      </p:sp>
      <p:grpSp>
        <p:nvGrpSpPr>
          <p:cNvPr id="72" name="群組 71">
            <a:extLst>
              <a:ext uri="{FF2B5EF4-FFF2-40B4-BE49-F238E27FC236}">
                <a16:creationId xmlns:a16="http://schemas.microsoft.com/office/drawing/2014/main" id="{F1CB0269-20AF-974D-91E6-438E67B42AD0}"/>
              </a:ext>
            </a:extLst>
          </p:cNvPr>
          <p:cNvGrpSpPr/>
          <p:nvPr/>
        </p:nvGrpSpPr>
        <p:grpSpPr>
          <a:xfrm>
            <a:off x="1043608" y="2252615"/>
            <a:ext cx="543899" cy="3518407"/>
            <a:chOff x="479364" y="1578074"/>
            <a:chExt cx="924284" cy="3518407"/>
          </a:xfrm>
        </p:grpSpPr>
        <p:sp>
          <p:nvSpPr>
            <p:cNvPr id="73" name="矩形 72">
              <a:extLst>
                <a:ext uri="{FF2B5EF4-FFF2-40B4-BE49-F238E27FC236}">
                  <a16:creationId xmlns:a16="http://schemas.microsoft.com/office/drawing/2014/main" id="{BA9EB002-EB34-6D46-91C0-BA0F42D98226}"/>
                </a:ext>
              </a:extLst>
            </p:cNvPr>
            <p:cNvSpPr/>
            <p:nvPr/>
          </p:nvSpPr>
          <p:spPr bwMode="auto">
            <a:xfrm>
              <a:off x="479364" y="1578074"/>
              <a:ext cx="788863" cy="3518407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25400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77" name="矩形 76">
              <a:extLst>
                <a:ext uri="{FF2B5EF4-FFF2-40B4-BE49-F238E27FC236}">
                  <a16:creationId xmlns:a16="http://schemas.microsoft.com/office/drawing/2014/main" id="{69200A96-6950-DC4A-AD48-C05801B96C07}"/>
                </a:ext>
              </a:extLst>
            </p:cNvPr>
            <p:cNvSpPr/>
            <p:nvPr/>
          </p:nvSpPr>
          <p:spPr bwMode="auto">
            <a:xfrm>
              <a:off x="539552" y="2132856"/>
              <a:ext cx="864096" cy="288032"/>
            </a:xfrm>
            <a:prstGeom prst="rect">
              <a:avLst/>
            </a:prstGeom>
            <a:solidFill>
              <a:schemeClr val="bg1"/>
            </a:solidFill>
            <a:ln w="12700" cap="sq" cmpd="sng" algn="ctr">
              <a:solidFill>
                <a:schemeClr val="bg1">
                  <a:alpha val="0"/>
                </a:schemeClr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81" name="文字方塊 80">
            <a:extLst>
              <a:ext uri="{FF2B5EF4-FFF2-40B4-BE49-F238E27FC236}">
                <a16:creationId xmlns:a16="http://schemas.microsoft.com/office/drawing/2014/main" id="{53718F63-29AD-F740-AE2B-E0F2106FDB46}"/>
              </a:ext>
            </a:extLst>
          </p:cNvPr>
          <p:cNvSpPr txBox="1"/>
          <p:nvPr/>
        </p:nvSpPr>
        <p:spPr>
          <a:xfrm>
            <a:off x="1043608" y="5399940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a</a:t>
            </a:r>
            <a:endParaRPr kumimoji="1" lang="zh-TW" altLang="en-US" dirty="0"/>
          </a:p>
        </p:txBody>
      </p:sp>
      <p:sp>
        <p:nvSpPr>
          <p:cNvPr id="66" name="文字方塊 65">
            <a:extLst>
              <a:ext uri="{FF2B5EF4-FFF2-40B4-BE49-F238E27FC236}">
                <a16:creationId xmlns:a16="http://schemas.microsoft.com/office/drawing/2014/main" id="{BAA9FB98-3683-8D40-B9AD-AF13BF9CF0A1}"/>
              </a:ext>
            </a:extLst>
          </p:cNvPr>
          <p:cNvSpPr txBox="1"/>
          <p:nvPr/>
        </p:nvSpPr>
        <p:spPr>
          <a:xfrm>
            <a:off x="1043608" y="5013176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h</a:t>
            </a:r>
            <a:endParaRPr kumimoji="1" lang="zh-TW" altLang="en-US" dirty="0"/>
          </a:p>
        </p:txBody>
      </p:sp>
      <p:sp>
        <p:nvSpPr>
          <p:cNvPr id="67" name="文字方塊 66">
            <a:extLst>
              <a:ext uri="{FF2B5EF4-FFF2-40B4-BE49-F238E27FC236}">
                <a16:creationId xmlns:a16="http://schemas.microsoft.com/office/drawing/2014/main" id="{20FEC21C-FAE0-7F44-9D8D-448A3801615B}"/>
              </a:ext>
            </a:extLst>
          </p:cNvPr>
          <p:cNvSpPr txBox="1"/>
          <p:nvPr/>
        </p:nvSpPr>
        <p:spPr>
          <a:xfrm>
            <a:off x="1043608" y="4643844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i</a:t>
            </a:r>
            <a:endParaRPr kumimoji="1" lang="zh-TW" altLang="en-US" dirty="0"/>
          </a:p>
        </p:txBody>
      </p:sp>
      <p:sp>
        <p:nvSpPr>
          <p:cNvPr id="68" name="文字方塊 67">
            <a:extLst>
              <a:ext uri="{FF2B5EF4-FFF2-40B4-BE49-F238E27FC236}">
                <a16:creationId xmlns:a16="http://schemas.microsoft.com/office/drawing/2014/main" id="{EB18C8DC-B54E-A44F-B752-D692B67551CE}"/>
              </a:ext>
            </a:extLst>
          </p:cNvPr>
          <p:cNvSpPr txBox="1"/>
          <p:nvPr/>
        </p:nvSpPr>
        <p:spPr>
          <a:xfrm>
            <a:off x="1043608" y="4283804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j</a:t>
            </a:r>
            <a:endParaRPr kumimoji="1" lang="zh-TW" altLang="en-US" dirty="0"/>
          </a:p>
        </p:txBody>
      </p:sp>
      <p:sp>
        <p:nvSpPr>
          <p:cNvPr id="69" name="文字方塊 68">
            <a:extLst>
              <a:ext uri="{FF2B5EF4-FFF2-40B4-BE49-F238E27FC236}">
                <a16:creationId xmlns:a16="http://schemas.microsoft.com/office/drawing/2014/main" id="{ACE55730-75E7-2545-A2A4-3354AF52DA13}"/>
              </a:ext>
            </a:extLst>
          </p:cNvPr>
          <p:cNvSpPr txBox="1"/>
          <p:nvPr/>
        </p:nvSpPr>
        <p:spPr>
          <a:xfrm>
            <a:off x="5652120" y="1915350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4/4</a:t>
            </a:r>
            <a:endParaRPr lang="zh-TW" altLang="en-US" sz="2400" dirty="0"/>
          </a:p>
        </p:txBody>
      </p:sp>
      <p:sp>
        <p:nvSpPr>
          <p:cNvPr id="70" name="文字方塊 69">
            <a:extLst>
              <a:ext uri="{FF2B5EF4-FFF2-40B4-BE49-F238E27FC236}">
                <a16:creationId xmlns:a16="http://schemas.microsoft.com/office/drawing/2014/main" id="{510F4343-BB70-2247-B40F-97B883FE0FE2}"/>
              </a:ext>
            </a:extLst>
          </p:cNvPr>
          <p:cNvSpPr txBox="1"/>
          <p:nvPr/>
        </p:nvSpPr>
        <p:spPr>
          <a:xfrm>
            <a:off x="6660232" y="3235575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3/3</a:t>
            </a:r>
            <a:endParaRPr lang="zh-TW" altLang="en-US" sz="2400" dirty="0"/>
          </a:p>
        </p:txBody>
      </p:sp>
    </p:spTree>
    <p:extLst>
      <p:ext uri="{BB962C8B-B14F-4D97-AF65-F5344CB8AC3E}">
        <p14:creationId xmlns:p14="http://schemas.microsoft.com/office/powerpoint/2010/main" val="8698404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461243"/>
            <a:ext cx="8229600" cy="839787"/>
          </a:xfrm>
        </p:spPr>
        <p:txBody>
          <a:bodyPr/>
          <a:lstStyle/>
          <a:p>
            <a:r>
              <a:rPr lang="en-US" altLang="zh-TW" dirty="0"/>
              <a:t>Reaching Higher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Computing SCCs Using DFS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24</a:t>
            </a:fld>
            <a:endParaRPr lang="en-US" altLang="zh-TW" dirty="0"/>
          </a:p>
        </p:txBody>
      </p:sp>
      <p:sp>
        <p:nvSpPr>
          <p:cNvPr id="37" name="橢圓 36"/>
          <p:cNvSpPr/>
          <p:nvPr/>
        </p:nvSpPr>
        <p:spPr bwMode="auto">
          <a:xfrm>
            <a:off x="4716016" y="148478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3" name="直線接點 42"/>
          <p:cNvCxnSpPr>
            <a:stCxn id="37" idx="4"/>
            <a:endCxn id="75" idx="7"/>
          </p:cNvCxnSpPr>
          <p:nvPr/>
        </p:nvCxnSpPr>
        <p:spPr bwMode="auto">
          <a:xfrm flipH="1">
            <a:off x="3872096" y="1592784"/>
            <a:ext cx="897920" cy="915928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61" name="文字方塊 60"/>
          <p:cNvSpPr txBox="1"/>
          <p:nvPr/>
        </p:nvSpPr>
        <p:spPr>
          <a:xfrm>
            <a:off x="4572000" y="102311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a</a:t>
            </a:r>
            <a:endParaRPr lang="zh-TW" altLang="en-US" sz="2400" i="1" dirty="0"/>
          </a:p>
        </p:txBody>
      </p:sp>
      <p:sp>
        <p:nvSpPr>
          <p:cNvPr id="75" name="橢圓 74"/>
          <p:cNvSpPr/>
          <p:nvPr/>
        </p:nvSpPr>
        <p:spPr bwMode="auto">
          <a:xfrm>
            <a:off x="3779912" y="2492896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3419872" y="217524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b</a:t>
            </a:r>
            <a:endParaRPr lang="zh-TW" altLang="en-US" sz="2400" i="1" dirty="0"/>
          </a:p>
        </p:txBody>
      </p:sp>
      <p:cxnSp>
        <p:nvCxnSpPr>
          <p:cNvPr id="78" name="直線接點 77"/>
          <p:cNvCxnSpPr>
            <a:stCxn id="75" idx="4"/>
            <a:endCxn id="79" idx="0"/>
          </p:cNvCxnSpPr>
          <p:nvPr/>
        </p:nvCxnSpPr>
        <p:spPr bwMode="auto">
          <a:xfrm>
            <a:off x="3833912" y="2600896"/>
            <a:ext cx="0" cy="108014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79" name="橢圓 78"/>
          <p:cNvSpPr/>
          <p:nvPr/>
        </p:nvSpPr>
        <p:spPr bwMode="auto">
          <a:xfrm>
            <a:off x="3779912" y="3681040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3707904" y="3903439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c</a:t>
            </a:r>
            <a:endParaRPr lang="zh-TW" altLang="en-US" sz="2400" i="1" dirty="0"/>
          </a:p>
        </p:txBody>
      </p:sp>
      <p:sp>
        <p:nvSpPr>
          <p:cNvPr id="87" name="橢圓 86"/>
          <p:cNvSpPr/>
          <p:nvPr/>
        </p:nvSpPr>
        <p:spPr bwMode="auto">
          <a:xfrm>
            <a:off x="3223296" y="4650864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8" name="橢圓 87"/>
          <p:cNvSpPr/>
          <p:nvPr/>
        </p:nvSpPr>
        <p:spPr bwMode="auto">
          <a:xfrm>
            <a:off x="2483768" y="5769272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9" name="橢圓 88"/>
          <p:cNvSpPr/>
          <p:nvPr/>
        </p:nvSpPr>
        <p:spPr bwMode="auto">
          <a:xfrm>
            <a:off x="4391992" y="4689152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0" name="橢圓 89"/>
          <p:cNvSpPr/>
          <p:nvPr/>
        </p:nvSpPr>
        <p:spPr bwMode="auto">
          <a:xfrm>
            <a:off x="4968056" y="5769272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1" name="橢圓 90"/>
          <p:cNvSpPr/>
          <p:nvPr/>
        </p:nvSpPr>
        <p:spPr bwMode="auto">
          <a:xfrm>
            <a:off x="5761992" y="465571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2" name="橢圓 91"/>
          <p:cNvSpPr/>
          <p:nvPr/>
        </p:nvSpPr>
        <p:spPr bwMode="auto">
          <a:xfrm>
            <a:off x="5652120" y="262858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3" name="橢圓 92"/>
          <p:cNvSpPr/>
          <p:nvPr/>
        </p:nvSpPr>
        <p:spPr bwMode="auto">
          <a:xfrm>
            <a:off x="6732240" y="3933056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4" name="橢圓 93"/>
          <p:cNvSpPr/>
          <p:nvPr/>
        </p:nvSpPr>
        <p:spPr bwMode="auto">
          <a:xfrm>
            <a:off x="7559416" y="500859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95" name="直線接點 94"/>
          <p:cNvCxnSpPr>
            <a:stCxn id="88" idx="7"/>
          </p:cNvCxnSpPr>
          <p:nvPr/>
        </p:nvCxnSpPr>
        <p:spPr bwMode="auto">
          <a:xfrm flipV="1">
            <a:off x="2575952" y="2564904"/>
            <a:ext cx="1203960" cy="322018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cxnSp>
        <p:nvCxnSpPr>
          <p:cNvPr id="99" name="直線接點 98"/>
          <p:cNvCxnSpPr>
            <a:stCxn id="79" idx="4"/>
            <a:endCxn id="87" idx="0"/>
          </p:cNvCxnSpPr>
          <p:nvPr/>
        </p:nvCxnSpPr>
        <p:spPr bwMode="auto">
          <a:xfrm flipH="1">
            <a:off x="3277296" y="3789040"/>
            <a:ext cx="556616" cy="86182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28" name="直線接點 27">
            <a:extLst>
              <a:ext uri="{FF2B5EF4-FFF2-40B4-BE49-F238E27FC236}">
                <a16:creationId xmlns:a16="http://schemas.microsoft.com/office/drawing/2014/main" id="{F413C1DF-B007-464C-9DF3-9E97322E474D}"/>
              </a:ext>
            </a:extLst>
          </p:cNvPr>
          <p:cNvCxnSpPr>
            <a:cxnSpLocks/>
            <a:stCxn id="87" idx="3"/>
            <a:endCxn id="88" idx="7"/>
          </p:cNvCxnSpPr>
          <p:nvPr/>
        </p:nvCxnSpPr>
        <p:spPr bwMode="auto">
          <a:xfrm flipH="1">
            <a:off x="2575952" y="4743048"/>
            <a:ext cx="663160" cy="104204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33" name="直線接點 32">
            <a:extLst>
              <a:ext uri="{FF2B5EF4-FFF2-40B4-BE49-F238E27FC236}">
                <a16:creationId xmlns:a16="http://schemas.microsoft.com/office/drawing/2014/main" id="{90C0FA38-A847-034F-AC6C-0B7CC4E554FB}"/>
              </a:ext>
            </a:extLst>
          </p:cNvPr>
          <p:cNvCxnSpPr>
            <a:cxnSpLocks/>
            <a:stCxn id="79" idx="5"/>
            <a:endCxn id="89" idx="1"/>
          </p:cNvCxnSpPr>
          <p:nvPr/>
        </p:nvCxnSpPr>
        <p:spPr bwMode="auto">
          <a:xfrm>
            <a:off x="3872096" y="3773224"/>
            <a:ext cx="535712" cy="93174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39" name="直線接點 38">
            <a:extLst>
              <a:ext uri="{FF2B5EF4-FFF2-40B4-BE49-F238E27FC236}">
                <a16:creationId xmlns:a16="http://schemas.microsoft.com/office/drawing/2014/main" id="{62DF9BD3-14FB-F14A-ACBB-605302C858C6}"/>
              </a:ext>
            </a:extLst>
          </p:cNvPr>
          <p:cNvCxnSpPr>
            <a:cxnSpLocks/>
            <a:stCxn id="37" idx="5"/>
            <a:endCxn id="92" idx="1"/>
          </p:cNvCxnSpPr>
          <p:nvPr/>
        </p:nvCxnSpPr>
        <p:spPr bwMode="auto">
          <a:xfrm>
            <a:off x="4808200" y="1576968"/>
            <a:ext cx="859736" cy="1067432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42" name="直線接點 41">
            <a:extLst>
              <a:ext uri="{FF2B5EF4-FFF2-40B4-BE49-F238E27FC236}">
                <a16:creationId xmlns:a16="http://schemas.microsoft.com/office/drawing/2014/main" id="{2E6A6A60-60BD-4240-AEFF-77384D7EACF1}"/>
              </a:ext>
            </a:extLst>
          </p:cNvPr>
          <p:cNvCxnSpPr>
            <a:cxnSpLocks/>
            <a:stCxn id="92" idx="5"/>
            <a:endCxn id="93" idx="1"/>
          </p:cNvCxnSpPr>
          <p:nvPr/>
        </p:nvCxnSpPr>
        <p:spPr bwMode="auto">
          <a:xfrm>
            <a:off x="5744304" y="2720768"/>
            <a:ext cx="1003752" cy="122810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47" name="直線接點 46">
            <a:extLst>
              <a:ext uri="{FF2B5EF4-FFF2-40B4-BE49-F238E27FC236}">
                <a16:creationId xmlns:a16="http://schemas.microsoft.com/office/drawing/2014/main" id="{E0FC2A7C-45AE-624D-98AB-EDDA85778A2D}"/>
              </a:ext>
            </a:extLst>
          </p:cNvPr>
          <p:cNvCxnSpPr>
            <a:cxnSpLocks/>
            <a:stCxn id="93" idx="5"/>
            <a:endCxn id="94" idx="1"/>
          </p:cNvCxnSpPr>
          <p:nvPr/>
        </p:nvCxnSpPr>
        <p:spPr bwMode="auto">
          <a:xfrm>
            <a:off x="6824424" y="4025240"/>
            <a:ext cx="750808" cy="99917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52" name="直線接點 51">
            <a:extLst>
              <a:ext uri="{FF2B5EF4-FFF2-40B4-BE49-F238E27FC236}">
                <a16:creationId xmlns:a16="http://schemas.microsoft.com/office/drawing/2014/main" id="{9B9558B4-2152-5F4B-BDD8-F5FAA1A2367C}"/>
              </a:ext>
            </a:extLst>
          </p:cNvPr>
          <p:cNvCxnSpPr>
            <a:cxnSpLocks/>
            <a:stCxn id="91" idx="1"/>
            <a:endCxn id="37" idx="4"/>
          </p:cNvCxnSpPr>
          <p:nvPr/>
        </p:nvCxnSpPr>
        <p:spPr bwMode="auto">
          <a:xfrm flipH="1" flipV="1">
            <a:off x="4770016" y="1592784"/>
            <a:ext cx="1007792" cy="307874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cxnSp>
        <p:nvCxnSpPr>
          <p:cNvPr id="57" name="直線接點 56">
            <a:extLst>
              <a:ext uri="{FF2B5EF4-FFF2-40B4-BE49-F238E27FC236}">
                <a16:creationId xmlns:a16="http://schemas.microsoft.com/office/drawing/2014/main" id="{CEA4A496-402E-8445-AE98-939FB6716F93}"/>
              </a:ext>
            </a:extLst>
          </p:cNvPr>
          <p:cNvCxnSpPr>
            <a:cxnSpLocks/>
            <a:stCxn id="92" idx="3"/>
            <a:endCxn id="79" idx="7"/>
          </p:cNvCxnSpPr>
          <p:nvPr/>
        </p:nvCxnSpPr>
        <p:spPr bwMode="auto">
          <a:xfrm flipH="1">
            <a:off x="3872096" y="2720768"/>
            <a:ext cx="1795840" cy="976088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cxnSp>
        <p:nvCxnSpPr>
          <p:cNvPr id="62" name="直線接點 61">
            <a:extLst>
              <a:ext uri="{FF2B5EF4-FFF2-40B4-BE49-F238E27FC236}">
                <a16:creationId xmlns:a16="http://schemas.microsoft.com/office/drawing/2014/main" id="{481A12C2-5142-C345-9880-3D5035438A2B}"/>
              </a:ext>
            </a:extLst>
          </p:cNvPr>
          <p:cNvCxnSpPr>
            <a:cxnSpLocks/>
            <a:stCxn id="93" idx="3"/>
            <a:endCxn id="91" idx="6"/>
          </p:cNvCxnSpPr>
          <p:nvPr/>
        </p:nvCxnSpPr>
        <p:spPr bwMode="auto">
          <a:xfrm flipH="1">
            <a:off x="5869992" y="4025240"/>
            <a:ext cx="878064" cy="684472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74" name="直線接點 73">
            <a:extLst>
              <a:ext uri="{FF2B5EF4-FFF2-40B4-BE49-F238E27FC236}">
                <a16:creationId xmlns:a16="http://schemas.microsoft.com/office/drawing/2014/main" id="{19F86FBA-25B3-7B47-9619-0A779C887BFA}"/>
              </a:ext>
            </a:extLst>
          </p:cNvPr>
          <p:cNvCxnSpPr>
            <a:cxnSpLocks/>
            <a:stCxn id="94" idx="3"/>
            <a:endCxn id="90" idx="7"/>
          </p:cNvCxnSpPr>
          <p:nvPr/>
        </p:nvCxnSpPr>
        <p:spPr bwMode="auto">
          <a:xfrm flipH="1">
            <a:off x="5060240" y="5100778"/>
            <a:ext cx="2514992" cy="68431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80" name="直線接點 79">
            <a:extLst>
              <a:ext uri="{FF2B5EF4-FFF2-40B4-BE49-F238E27FC236}">
                <a16:creationId xmlns:a16="http://schemas.microsoft.com/office/drawing/2014/main" id="{5106A54D-D739-1D42-8A07-6FEE8C78FAD8}"/>
              </a:ext>
            </a:extLst>
          </p:cNvPr>
          <p:cNvCxnSpPr>
            <a:cxnSpLocks/>
            <a:stCxn id="91" idx="2"/>
            <a:endCxn id="89" idx="6"/>
          </p:cNvCxnSpPr>
          <p:nvPr/>
        </p:nvCxnSpPr>
        <p:spPr bwMode="auto">
          <a:xfrm flipH="1">
            <a:off x="4499992" y="4709712"/>
            <a:ext cx="1262000" cy="3344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96" name="直線接點 95">
            <a:extLst>
              <a:ext uri="{FF2B5EF4-FFF2-40B4-BE49-F238E27FC236}">
                <a16:creationId xmlns:a16="http://schemas.microsoft.com/office/drawing/2014/main" id="{EEEAEC8C-89B4-1B4C-8A83-CEDF6BF354A5}"/>
              </a:ext>
            </a:extLst>
          </p:cNvPr>
          <p:cNvCxnSpPr>
            <a:cxnSpLocks/>
            <a:stCxn id="89" idx="4"/>
            <a:endCxn id="90" idx="1"/>
          </p:cNvCxnSpPr>
          <p:nvPr/>
        </p:nvCxnSpPr>
        <p:spPr bwMode="auto">
          <a:xfrm>
            <a:off x="4445992" y="4797152"/>
            <a:ext cx="537880" cy="987936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97" name="直線接點 96">
            <a:extLst>
              <a:ext uri="{FF2B5EF4-FFF2-40B4-BE49-F238E27FC236}">
                <a16:creationId xmlns:a16="http://schemas.microsoft.com/office/drawing/2014/main" id="{0E95F9C4-6644-3D4B-9109-B1BC029440DA}"/>
              </a:ext>
            </a:extLst>
          </p:cNvPr>
          <p:cNvCxnSpPr>
            <a:cxnSpLocks/>
            <a:stCxn id="90" idx="2"/>
            <a:endCxn id="88" idx="6"/>
          </p:cNvCxnSpPr>
          <p:nvPr/>
        </p:nvCxnSpPr>
        <p:spPr bwMode="auto">
          <a:xfrm flipH="1">
            <a:off x="2591768" y="5823272"/>
            <a:ext cx="2376288" cy="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sp>
        <p:nvSpPr>
          <p:cNvPr id="100" name="文字方塊 99">
            <a:extLst>
              <a:ext uri="{FF2B5EF4-FFF2-40B4-BE49-F238E27FC236}">
                <a16:creationId xmlns:a16="http://schemas.microsoft.com/office/drawing/2014/main" id="{8888D262-8145-1445-ACE9-BACE12C7D058}"/>
              </a:ext>
            </a:extLst>
          </p:cNvPr>
          <p:cNvSpPr txBox="1"/>
          <p:nvPr/>
        </p:nvSpPr>
        <p:spPr>
          <a:xfrm>
            <a:off x="5744304" y="223751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h</a:t>
            </a:r>
            <a:endParaRPr lang="zh-TW" altLang="en-US" sz="2400" i="1" dirty="0"/>
          </a:p>
        </p:txBody>
      </p:sp>
      <p:sp>
        <p:nvSpPr>
          <p:cNvPr id="101" name="文字方塊 100">
            <a:extLst>
              <a:ext uri="{FF2B5EF4-FFF2-40B4-BE49-F238E27FC236}">
                <a16:creationId xmlns:a16="http://schemas.microsoft.com/office/drawing/2014/main" id="{3C1F21F0-9E9C-834A-B7CB-D4D866955EEF}"/>
              </a:ext>
            </a:extLst>
          </p:cNvPr>
          <p:cNvSpPr txBox="1"/>
          <p:nvPr/>
        </p:nvSpPr>
        <p:spPr>
          <a:xfrm>
            <a:off x="6786240" y="3550154"/>
            <a:ext cx="253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i</a:t>
            </a:r>
            <a:endParaRPr lang="zh-TW" altLang="en-US" sz="2400" i="1" dirty="0"/>
          </a:p>
        </p:txBody>
      </p:sp>
      <p:sp>
        <p:nvSpPr>
          <p:cNvPr id="102" name="文字方塊 101">
            <a:extLst>
              <a:ext uri="{FF2B5EF4-FFF2-40B4-BE49-F238E27FC236}">
                <a16:creationId xmlns:a16="http://schemas.microsoft.com/office/drawing/2014/main" id="{4B3623C6-06EA-D44B-A6D5-5B0D1D93F168}"/>
              </a:ext>
            </a:extLst>
          </p:cNvPr>
          <p:cNvSpPr txBox="1"/>
          <p:nvPr/>
        </p:nvSpPr>
        <p:spPr>
          <a:xfrm>
            <a:off x="7594306" y="5096481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k</a:t>
            </a:r>
            <a:endParaRPr lang="zh-TW" altLang="en-US" sz="2400" i="1" dirty="0"/>
          </a:p>
        </p:txBody>
      </p:sp>
      <p:sp>
        <p:nvSpPr>
          <p:cNvPr id="103" name="文字方塊 102">
            <a:extLst>
              <a:ext uri="{FF2B5EF4-FFF2-40B4-BE49-F238E27FC236}">
                <a16:creationId xmlns:a16="http://schemas.microsoft.com/office/drawing/2014/main" id="{E668EB9B-690A-6142-B95C-9196B0B7BF30}"/>
              </a:ext>
            </a:extLst>
          </p:cNvPr>
          <p:cNvSpPr txBox="1"/>
          <p:nvPr/>
        </p:nvSpPr>
        <p:spPr>
          <a:xfrm>
            <a:off x="4863884" y="580526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g</a:t>
            </a:r>
            <a:endParaRPr lang="zh-TW" altLang="en-US" sz="2400" i="1" dirty="0"/>
          </a:p>
        </p:txBody>
      </p:sp>
      <p:sp>
        <p:nvSpPr>
          <p:cNvPr id="104" name="文字方塊 103">
            <a:extLst>
              <a:ext uri="{FF2B5EF4-FFF2-40B4-BE49-F238E27FC236}">
                <a16:creationId xmlns:a16="http://schemas.microsoft.com/office/drawing/2014/main" id="{A2A16FAD-054C-6F46-B874-A2993D78D51E}"/>
              </a:ext>
            </a:extLst>
          </p:cNvPr>
          <p:cNvSpPr txBox="1"/>
          <p:nvPr/>
        </p:nvSpPr>
        <p:spPr>
          <a:xfrm>
            <a:off x="2199588" y="573325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e</a:t>
            </a:r>
            <a:endParaRPr lang="zh-TW" altLang="en-US" sz="2400" i="1" dirty="0"/>
          </a:p>
        </p:txBody>
      </p:sp>
      <p:sp>
        <p:nvSpPr>
          <p:cNvPr id="105" name="文字方塊 104">
            <a:extLst>
              <a:ext uri="{FF2B5EF4-FFF2-40B4-BE49-F238E27FC236}">
                <a16:creationId xmlns:a16="http://schemas.microsoft.com/office/drawing/2014/main" id="{4EA602E1-5E79-B543-A62F-EBBD3B7B2E2E}"/>
              </a:ext>
            </a:extLst>
          </p:cNvPr>
          <p:cNvSpPr txBox="1"/>
          <p:nvPr/>
        </p:nvSpPr>
        <p:spPr>
          <a:xfrm>
            <a:off x="3275856" y="469552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d</a:t>
            </a:r>
            <a:endParaRPr lang="zh-TW" altLang="en-US" sz="2400" i="1" dirty="0"/>
          </a:p>
        </p:txBody>
      </p:sp>
      <p:sp>
        <p:nvSpPr>
          <p:cNvPr id="106" name="文字方塊 105">
            <a:extLst>
              <a:ext uri="{FF2B5EF4-FFF2-40B4-BE49-F238E27FC236}">
                <a16:creationId xmlns:a16="http://schemas.microsoft.com/office/drawing/2014/main" id="{3D4ED7BE-6384-1D46-A82B-7E18E092F41D}"/>
              </a:ext>
            </a:extLst>
          </p:cNvPr>
          <p:cNvSpPr txBox="1"/>
          <p:nvPr/>
        </p:nvSpPr>
        <p:spPr>
          <a:xfrm>
            <a:off x="4034346" y="4695527"/>
            <a:ext cx="269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f</a:t>
            </a:r>
            <a:endParaRPr lang="zh-TW" altLang="en-US" sz="2400" i="1" dirty="0"/>
          </a:p>
        </p:txBody>
      </p:sp>
      <p:sp>
        <p:nvSpPr>
          <p:cNvPr id="107" name="文字方塊 106">
            <a:extLst>
              <a:ext uri="{FF2B5EF4-FFF2-40B4-BE49-F238E27FC236}">
                <a16:creationId xmlns:a16="http://schemas.microsoft.com/office/drawing/2014/main" id="{B9B16222-319C-9F4F-8FE6-6989C352A410}"/>
              </a:ext>
            </a:extLst>
          </p:cNvPr>
          <p:cNvSpPr txBox="1"/>
          <p:nvPr/>
        </p:nvSpPr>
        <p:spPr>
          <a:xfrm>
            <a:off x="5769027" y="4772841"/>
            <a:ext cx="269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i="1" dirty="0">
                <a:solidFill>
                  <a:srgbClr val="FF0000"/>
                </a:solidFill>
              </a:rPr>
              <a:t>j</a:t>
            </a:r>
            <a:endParaRPr lang="zh-TW" altLang="en-US" sz="2400" b="1" i="1" dirty="0">
              <a:solidFill>
                <a:srgbClr val="FF0000"/>
              </a:solidFill>
            </a:endParaRPr>
          </a:p>
        </p:txBody>
      </p:sp>
      <p:sp>
        <p:nvSpPr>
          <p:cNvPr id="51" name="文字方塊 50">
            <a:extLst>
              <a:ext uri="{FF2B5EF4-FFF2-40B4-BE49-F238E27FC236}">
                <a16:creationId xmlns:a16="http://schemas.microsoft.com/office/drawing/2014/main" id="{5CBE1ABF-81A3-4E48-B0A0-804FF2656F2A}"/>
              </a:ext>
            </a:extLst>
          </p:cNvPr>
          <p:cNvSpPr txBox="1"/>
          <p:nvPr/>
        </p:nvSpPr>
        <p:spPr>
          <a:xfrm>
            <a:off x="4355976" y="780479"/>
            <a:ext cx="1078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/>
              <a:t>11/11</a:t>
            </a:r>
            <a:endParaRPr lang="zh-TW" altLang="en-US" sz="2400" dirty="0"/>
          </a:p>
        </p:txBody>
      </p:sp>
      <p:sp>
        <p:nvSpPr>
          <p:cNvPr id="53" name="文字方塊 52">
            <a:extLst>
              <a:ext uri="{FF2B5EF4-FFF2-40B4-BE49-F238E27FC236}">
                <a16:creationId xmlns:a16="http://schemas.microsoft.com/office/drawing/2014/main" id="{0A0AFB59-BC05-BF4A-AEFD-0CE7852843FD}"/>
              </a:ext>
            </a:extLst>
          </p:cNvPr>
          <p:cNvSpPr txBox="1"/>
          <p:nvPr/>
        </p:nvSpPr>
        <p:spPr>
          <a:xfrm>
            <a:off x="3154188" y="1832632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10/10</a:t>
            </a:r>
            <a:endParaRPr lang="zh-TW" altLang="en-US" sz="2400" dirty="0"/>
          </a:p>
        </p:txBody>
      </p:sp>
      <p:sp>
        <p:nvSpPr>
          <p:cNvPr id="54" name="文字方塊 53">
            <a:extLst>
              <a:ext uri="{FF2B5EF4-FFF2-40B4-BE49-F238E27FC236}">
                <a16:creationId xmlns:a16="http://schemas.microsoft.com/office/drawing/2014/main" id="{F1A3C718-698D-3E4E-9347-B5C0D57B2246}"/>
              </a:ext>
            </a:extLst>
          </p:cNvPr>
          <p:cNvSpPr txBox="1"/>
          <p:nvPr/>
        </p:nvSpPr>
        <p:spPr>
          <a:xfrm>
            <a:off x="3491880" y="4251871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9/10</a:t>
            </a:r>
            <a:endParaRPr lang="zh-TW" altLang="en-US" sz="2400" dirty="0"/>
          </a:p>
        </p:txBody>
      </p:sp>
      <p:sp>
        <p:nvSpPr>
          <p:cNvPr id="55" name="文字方塊 54">
            <a:extLst>
              <a:ext uri="{FF2B5EF4-FFF2-40B4-BE49-F238E27FC236}">
                <a16:creationId xmlns:a16="http://schemas.microsoft.com/office/drawing/2014/main" id="{74365682-72A5-334E-9D26-F8F7575D068F}"/>
              </a:ext>
            </a:extLst>
          </p:cNvPr>
          <p:cNvSpPr txBox="1"/>
          <p:nvPr/>
        </p:nvSpPr>
        <p:spPr>
          <a:xfrm>
            <a:off x="3131840" y="5023385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8/10</a:t>
            </a:r>
            <a:endParaRPr lang="zh-TW" altLang="en-US" sz="2400" dirty="0"/>
          </a:p>
        </p:txBody>
      </p:sp>
      <p:sp>
        <p:nvSpPr>
          <p:cNvPr id="56" name="文字方塊 55">
            <a:extLst>
              <a:ext uri="{FF2B5EF4-FFF2-40B4-BE49-F238E27FC236}">
                <a16:creationId xmlns:a16="http://schemas.microsoft.com/office/drawing/2014/main" id="{76C8A95D-0C8E-8F4E-86AD-178E539C3B53}"/>
              </a:ext>
            </a:extLst>
          </p:cNvPr>
          <p:cNvSpPr txBox="1"/>
          <p:nvPr/>
        </p:nvSpPr>
        <p:spPr>
          <a:xfrm>
            <a:off x="3851920" y="5013176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6/7</a:t>
            </a:r>
            <a:endParaRPr lang="zh-TW" altLang="en-US" sz="2400" dirty="0"/>
          </a:p>
        </p:txBody>
      </p:sp>
      <p:sp>
        <p:nvSpPr>
          <p:cNvPr id="58" name="文字方塊 57">
            <a:extLst>
              <a:ext uri="{FF2B5EF4-FFF2-40B4-BE49-F238E27FC236}">
                <a16:creationId xmlns:a16="http://schemas.microsoft.com/office/drawing/2014/main" id="{3151B386-8112-9F4A-A47D-7BBB9502A497}"/>
              </a:ext>
            </a:extLst>
          </p:cNvPr>
          <p:cNvSpPr txBox="1"/>
          <p:nvPr/>
        </p:nvSpPr>
        <p:spPr>
          <a:xfrm>
            <a:off x="2051720" y="6063679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7/10</a:t>
            </a:r>
            <a:endParaRPr lang="zh-TW" altLang="en-US" sz="2400" dirty="0"/>
          </a:p>
        </p:txBody>
      </p:sp>
      <p:sp>
        <p:nvSpPr>
          <p:cNvPr id="59" name="文字方塊 58">
            <a:extLst>
              <a:ext uri="{FF2B5EF4-FFF2-40B4-BE49-F238E27FC236}">
                <a16:creationId xmlns:a16="http://schemas.microsoft.com/office/drawing/2014/main" id="{F6705C89-3A2E-224B-84E3-102DBD3D64BA}"/>
              </a:ext>
            </a:extLst>
          </p:cNvPr>
          <p:cNvSpPr txBox="1"/>
          <p:nvPr/>
        </p:nvSpPr>
        <p:spPr>
          <a:xfrm>
            <a:off x="4716016" y="6153695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5/7</a:t>
            </a:r>
            <a:endParaRPr lang="zh-TW" altLang="en-US" sz="2400" dirty="0"/>
          </a:p>
        </p:txBody>
      </p:sp>
      <p:sp>
        <p:nvSpPr>
          <p:cNvPr id="60" name="文字方塊 59">
            <a:extLst>
              <a:ext uri="{FF2B5EF4-FFF2-40B4-BE49-F238E27FC236}">
                <a16:creationId xmlns:a16="http://schemas.microsoft.com/office/drawing/2014/main" id="{59F68B7D-E1E8-354E-B311-651C48874821}"/>
              </a:ext>
            </a:extLst>
          </p:cNvPr>
          <p:cNvSpPr txBox="1"/>
          <p:nvPr/>
        </p:nvSpPr>
        <p:spPr>
          <a:xfrm>
            <a:off x="7576672" y="5393103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3" name="文字方塊 62">
            <a:extLst>
              <a:ext uri="{FF2B5EF4-FFF2-40B4-BE49-F238E27FC236}">
                <a16:creationId xmlns:a16="http://schemas.microsoft.com/office/drawing/2014/main" id="{AE3C4483-0F03-7541-A6FF-11ED1F0A5170}"/>
              </a:ext>
            </a:extLst>
          </p:cNvPr>
          <p:cNvSpPr txBox="1"/>
          <p:nvPr/>
        </p:nvSpPr>
        <p:spPr>
          <a:xfrm>
            <a:off x="5580112" y="5116594"/>
            <a:ext cx="761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2/</a:t>
            </a:r>
            <a:r>
              <a:rPr lang="en-US" altLang="zh-TW" sz="2400" dirty="0">
                <a:solidFill>
                  <a:srgbClr val="00B0F0"/>
                </a:solidFill>
              </a:rPr>
              <a:t>11</a:t>
            </a:r>
            <a:endParaRPr lang="zh-TW" altLang="en-US" sz="2400" dirty="0">
              <a:solidFill>
                <a:srgbClr val="00B0F0"/>
              </a:solidFill>
            </a:endParaRPr>
          </a:p>
        </p:txBody>
      </p:sp>
      <p:grpSp>
        <p:nvGrpSpPr>
          <p:cNvPr id="72" name="群組 71">
            <a:extLst>
              <a:ext uri="{FF2B5EF4-FFF2-40B4-BE49-F238E27FC236}">
                <a16:creationId xmlns:a16="http://schemas.microsoft.com/office/drawing/2014/main" id="{F1CB0269-20AF-974D-91E6-438E67B42AD0}"/>
              </a:ext>
            </a:extLst>
          </p:cNvPr>
          <p:cNvGrpSpPr/>
          <p:nvPr/>
        </p:nvGrpSpPr>
        <p:grpSpPr>
          <a:xfrm>
            <a:off x="1043608" y="2252615"/>
            <a:ext cx="543899" cy="3518407"/>
            <a:chOff x="479364" y="1578074"/>
            <a:chExt cx="924284" cy="3518407"/>
          </a:xfrm>
        </p:grpSpPr>
        <p:sp>
          <p:nvSpPr>
            <p:cNvPr id="73" name="矩形 72">
              <a:extLst>
                <a:ext uri="{FF2B5EF4-FFF2-40B4-BE49-F238E27FC236}">
                  <a16:creationId xmlns:a16="http://schemas.microsoft.com/office/drawing/2014/main" id="{BA9EB002-EB34-6D46-91C0-BA0F42D98226}"/>
                </a:ext>
              </a:extLst>
            </p:cNvPr>
            <p:cNvSpPr/>
            <p:nvPr/>
          </p:nvSpPr>
          <p:spPr bwMode="auto">
            <a:xfrm>
              <a:off x="479364" y="1578074"/>
              <a:ext cx="788863" cy="3518407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25400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77" name="矩形 76">
              <a:extLst>
                <a:ext uri="{FF2B5EF4-FFF2-40B4-BE49-F238E27FC236}">
                  <a16:creationId xmlns:a16="http://schemas.microsoft.com/office/drawing/2014/main" id="{69200A96-6950-DC4A-AD48-C05801B96C07}"/>
                </a:ext>
              </a:extLst>
            </p:cNvPr>
            <p:cNvSpPr/>
            <p:nvPr/>
          </p:nvSpPr>
          <p:spPr bwMode="auto">
            <a:xfrm>
              <a:off x="539552" y="2132856"/>
              <a:ext cx="864096" cy="288032"/>
            </a:xfrm>
            <a:prstGeom prst="rect">
              <a:avLst/>
            </a:prstGeom>
            <a:solidFill>
              <a:schemeClr val="bg1"/>
            </a:solidFill>
            <a:ln w="12700" cap="sq" cmpd="sng" algn="ctr">
              <a:solidFill>
                <a:schemeClr val="bg1">
                  <a:alpha val="0"/>
                </a:schemeClr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81" name="文字方塊 80">
            <a:extLst>
              <a:ext uri="{FF2B5EF4-FFF2-40B4-BE49-F238E27FC236}">
                <a16:creationId xmlns:a16="http://schemas.microsoft.com/office/drawing/2014/main" id="{53718F63-29AD-F740-AE2B-E0F2106FDB46}"/>
              </a:ext>
            </a:extLst>
          </p:cNvPr>
          <p:cNvSpPr txBox="1"/>
          <p:nvPr/>
        </p:nvSpPr>
        <p:spPr>
          <a:xfrm>
            <a:off x="1043608" y="5399940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a</a:t>
            </a:r>
            <a:endParaRPr kumimoji="1" lang="zh-TW" altLang="en-US" dirty="0"/>
          </a:p>
        </p:txBody>
      </p:sp>
      <p:sp>
        <p:nvSpPr>
          <p:cNvPr id="66" name="文字方塊 65">
            <a:extLst>
              <a:ext uri="{FF2B5EF4-FFF2-40B4-BE49-F238E27FC236}">
                <a16:creationId xmlns:a16="http://schemas.microsoft.com/office/drawing/2014/main" id="{BAA9FB98-3683-8D40-B9AD-AF13BF9CF0A1}"/>
              </a:ext>
            </a:extLst>
          </p:cNvPr>
          <p:cNvSpPr txBox="1"/>
          <p:nvPr/>
        </p:nvSpPr>
        <p:spPr>
          <a:xfrm>
            <a:off x="1043608" y="5013176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h</a:t>
            </a:r>
            <a:endParaRPr kumimoji="1" lang="zh-TW" altLang="en-US" dirty="0"/>
          </a:p>
        </p:txBody>
      </p:sp>
      <p:sp>
        <p:nvSpPr>
          <p:cNvPr id="67" name="文字方塊 66">
            <a:extLst>
              <a:ext uri="{FF2B5EF4-FFF2-40B4-BE49-F238E27FC236}">
                <a16:creationId xmlns:a16="http://schemas.microsoft.com/office/drawing/2014/main" id="{20FEC21C-FAE0-7F44-9D8D-448A3801615B}"/>
              </a:ext>
            </a:extLst>
          </p:cNvPr>
          <p:cNvSpPr txBox="1"/>
          <p:nvPr/>
        </p:nvSpPr>
        <p:spPr>
          <a:xfrm>
            <a:off x="1043608" y="4643844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i</a:t>
            </a:r>
            <a:endParaRPr kumimoji="1" lang="zh-TW" altLang="en-US" dirty="0"/>
          </a:p>
        </p:txBody>
      </p:sp>
      <p:sp>
        <p:nvSpPr>
          <p:cNvPr id="68" name="文字方塊 67">
            <a:extLst>
              <a:ext uri="{FF2B5EF4-FFF2-40B4-BE49-F238E27FC236}">
                <a16:creationId xmlns:a16="http://schemas.microsoft.com/office/drawing/2014/main" id="{EB18C8DC-B54E-A44F-B752-D692B67551CE}"/>
              </a:ext>
            </a:extLst>
          </p:cNvPr>
          <p:cNvSpPr txBox="1"/>
          <p:nvPr/>
        </p:nvSpPr>
        <p:spPr>
          <a:xfrm>
            <a:off x="1043608" y="4283804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j</a:t>
            </a:r>
            <a:endParaRPr kumimoji="1" lang="zh-TW" altLang="en-US" dirty="0"/>
          </a:p>
        </p:txBody>
      </p:sp>
      <p:sp>
        <p:nvSpPr>
          <p:cNvPr id="69" name="文字方塊 68">
            <a:extLst>
              <a:ext uri="{FF2B5EF4-FFF2-40B4-BE49-F238E27FC236}">
                <a16:creationId xmlns:a16="http://schemas.microsoft.com/office/drawing/2014/main" id="{ACE55730-75E7-2545-A2A4-3354AF52DA13}"/>
              </a:ext>
            </a:extLst>
          </p:cNvPr>
          <p:cNvSpPr txBox="1"/>
          <p:nvPr/>
        </p:nvSpPr>
        <p:spPr>
          <a:xfrm>
            <a:off x="5652120" y="1915350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4/4</a:t>
            </a:r>
            <a:endParaRPr lang="zh-TW" altLang="en-US" sz="2400" dirty="0"/>
          </a:p>
        </p:txBody>
      </p:sp>
      <p:sp>
        <p:nvSpPr>
          <p:cNvPr id="70" name="文字方塊 69">
            <a:extLst>
              <a:ext uri="{FF2B5EF4-FFF2-40B4-BE49-F238E27FC236}">
                <a16:creationId xmlns:a16="http://schemas.microsoft.com/office/drawing/2014/main" id="{510F4343-BB70-2247-B40F-97B883FE0FE2}"/>
              </a:ext>
            </a:extLst>
          </p:cNvPr>
          <p:cNvSpPr txBox="1"/>
          <p:nvPr/>
        </p:nvSpPr>
        <p:spPr>
          <a:xfrm>
            <a:off x="6660232" y="3235575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3/3</a:t>
            </a:r>
            <a:endParaRPr lang="zh-TW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6148421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461243"/>
            <a:ext cx="8229600" cy="839787"/>
          </a:xfrm>
        </p:spPr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Computing SCCs Using DFS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25</a:t>
            </a:fld>
            <a:endParaRPr lang="en-US" altLang="zh-TW" dirty="0"/>
          </a:p>
        </p:txBody>
      </p:sp>
      <p:sp>
        <p:nvSpPr>
          <p:cNvPr id="37" name="橢圓 36"/>
          <p:cNvSpPr/>
          <p:nvPr/>
        </p:nvSpPr>
        <p:spPr bwMode="auto">
          <a:xfrm>
            <a:off x="4716016" y="148478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3" name="直線接點 42"/>
          <p:cNvCxnSpPr>
            <a:stCxn id="37" idx="4"/>
            <a:endCxn id="75" idx="7"/>
          </p:cNvCxnSpPr>
          <p:nvPr/>
        </p:nvCxnSpPr>
        <p:spPr bwMode="auto">
          <a:xfrm flipH="1">
            <a:off x="3872096" y="1592784"/>
            <a:ext cx="897920" cy="915928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61" name="文字方塊 60"/>
          <p:cNvSpPr txBox="1"/>
          <p:nvPr/>
        </p:nvSpPr>
        <p:spPr>
          <a:xfrm>
            <a:off x="4572000" y="102311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a</a:t>
            </a:r>
            <a:endParaRPr lang="zh-TW" altLang="en-US" sz="2400" i="1" dirty="0"/>
          </a:p>
        </p:txBody>
      </p:sp>
      <p:sp>
        <p:nvSpPr>
          <p:cNvPr id="75" name="橢圓 74"/>
          <p:cNvSpPr/>
          <p:nvPr/>
        </p:nvSpPr>
        <p:spPr bwMode="auto">
          <a:xfrm>
            <a:off x="3779912" y="2492896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3419872" y="217524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b</a:t>
            </a:r>
            <a:endParaRPr lang="zh-TW" altLang="en-US" sz="2400" i="1" dirty="0"/>
          </a:p>
        </p:txBody>
      </p:sp>
      <p:cxnSp>
        <p:nvCxnSpPr>
          <p:cNvPr id="78" name="直線接點 77"/>
          <p:cNvCxnSpPr>
            <a:stCxn id="75" idx="4"/>
            <a:endCxn id="79" idx="0"/>
          </p:cNvCxnSpPr>
          <p:nvPr/>
        </p:nvCxnSpPr>
        <p:spPr bwMode="auto">
          <a:xfrm>
            <a:off x="3833912" y="2600896"/>
            <a:ext cx="0" cy="108014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79" name="橢圓 78"/>
          <p:cNvSpPr/>
          <p:nvPr/>
        </p:nvSpPr>
        <p:spPr bwMode="auto">
          <a:xfrm>
            <a:off x="3779912" y="3681040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3707904" y="3903439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c</a:t>
            </a:r>
            <a:endParaRPr lang="zh-TW" altLang="en-US" sz="2400" i="1" dirty="0"/>
          </a:p>
        </p:txBody>
      </p:sp>
      <p:sp>
        <p:nvSpPr>
          <p:cNvPr id="87" name="橢圓 86"/>
          <p:cNvSpPr/>
          <p:nvPr/>
        </p:nvSpPr>
        <p:spPr bwMode="auto">
          <a:xfrm>
            <a:off x="3223296" y="4650864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8" name="橢圓 87"/>
          <p:cNvSpPr/>
          <p:nvPr/>
        </p:nvSpPr>
        <p:spPr bwMode="auto">
          <a:xfrm>
            <a:off x="2483768" y="5769272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9" name="橢圓 88"/>
          <p:cNvSpPr/>
          <p:nvPr/>
        </p:nvSpPr>
        <p:spPr bwMode="auto">
          <a:xfrm>
            <a:off x="4391992" y="4689152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0" name="橢圓 89"/>
          <p:cNvSpPr/>
          <p:nvPr/>
        </p:nvSpPr>
        <p:spPr bwMode="auto">
          <a:xfrm>
            <a:off x="4968056" y="5769272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1" name="橢圓 90"/>
          <p:cNvSpPr/>
          <p:nvPr/>
        </p:nvSpPr>
        <p:spPr bwMode="auto">
          <a:xfrm>
            <a:off x="5761992" y="465571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2" name="橢圓 91"/>
          <p:cNvSpPr/>
          <p:nvPr/>
        </p:nvSpPr>
        <p:spPr bwMode="auto">
          <a:xfrm>
            <a:off x="5652120" y="262858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3" name="橢圓 92"/>
          <p:cNvSpPr/>
          <p:nvPr/>
        </p:nvSpPr>
        <p:spPr bwMode="auto">
          <a:xfrm>
            <a:off x="6732240" y="3933056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4" name="橢圓 93"/>
          <p:cNvSpPr/>
          <p:nvPr/>
        </p:nvSpPr>
        <p:spPr bwMode="auto">
          <a:xfrm>
            <a:off x="7559416" y="500859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95" name="直線接點 94"/>
          <p:cNvCxnSpPr>
            <a:stCxn id="88" idx="7"/>
          </p:cNvCxnSpPr>
          <p:nvPr/>
        </p:nvCxnSpPr>
        <p:spPr bwMode="auto">
          <a:xfrm flipV="1">
            <a:off x="2575952" y="2564904"/>
            <a:ext cx="1203960" cy="322018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cxnSp>
        <p:nvCxnSpPr>
          <p:cNvPr id="99" name="直線接點 98"/>
          <p:cNvCxnSpPr>
            <a:stCxn id="79" idx="4"/>
            <a:endCxn id="87" idx="0"/>
          </p:cNvCxnSpPr>
          <p:nvPr/>
        </p:nvCxnSpPr>
        <p:spPr bwMode="auto">
          <a:xfrm flipH="1">
            <a:off x="3277296" y="3789040"/>
            <a:ext cx="556616" cy="86182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28" name="直線接點 27">
            <a:extLst>
              <a:ext uri="{FF2B5EF4-FFF2-40B4-BE49-F238E27FC236}">
                <a16:creationId xmlns:a16="http://schemas.microsoft.com/office/drawing/2014/main" id="{F413C1DF-B007-464C-9DF3-9E97322E474D}"/>
              </a:ext>
            </a:extLst>
          </p:cNvPr>
          <p:cNvCxnSpPr>
            <a:cxnSpLocks/>
            <a:stCxn id="87" idx="3"/>
            <a:endCxn id="88" idx="7"/>
          </p:cNvCxnSpPr>
          <p:nvPr/>
        </p:nvCxnSpPr>
        <p:spPr bwMode="auto">
          <a:xfrm flipH="1">
            <a:off x="2575952" y="4743048"/>
            <a:ext cx="663160" cy="104204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33" name="直線接點 32">
            <a:extLst>
              <a:ext uri="{FF2B5EF4-FFF2-40B4-BE49-F238E27FC236}">
                <a16:creationId xmlns:a16="http://schemas.microsoft.com/office/drawing/2014/main" id="{90C0FA38-A847-034F-AC6C-0B7CC4E554FB}"/>
              </a:ext>
            </a:extLst>
          </p:cNvPr>
          <p:cNvCxnSpPr>
            <a:cxnSpLocks/>
            <a:stCxn id="79" idx="5"/>
            <a:endCxn id="89" idx="1"/>
          </p:cNvCxnSpPr>
          <p:nvPr/>
        </p:nvCxnSpPr>
        <p:spPr bwMode="auto">
          <a:xfrm>
            <a:off x="3872096" y="3773224"/>
            <a:ext cx="535712" cy="93174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39" name="直線接點 38">
            <a:extLst>
              <a:ext uri="{FF2B5EF4-FFF2-40B4-BE49-F238E27FC236}">
                <a16:creationId xmlns:a16="http://schemas.microsoft.com/office/drawing/2014/main" id="{62DF9BD3-14FB-F14A-ACBB-605302C858C6}"/>
              </a:ext>
            </a:extLst>
          </p:cNvPr>
          <p:cNvCxnSpPr>
            <a:cxnSpLocks/>
            <a:stCxn id="37" idx="5"/>
            <a:endCxn id="92" idx="1"/>
          </p:cNvCxnSpPr>
          <p:nvPr/>
        </p:nvCxnSpPr>
        <p:spPr bwMode="auto">
          <a:xfrm>
            <a:off x="4808200" y="1576968"/>
            <a:ext cx="859736" cy="1067432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42" name="直線接點 41">
            <a:extLst>
              <a:ext uri="{FF2B5EF4-FFF2-40B4-BE49-F238E27FC236}">
                <a16:creationId xmlns:a16="http://schemas.microsoft.com/office/drawing/2014/main" id="{2E6A6A60-60BD-4240-AEFF-77384D7EACF1}"/>
              </a:ext>
            </a:extLst>
          </p:cNvPr>
          <p:cNvCxnSpPr>
            <a:cxnSpLocks/>
            <a:stCxn id="92" idx="5"/>
            <a:endCxn id="93" idx="1"/>
          </p:cNvCxnSpPr>
          <p:nvPr/>
        </p:nvCxnSpPr>
        <p:spPr bwMode="auto">
          <a:xfrm>
            <a:off x="5744304" y="2720768"/>
            <a:ext cx="1003752" cy="122810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47" name="直線接點 46">
            <a:extLst>
              <a:ext uri="{FF2B5EF4-FFF2-40B4-BE49-F238E27FC236}">
                <a16:creationId xmlns:a16="http://schemas.microsoft.com/office/drawing/2014/main" id="{E0FC2A7C-45AE-624D-98AB-EDDA85778A2D}"/>
              </a:ext>
            </a:extLst>
          </p:cNvPr>
          <p:cNvCxnSpPr>
            <a:cxnSpLocks/>
            <a:stCxn id="93" idx="5"/>
            <a:endCxn id="94" idx="1"/>
          </p:cNvCxnSpPr>
          <p:nvPr/>
        </p:nvCxnSpPr>
        <p:spPr bwMode="auto">
          <a:xfrm>
            <a:off x="6824424" y="4025240"/>
            <a:ext cx="750808" cy="99917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52" name="直線接點 51">
            <a:extLst>
              <a:ext uri="{FF2B5EF4-FFF2-40B4-BE49-F238E27FC236}">
                <a16:creationId xmlns:a16="http://schemas.microsoft.com/office/drawing/2014/main" id="{9B9558B4-2152-5F4B-BDD8-F5FAA1A2367C}"/>
              </a:ext>
            </a:extLst>
          </p:cNvPr>
          <p:cNvCxnSpPr>
            <a:cxnSpLocks/>
            <a:stCxn id="91" idx="1"/>
            <a:endCxn id="37" idx="4"/>
          </p:cNvCxnSpPr>
          <p:nvPr/>
        </p:nvCxnSpPr>
        <p:spPr bwMode="auto">
          <a:xfrm flipH="1" flipV="1">
            <a:off x="4770016" y="1592784"/>
            <a:ext cx="1007792" cy="307874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cxnSp>
        <p:nvCxnSpPr>
          <p:cNvPr id="57" name="直線接點 56">
            <a:extLst>
              <a:ext uri="{FF2B5EF4-FFF2-40B4-BE49-F238E27FC236}">
                <a16:creationId xmlns:a16="http://schemas.microsoft.com/office/drawing/2014/main" id="{CEA4A496-402E-8445-AE98-939FB6716F93}"/>
              </a:ext>
            </a:extLst>
          </p:cNvPr>
          <p:cNvCxnSpPr>
            <a:cxnSpLocks/>
            <a:stCxn id="92" idx="3"/>
            <a:endCxn id="79" idx="7"/>
          </p:cNvCxnSpPr>
          <p:nvPr/>
        </p:nvCxnSpPr>
        <p:spPr bwMode="auto">
          <a:xfrm flipH="1">
            <a:off x="3872096" y="2720768"/>
            <a:ext cx="1795840" cy="976088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cxnSp>
        <p:nvCxnSpPr>
          <p:cNvPr id="62" name="直線接點 61">
            <a:extLst>
              <a:ext uri="{FF2B5EF4-FFF2-40B4-BE49-F238E27FC236}">
                <a16:creationId xmlns:a16="http://schemas.microsoft.com/office/drawing/2014/main" id="{481A12C2-5142-C345-9880-3D5035438A2B}"/>
              </a:ext>
            </a:extLst>
          </p:cNvPr>
          <p:cNvCxnSpPr>
            <a:cxnSpLocks/>
            <a:stCxn id="93" idx="3"/>
            <a:endCxn id="91" idx="6"/>
          </p:cNvCxnSpPr>
          <p:nvPr/>
        </p:nvCxnSpPr>
        <p:spPr bwMode="auto">
          <a:xfrm flipH="1">
            <a:off x="5869992" y="4025240"/>
            <a:ext cx="878064" cy="684472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74" name="直線接點 73">
            <a:extLst>
              <a:ext uri="{FF2B5EF4-FFF2-40B4-BE49-F238E27FC236}">
                <a16:creationId xmlns:a16="http://schemas.microsoft.com/office/drawing/2014/main" id="{19F86FBA-25B3-7B47-9619-0A779C887BFA}"/>
              </a:ext>
            </a:extLst>
          </p:cNvPr>
          <p:cNvCxnSpPr>
            <a:cxnSpLocks/>
            <a:stCxn id="94" idx="3"/>
            <a:endCxn id="90" idx="7"/>
          </p:cNvCxnSpPr>
          <p:nvPr/>
        </p:nvCxnSpPr>
        <p:spPr bwMode="auto">
          <a:xfrm flipH="1">
            <a:off x="5060240" y="5100778"/>
            <a:ext cx="2514992" cy="68431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80" name="直線接點 79">
            <a:extLst>
              <a:ext uri="{FF2B5EF4-FFF2-40B4-BE49-F238E27FC236}">
                <a16:creationId xmlns:a16="http://schemas.microsoft.com/office/drawing/2014/main" id="{5106A54D-D739-1D42-8A07-6FEE8C78FAD8}"/>
              </a:ext>
            </a:extLst>
          </p:cNvPr>
          <p:cNvCxnSpPr>
            <a:cxnSpLocks/>
            <a:stCxn id="91" idx="2"/>
            <a:endCxn id="89" idx="6"/>
          </p:cNvCxnSpPr>
          <p:nvPr/>
        </p:nvCxnSpPr>
        <p:spPr bwMode="auto">
          <a:xfrm flipH="1">
            <a:off x="4499992" y="4709712"/>
            <a:ext cx="1262000" cy="3344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cxnSp>
        <p:nvCxnSpPr>
          <p:cNvPr id="96" name="直線接點 95">
            <a:extLst>
              <a:ext uri="{FF2B5EF4-FFF2-40B4-BE49-F238E27FC236}">
                <a16:creationId xmlns:a16="http://schemas.microsoft.com/office/drawing/2014/main" id="{EEEAEC8C-89B4-1B4C-8A83-CEDF6BF354A5}"/>
              </a:ext>
            </a:extLst>
          </p:cNvPr>
          <p:cNvCxnSpPr>
            <a:cxnSpLocks/>
            <a:stCxn id="89" idx="4"/>
            <a:endCxn id="90" idx="1"/>
          </p:cNvCxnSpPr>
          <p:nvPr/>
        </p:nvCxnSpPr>
        <p:spPr bwMode="auto">
          <a:xfrm>
            <a:off x="4445992" y="4797152"/>
            <a:ext cx="537880" cy="987936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97" name="直線接點 96">
            <a:extLst>
              <a:ext uri="{FF2B5EF4-FFF2-40B4-BE49-F238E27FC236}">
                <a16:creationId xmlns:a16="http://schemas.microsoft.com/office/drawing/2014/main" id="{0E95F9C4-6644-3D4B-9109-B1BC029440DA}"/>
              </a:ext>
            </a:extLst>
          </p:cNvPr>
          <p:cNvCxnSpPr>
            <a:cxnSpLocks/>
            <a:stCxn id="90" idx="2"/>
            <a:endCxn id="88" idx="6"/>
          </p:cNvCxnSpPr>
          <p:nvPr/>
        </p:nvCxnSpPr>
        <p:spPr bwMode="auto">
          <a:xfrm flipH="1">
            <a:off x="2591768" y="5823272"/>
            <a:ext cx="2376288" cy="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sp>
        <p:nvSpPr>
          <p:cNvPr id="100" name="文字方塊 99">
            <a:extLst>
              <a:ext uri="{FF2B5EF4-FFF2-40B4-BE49-F238E27FC236}">
                <a16:creationId xmlns:a16="http://schemas.microsoft.com/office/drawing/2014/main" id="{8888D262-8145-1445-ACE9-BACE12C7D058}"/>
              </a:ext>
            </a:extLst>
          </p:cNvPr>
          <p:cNvSpPr txBox="1"/>
          <p:nvPr/>
        </p:nvSpPr>
        <p:spPr>
          <a:xfrm>
            <a:off x="5744304" y="223751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h</a:t>
            </a:r>
            <a:endParaRPr lang="zh-TW" altLang="en-US" sz="2400" i="1" dirty="0"/>
          </a:p>
        </p:txBody>
      </p:sp>
      <p:sp>
        <p:nvSpPr>
          <p:cNvPr id="101" name="文字方塊 100">
            <a:extLst>
              <a:ext uri="{FF2B5EF4-FFF2-40B4-BE49-F238E27FC236}">
                <a16:creationId xmlns:a16="http://schemas.microsoft.com/office/drawing/2014/main" id="{3C1F21F0-9E9C-834A-B7CB-D4D866955EEF}"/>
              </a:ext>
            </a:extLst>
          </p:cNvPr>
          <p:cNvSpPr txBox="1"/>
          <p:nvPr/>
        </p:nvSpPr>
        <p:spPr>
          <a:xfrm>
            <a:off x="6786240" y="3550154"/>
            <a:ext cx="253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i</a:t>
            </a:r>
            <a:endParaRPr lang="zh-TW" altLang="en-US" sz="2400" i="1" dirty="0"/>
          </a:p>
        </p:txBody>
      </p:sp>
      <p:sp>
        <p:nvSpPr>
          <p:cNvPr id="102" name="文字方塊 101">
            <a:extLst>
              <a:ext uri="{FF2B5EF4-FFF2-40B4-BE49-F238E27FC236}">
                <a16:creationId xmlns:a16="http://schemas.microsoft.com/office/drawing/2014/main" id="{4B3623C6-06EA-D44B-A6D5-5B0D1D93F168}"/>
              </a:ext>
            </a:extLst>
          </p:cNvPr>
          <p:cNvSpPr txBox="1"/>
          <p:nvPr/>
        </p:nvSpPr>
        <p:spPr>
          <a:xfrm>
            <a:off x="7594306" y="5096481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k</a:t>
            </a:r>
            <a:endParaRPr lang="zh-TW" altLang="en-US" sz="2400" i="1" dirty="0"/>
          </a:p>
        </p:txBody>
      </p:sp>
      <p:sp>
        <p:nvSpPr>
          <p:cNvPr id="103" name="文字方塊 102">
            <a:extLst>
              <a:ext uri="{FF2B5EF4-FFF2-40B4-BE49-F238E27FC236}">
                <a16:creationId xmlns:a16="http://schemas.microsoft.com/office/drawing/2014/main" id="{E668EB9B-690A-6142-B95C-9196B0B7BF30}"/>
              </a:ext>
            </a:extLst>
          </p:cNvPr>
          <p:cNvSpPr txBox="1"/>
          <p:nvPr/>
        </p:nvSpPr>
        <p:spPr>
          <a:xfrm>
            <a:off x="4863884" y="580526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g</a:t>
            </a:r>
            <a:endParaRPr lang="zh-TW" altLang="en-US" sz="2400" i="1" dirty="0"/>
          </a:p>
        </p:txBody>
      </p:sp>
      <p:sp>
        <p:nvSpPr>
          <p:cNvPr id="104" name="文字方塊 103">
            <a:extLst>
              <a:ext uri="{FF2B5EF4-FFF2-40B4-BE49-F238E27FC236}">
                <a16:creationId xmlns:a16="http://schemas.microsoft.com/office/drawing/2014/main" id="{A2A16FAD-054C-6F46-B874-A2993D78D51E}"/>
              </a:ext>
            </a:extLst>
          </p:cNvPr>
          <p:cNvSpPr txBox="1"/>
          <p:nvPr/>
        </p:nvSpPr>
        <p:spPr>
          <a:xfrm>
            <a:off x="2199588" y="573325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e</a:t>
            </a:r>
            <a:endParaRPr lang="zh-TW" altLang="en-US" sz="2400" i="1" dirty="0"/>
          </a:p>
        </p:txBody>
      </p:sp>
      <p:sp>
        <p:nvSpPr>
          <p:cNvPr id="105" name="文字方塊 104">
            <a:extLst>
              <a:ext uri="{FF2B5EF4-FFF2-40B4-BE49-F238E27FC236}">
                <a16:creationId xmlns:a16="http://schemas.microsoft.com/office/drawing/2014/main" id="{4EA602E1-5E79-B543-A62F-EBBD3B7B2E2E}"/>
              </a:ext>
            </a:extLst>
          </p:cNvPr>
          <p:cNvSpPr txBox="1"/>
          <p:nvPr/>
        </p:nvSpPr>
        <p:spPr>
          <a:xfrm>
            <a:off x="3275856" y="469552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d</a:t>
            </a:r>
            <a:endParaRPr lang="zh-TW" altLang="en-US" sz="2400" i="1" dirty="0"/>
          </a:p>
        </p:txBody>
      </p:sp>
      <p:sp>
        <p:nvSpPr>
          <p:cNvPr id="106" name="文字方塊 105">
            <a:extLst>
              <a:ext uri="{FF2B5EF4-FFF2-40B4-BE49-F238E27FC236}">
                <a16:creationId xmlns:a16="http://schemas.microsoft.com/office/drawing/2014/main" id="{3D4ED7BE-6384-1D46-A82B-7E18E092F41D}"/>
              </a:ext>
            </a:extLst>
          </p:cNvPr>
          <p:cNvSpPr txBox="1"/>
          <p:nvPr/>
        </p:nvSpPr>
        <p:spPr>
          <a:xfrm>
            <a:off x="4034346" y="4695527"/>
            <a:ext cx="269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f</a:t>
            </a:r>
            <a:endParaRPr lang="zh-TW" altLang="en-US" sz="2400" i="1" dirty="0"/>
          </a:p>
        </p:txBody>
      </p:sp>
      <p:sp>
        <p:nvSpPr>
          <p:cNvPr id="107" name="文字方塊 106">
            <a:extLst>
              <a:ext uri="{FF2B5EF4-FFF2-40B4-BE49-F238E27FC236}">
                <a16:creationId xmlns:a16="http://schemas.microsoft.com/office/drawing/2014/main" id="{B9B16222-319C-9F4F-8FE6-6989C352A410}"/>
              </a:ext>
            </a:extLst>
          </p:cNvPr>
          <p:cNvSpPr txBox="1"/>
          <p:nvPr/>
        </p:nvSpPr>
        <p:spPr>
          <a:xfrm>
            <a:off x="5769027" y="4772841"/>
            <a:ext cx="269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i="1" dirty="0">
                <a:solidFill>
                  <a:srgbClr val="FF0000"/>
                </a:solidFill>
              </a:rPr>
              <a:t>j</a:t>
            </a:r>
            <a:endParaRPr lang="zh-TW" altLang="en-US" sz="2400" b="1" i="1" dirty="0">
              <a:solidFill>
                <a:srgbClr val="FF0000"/>
              </a:solidFill>
            </a:endParaRPr>
          </a:p>
        </p:txBody>
      </p:sp>
      <p:sp>
        <p:nvSpPr>
          <p:cNvPr id="51" name="文字方塊 50">
            <a:extLst>
              <a:ext uri="{FF2B5EF4-FFF2-40B4-BE49-F238E27FC236}">
                <a16:creationId xmlns:a16="http://schemas.microsoft.com/office/drawing/2014/main" id="{5CBE1ABF-81A3-4E48-B0A0-804FF2656F2A}"/>
              </a:ext>
            </a:extLst>
          </p:cNvPr>
          <p:cNvSpPr txBox="1"/>
          <p:nvPr/>
        </p:nvSpPr>
        <p:spPr>
          <a:xfrm>
            <a:off x="4355976" y="780479"/>
            <a:ext cx="1078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/>
              <a:t>11/11</a:t>
            </a:r>
            <a:endParaRPr lang="zh-TW" altLang="en-US" sz="2400" dirty="0"/>
          </a:p>
        </p:txBody>
      </p:sp>
      <p:sp>
        <p:nvSpPr>
          <p:cNvPr id="53" name="文字方塊 52">
            <a:extLst>
              <a:ext uri="{FF2B5EF4-FFF2-40B4-BE49-F238E27FC236}">
                <a16:creationId xmlns:a16="http://schemas.microsoft.com/office/drawing/2014/main" id="{0A0AFB59-BC05-BF4A-AEFD-0CE7852843FD}"/>
              </a:ext>
            </a:extLst>
          </p:cNvPr>
          <p:cNvSpPr txBox="1"/>
          <p:nvPr/>
        </p:nvSpPr>
        <p:spPr>
          <a:xfrm>
            <a:off x="3154188" y="1832632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10/10</a:t>
            </a:r>
            <a:endParaRPr lang="zh-TW" altLang="en-US" sz="2400" dirty="0"/>
          </a:p>
        </p:txBody>
      </p:sp>
      <p:sp>
        <p:nvSpPr>
          <p:cNvPr id="54" name="文字方塊 53">
            <a:extLst>
              <a:ext uri="{FF2B5EF4-FFF2-40B4-BE49-F238E27FC236}">
                <a16:creationId xmlns:a16="http://schemas.microsoft.com/office/drawing/2014/main" id="{F1A3C718-698D-3E4E-9347-B5C0D57B2246}"/>
              </a:ext>
            </a:extLst>
          </p:cNvPr>
          <p:cNvSpPr txBox="1"/>
          <p:nvPr/>
        </p:nvSpPr>
        <p:spPr>
          <a:xfrm>
            <a:off x="3491880" y="4251871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9/10</a:t>
            </a:r>
            <a:endParaRPr lang="zh-TW" altLang="en-US" sz="2400" dirty="0"/>
          </a:p>
        </p:txBody>
      </p:sp>
      <p:sp>
        <p:nvSpPr>
          <p:cNvPr id="55" name="文字方塊 54">
            <a:extLst>
              <a:ext uri="{FF2B5EF4-FFF2-40B4-BE49-F238E27FC236}">
                <a16:creationId xmlns:a16="http://schemas.microsoft.com/office/drawing/2014/main" id="{74365682-72A5-334E-9D26-F8F7575D068F}"/>
              </a:ext>
            </a:extLst>
          </p:cNvPr>
          <p:cNvSpPr txBox="1"/>
          <p:nvPr/>
        </p:nvSpPr>
        <p:spPr>
          <a:xfrm>
            <a:off x="3131840" y="5023385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8/10</a:t>
            </a:r>
            <a:endParaRPr lang="zh-TW" altLang="en-US" sz="2400" dirty="0"/>
          </a:p>
        </p:txBody>
      </p:sp>
      <p:sp>
        <p:nvSpPr>
          <p:cNvPr id="56" name="文字方塊 55">
            <a:extLst>
              <a:ext uri="{FF2B5EF4-FFF2-40B4-BE49-F238E27FC236}">
                <a16:creationId xmlns:a16="http://schemas.microsoft.com/office/drawing/2014/main" id="{76C8A95D-0C8E-8F4E-86AD-178E539C3B53}"/>
              </a:ext>
            </a:extLst>
          </p:cNvPr>
          <p:cNvSpPr txBox="1"/>
          <p:nvPr/>
        </p:nvSpPr>
        <p:spPr>
          <a:xfrm>
            <a:off x="3851920" y="5013176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6/7</a:t>
            </a:r>
            <a:endParaRPr lang="zh-TW" altLang="en-US" sz="2400" dirty="0"/>
          </a:p>
        </p:txBody>
      </p:sp>
      <p:sp>
        <p:nvSpPr>
          <p:cNvPr id="58" name="文字方塊 57">
            <a:extLst>
              <a:ext uri="{FF2B5EF4-FFF2-40B4-BE49-F238E27FC236}">
                <a16:creationId xmlns:a16="http://schemas.microsoft.com/office/drawing/2014/main" id="{3151B386-8112-9F4A-A47D-7BBB9502A497}"/>
              </a:ext>
            </a:extLst>
          </p:cNvPr>
          <p:cNvSpPr txBox="1"/>
          <p:nvPr/>
        </p:nvSpPr>
        <p:spPr>
          <a:xfrm>
            <a:off x="2051720" y="6063679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7/10</a:t>
            </a:r>
            <a:endParaRPr lang="zh-TW" altLang="en-US" sz="2400" dirty="0"/>
          </a:p>
        </p:txBody>
      </p:sp>
      <p:sp>
        <p:nvSpPr>
          <p:cNvPr id="59" name="文字方塊 58">
            <a:extLst>
              <a:ext uri="{FF2B5EF4-FFF2-40B4-BE49-F238E27FC236}">
                <a16:creationId xmlns:a16="http://schemas.microsoft.com/office/drawing/2014/main" id="{F6705C89-3A2E-224B-84E3-102DBD3D64BA}"/>
              </a:ext>
            </a:extLst>
          </p:cNvPr>
          <p:cNvSpPr txBox="1"/>
          <p:nvPr/>
        </p:nvSpPr>
        <p:spPr>
          <a:xfrm>
            <a:off x="4716016" y="6153695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5/7</a:t>
            </a:r>
            <a:endParaRPr lang="zh-TW" altLang="en-US" sz="2400" dirty="0"/>
          </a:p>
        </p:txBody>
      </p:sp>
      <p:sp>
        <p:nvSpPr>
          <p:cNvPr id="60" name="文字方塊 59">
            <a:extLst>
              <a:ext uri="{FF2B5EF4-FFF2-40B4-BE49-F238E27FC236}">
                <a16:creationId xmlns:a16="http://schemas.microsoft.com/office/drawing/2014/main" id="{59F68B7D-E1E8-354E-B311-651C48874821}"/>
              </a:ext>
            </a:extLst>
          </p:cNvPr>
          <p:cNvSpPr txBox="1"/>
          <p:nvPr/>
        </p:nvSpPr>
        <p:spPr>
          <a:xfrm>
            <a:off x="7576672" y="5393103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3" name="文字方塊 62">
            <a:extLst>
              <a:ext uri="{FF2B5EF4-FFF2-40B4-BE49-F238E27FC236}">
                <a16:creationId xmlns:a16="http://schemas.microsoft.com/office/drawing/2014/main" id="{AE3C4483-0F03-7541-A6FF-11ED1F0A5170}"/>
              </a:ext>
            </a:extLst>
          </p:cNvPr>
          <p:cNvSpPr txBox="1"/>
          <p:nvPr/>
        </p:nvSpPr>
        <p:spPr>
          <a:xfrm>
            <a:off x="5580112" y="5116594"/>
            <a:ext cx="761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2/11</a:t>
            </a:r>
            <a:endParaRPr lang="zh-TW" altLang="en-US" sz="2400" dirty="0"/>
          </a:p>
        </p:txBody>
      </p:sp>
      <p:grpSp>
        <p:nvGrpSpPr>
          <p:cNvPr id="72" name="群組 71">
            <a:extLst>
              <a:ext uri="{FF2B5EF4-FFF2-40B4-BE49-F238E27FC236}">
                <a16:creationId xmlns:a16="http://schemas.microsoft.com/office/drawing/2014/main" id="{F1CB0269-20AF-974D-91E6-438E67B42AD0}"/>
              </a:ext>
            </a:extLst>
          </p:cNvPr>
          <p:cNvGrpSpPr/>
          <p:nvPr/>
        </p:nvGrpSpPr>
        <p:grpSpPr>
          <a:xfrm>
            <a:off x="1043608" y="2252615"/>
            <a:ext cx="543899" cy="3518407"/>
            <a:chOff x="479364" y="1578074"/>
            <a:chExt cx="924284" cy="3518407"/>
          </a:xfrm>
        </p:grpSpPr>
        <p:sp>
          <p:nvSpPr>
            <p:cNvPr id="73" name="矩形 72">
              <a:extLst>
                <a:ext uri="{FF2B5EF4-FFF2-40B4-BE49-F238E27FC236}">
                  <a16:creationId xmlns:a16="http://schemas.microsoft.com/office/drawing/2014/main" id="{BA9EB002-EB34-6D46-91C0-BA0F42D98226}"/>
                </a:ext>
              </a:extLst>
            </p:cNvPr>
            <p:cNvSpPr/>
            <p:nvPr/>
          </p:nvSpPr>
          <p:spPr bwMode="auto">
            <a:xfrm>
              <a:off x="479364" y="1578074"/>
              <a:ext cx="788863" cy="3518407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25400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77" name="矩形 76">
              <a:extLst>
                <a:ext uri="{FF2B5EF4-FFF2-40B4-BE49-F238E27FC236}">
                  <a16:creationId xmlns:a16="http://schemas.microsoft.com/office/drawing/2014/main" id="{69200A96-6950-DC4A-AD48-C05801B96C07}"/>
                </a:ext>
              </a:extLst>
            </p:cNvPr>
            <p:cNvSpPr/>
            <p:nvPr/>
          </p:nvSpPr>
          <p:spPr bwMode="auto">
            <a:xfrm>
              <a:off x="539552" y="2132856"/>
              <a:ext cx="864096" cy="288032"/>
            </a:xfrm>
            <a:prstGeom prst="rect">
              <a:avLst/>
            </a:prstGeom>
            <a:solidFill>
              <a:schemeClr val="bg1"/>
            </a:solidFill>
            <a:ln w="12700" cap="sq" cmpd="sng" algn="ctr">
              <a:solidFill>
                <a:schemeClr val="bg1">
                  <a:alpha val="0"/>
                </a:schemeClr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81" name="文字方塊 80">
            <a:extLst>
              <a:ext uri="{FF2B5EF4-FFF2-40B4-BE49-F238E27FC236}">
                <a16:creationId xmlns:a16="http://schemas.microsoft.com/office/drawing/2014/main" id="{53718F63-29AD-F740-AE2B-E0F2106FDB46}"/>
              </a:ext>
            </a:extLst>
          </p:cNvPr>
          <p:cNvSpPr txBox="1"/>
          <p:nvPr/>
        </p:nvSpPr>
        <p:spPr>
          <a:xfrm>
            <a:off x="1043608" y="5399940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a</a:t>
            </a:r>
            <a:endParaRPr kumimoji="1" lang="zh-TW" altLang="en-US" dirty="0"/>
          </a:p>
        </p:txBody>
      </p:sp>
      <p:sp>
        <p:nvSpPr>
          <p:cNvPr id="66" name="文字方塊 65">
            <a:extLst>
              <a:ext uri="{FF2B5EF4-FFF2-40B4-BE49-F238E27FC236}">
                <a16:creationId xmlns:a16="http://schemas.microsoft.com/office/drawing/2014/main" id="{BAA9FB98-3683-8D40-B9AD-AF13BF9CF0A1}"/>
              </a:ext>
            </a:extLst>
          </p:cNvPr>
          <p:cNvSpPr txBox="1"/>
          <p:nvPr/>
        </p:nvSpPr>
        <p:spPr>
          <a:xfrm>
            <a:off x="1043608" y="5013176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h</a:t>
            </a:r>
            <a:endParaRPr kumimoji="1" lang="zh-TW" altLang="en-US" dirty="0"/>
          </a:p>
        </p:txBody>
      </p:sp>
      <p:sp>
        <p:nvSpPr>
          <p:cNvPr id="67" name="文字方塊 66">
            <a:extLst>
              <a:ext uri="{FF2B5EF4-FFF2-40B4-BE49-F238E27FC236}">
                <a16:creationId xmlns:a16="http://schemas.microsoft.com/office/drawing/2014/main" id="{20FEC21C-FAE0-7F44-9D8D-448A3801615B}"/>
              </a:ext>
            </a:extLst>
          </p:cNvPr>
          <p:cNvSpPr txBox="1"/>
          <p:nvPr/>
        </p:nvSpPr>
        <p:spPr>
          <a:xfrm>
            <a:off x="1043608" y="4643844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i</a:t>
            </a:r>
            <a:endParaRPr kumimoji="1" lang="zh-TW" altLang="en-US" dirty="0"/>
          </a:p>
        </p:txBody>
      </p:sp>
      <p:sp>
        <p:nvSpPr>
          <p:cNvPr id="68" name="文字方塊 67">
            <a:extLst>
              <a:ext uri="{FF2B5EF4-FFF2-40B4-BE49-F238E27FC236}">
                <a16:creationId xmlns:a16="http://schemas.microsoft.com/office/drawing/2014/main" id="{EB18C8DC-B54E-A44F-B752-D692B67551CE}"/>
              </a:ext>
            </a:extLst>
          </p:cNvPr>
          <p:cNvSpPr txBox="1"/>
          <p:nvPr/>
        </p:nvSpPr>
        <p:spPr>
          <a:xfrm>
            <a:off x="1043608" y="4283804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j</a:t>
            </a:r>
            <a:endParaRPr kumimoji="1" lang="zh-TW" altLang="en-US" dirty="0"/>
          </a:p>
        </p:txBody>
      </p:sp>
      <p:sp>
        <p:nvSpPr>
          <p:cNvPr id="69" name="文字方塊 68">
            <a:extLst>
              <a:ext uri="{FF2B5EF4-FFF2-40B4-BE49-F238E27FC236}">
                <a16:creationId xmlns:a16="http://schemas.microsoft.com/office/drawing/2014/main" id="{ACE55730-75E7-2545-A2A4-3354AF52DA13}"/>
              </a:ext>
            </a:extLst>
          </p:cNvPr>
          <p:cNvSpPr txBox="1"/>
          <p:nvPr/>
        </p:nvSpPr>
        <p:spPr>
          <a:xfrm>
            <a:off x="5652120" y="1915350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4/4</a:t>
            </a:r>
            <a:endParaRPr lang="zh-TW" altLang="en-US" sz="2400" dirty="0"/>
          </a:p>
        </p:txBody>
      </p:sp>
      <p:sp>
        <p:nvSpPr>
          <p:cNvPr id="70" name="文字方塊 69">
            <a:extLst>
              <a:ext uri="{FF2B5EF4-FFF2-40B4-BE49-F238E27FC236}">
                <a16:creationId xmlns:a16="http://schemas.microsoft.com/office/drawing/2014/main" id="{510F4343-BB70-2247-B40F-97B883FE0FE2}"/>
              </a:ext>
            </a:extLst>
          </p:cNvPr>
          <p:cNvSpPr txBox="1"/>
          <p:nvPr/>
        </p:nvSpPr>
        <p:spPr>
          <a:xfrm>
            <a:off x="6660232" y="3235575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3/3</a:t>
            </a:r>
            <a:endParaRPr lang="zh-TW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6040504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461243"/>
            <a:ext cx="8229600" cy="839787"/>
          </a:xfrm>
        </p:spPr>
        <p:txBody>
          <a:bodyPr/>
          <a:lstStyle/>
          <a:p>
            <a:r>
              <a:rPr lang="en-US" altLang="zh-TW" dirty="0"/>
              <a:t>Propagate…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Computing SCCs Using DFS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26</a:t>
            </a:fld>
            <a:endParaRPr lang="en-US" altLang="zh-TW" dirty="0"/>
          </a:p>
        </p:txBody>
      </p:sp>
      <p:sp>
        <p:nvSpPr>
          <p:cNvPr id="37" name="橢圓 36"/>
          <p:cNvSpPr/>
          <p:nvPr/>
        </p:nvSpPr>
        <p:spPr bwMode="auto">
          <a:xfrm>
            <a:off x="4716016" y="148478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3" name="直線接點 42"/>
          <p:cNvCxnSpPr>
            <a:stCxn id="37" idx="4"/>
            <a:endCxn id="75" idx="7"/>
          </p:cNvCxnSpPr>
          <p:nvPr/>
        </p:nvCxnSpPr>
        <p:spPr bwMode="auto">
          <a:xfrm flipH="1">
            <a:off x="3872096" y="1592784"/>
            <a:ext cx="897920" cy="915928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61" name="文字方塊 60"/>
          <p:cNvSpPr txBox="1"/>
          <p:nvPr/>
        </p:nvSpPr>
        <p:spPr>
          <a:xfrm>
            <a:off x="4572000" y="102311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a</a:t>
            </a:r>
            <a:endParaRPr lang="zh-TW" altLang="en-US" sz="2400" i="1" dirty="0"/>
          </a:p>
        </p:txBody>
      </p:sp>
      <p:sp>
        <p:nvSpPr>
          <p:cNvPr id="75" name="橢圓 74"/>
          <p:cNvSpPr/>
          <p:nvPr/>
        </p:nvSpPr>
        <p:spPr bwMode="auto">
          <a:xfrm>
            <a:off x="3779912" y="2492896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3419872" y="217524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b</a:t>
            </a:r>
            <a:endParaRPr lang="zh-TW" altLang="en-US" sz="2400" i="1" dirty="0"/>
          </a:p>
        </p:txBody>
      </p:sp>
      <p:cxnSp>
        <p:nvCxnSpPr>
          <p:cNvPr id="78" name="直線接點 77"/>
          <p:cNvCxnSpPr>
            <a:stCxn id="75" idx="4"/>
            <a:endCxn id="79" idx="0"/>
          </p:cNvCxnSpPr>
          <p:nvPr/>
        </p:nvCxnSpPr>
        <p:spPr bwMode="auto">
          <a:xfrm>
            <a:off x="3833912" y="2600896"/>
            <a:ext cx="0" cy="108014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79" name="橢圓 78"/>
          <p:cNvSpPr/>
          <p:nvPr/>
        </p:nvSpPr>
        <p:spPr bwMode="auto">
          <a:xfrm>
            <a:off x="3779912" y="3681040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3707904" y="3903439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c</a:t>
            </a:r>
            <a:endParaRPr lang="zh-TW" altLang="en-US" sz="2400" i="1" dirty="0"/>
          </a:p>
        </p:txBody>
      </p:sp>
      <p:sp>
        <p:nvSpPr>
          <p:cNvPr id="87" name="橢圓 86"/>
          <p:cNvSpPr/>
          <p:nvPr/>
        </p:nvSpPr>
        <p:spPr bwMode="auto">
          <a:xfrm>
            <a:off x="3223296" y="4650864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8" name="橢圓 87"/>
          <p:cNvSpPr/>
          <p:nvPr/>
        </p:nvSpPr>
        <p:spPr bwMode="auto">
          <a:xfrm>
            <a:off x="2483768" y="5769272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9" name="橢圓 88"/>
          <p:cNvSpPr/>
          <p:nvPr/>
        </p:nvSpPr>
        <p:spPr bwMode="auto">
          <a:xfrm>
            <a:off x="4391992" y="4689152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0" name="橢圓 89"/>
          <p:cNvSpPr/>
          <p:nvPr/>
        </p:nvSpPr>
        <p:spPr bwMode="auto">
          <a:xfrm>
            <a:off x="4968056" y="5769272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1" name="橢圓 90"/>
          <p:cNvSpPr/>
          <p:nvPr/>
        </p:nvSpPr>
        <p:spPr bwMode="auto">
          <a:xfrm>
            <a:off x="5761992" y="465571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2" name="橢圓 91"/>
          <p:cNvSpPr/>
          <p:nvPr/>
        </p:nvSpPr>
        <p:spPr bwMode="auto">
          <a:xfrm>
            <a:off x="5652120" y="262858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3" name="橢圓 92"/>
          <p:cNvSpPr/>
          <p:nvPr/>
        </p:nvSpPr>
        <p:spPr bwMode="auto">
          <a:xfrm>
            <a:off x="6732240" y="3933056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4" name="橢圓 93"/>
          <p:cNvSpPr/>
          <p:nvPr/>
        </p:nvSpPr>
        <p:spPr bwMode="auto">
          <a:xfrm>
            <a:off x="7559416" y="500859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95" name="直線接點 94"/>
          <p:cNvCxnSpPr>
            <a:stCxn id="88" idx="7"/>
          </p:cNvCxnSpPr>
          <p:nvPr/>
        </p:nvCxnSpPr>
        <p:spPr bwMode="auto">
          <a:xfrm flipV="1">
            <a:off x="2575952" y="2564904"/>
            <a:ext cx="1203960" cy="322018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cxnSp>
        <p:nvCxnSpPr>
          <p:cNvPr id="99" name="直線接點 98"/>
          <p:cNvCxnSpPr>
            <a:stCxn id="79" idx="4"/>
            <a:endCxn id="87" idx="0"/>
          </p:cNvCxnSpPr>
          <p:nvPr/>
        </p:nvCxnSpPr>
        <p:spPr bwMode="auto">
          <a:xfrm flipH="1">
            <a:off x="3277296" y="3789040"/>
            <a:ext cx="556616" cy="86182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28" name="直線接點 27">
            <a:extLst>
              <a:ext uri="{FF2B5EF4-FFF2-40B4-BE49-F238E27FC236}">
                <a16:creationId xmlns:a16="http://schemas.microsoft.com/office/drawing/2014/main" id="{F413C1DF-B007-464C-9DF3-9E97322E474D}"/>
              </a:ext>
            </a:extLst>
          </p:cNvPr>
          <p:cNvCxnSpPr>
            <a:cxnSpLocks/>
            <a:stCxn id="87" idx="3"/>
            <a:endCxn id="88" idx="7"/>
          </p:cNvCxnSpPr>
          <p:nvPr/>
        </p:nvCxnSpPr>
        <p:spPr bwMode="auto">
          <a:xfrm flipH="1">
            <a:off x="2575952" y="4743048"/>
            <a:ext cx="663160" cy="104204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33" name="直線接點 32">
            <a:extLst>
              <a:ext uri="{FF2B5EF4-FFF2-40B4-BE49-F238E27FC236}">
                <a16:creationId xmlns:a16="http://schemas.microsoft.com/office/drawing/2014/main" id="{90C0FA38-A847-034F-AC6C-0B7CC4E554FB}"/>
              </a:ext>
            </a:extLst>
          </p:cNvPr>
          <p:cNvCxnSpPr>
            <a:cxnSpLocks/>
            <a:stCxn id="79" idx="5"/>
            <a:endCxn id="89" idx="1"/>
          </p:cNvCxnSpPr>
          <p:nvPr/>
        </p:nvCxnSpPr>
        <p:spPr bwMode="auto">
          <a:xfrm>
            <a:off x="3872096" y="3773224"/>
            <a:ext cx="535712" cy="93174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39" name="直線接點 38">
            <a:extLst>
              <a:ext uri="{FF2B5EF4-FFF2-40B4-BE49-F238E27FC236}">
                <a16:creationId xmlns:a16="http://schemas.microsoft.com/office/drawing/2014/main" id="{62DF9BD3-14FB-F14A-ACBB-605302C858C6}"/>
              </a:ext>
            </a:extLst>
          </p:cNvPr>
          <p:cNvCxnSpPr>
            <a:cxnSpLocks/>
            <a:stCxn id="37" idx="5"/>
            <a:endCxn id="92" idx="1"/>
          </p:cNvCxnSpPr>
          <p:nvPr/>
        </p:nvCxnSpPr>
        <p:spPr bwMode="auto">
          <a:xfrm>
            <a:off x="4808200" y="1576968"/>
            <a:ext cx="859736" cy="1067432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42" name="直線接點 41">
            <a:extLst>
              <a:ext uri="{FF2B5EF4-FFF2-40B4-BE49-F238E27FC236}">
                <a16:creationId xmlns:a16="http://schemas.microsoft.com/office/drawing/2014/main" id="{2E6A6A60-60BD-4240-AEFF-77384D7EACF1}"/>
              </a:ext>
            </a:extLst>
          </p:cNvPr>
          <p:cNvCxnSpPr>
            <a:cxnSpLocks/>
            <a:stCxn id="92" idx="5"/>
            <a:endCxn id="93" idx="1"/>
          </p:cNvCxnSpPr>
          <p:nvPr/>
        </p:nvCxnSpPr>
        <p:spPr bwMode="auto">
          <a:xfrm>
            <a:off x="5744304" y="2720768"/>
            <a:ext cx="1003752" cy="122810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47" name="直線接點 46">
            <a:extLst>
              <a:ext uri="{FF2B5EF4-FFF2-40B4-BE49-F238E27FC236}">
                <a16:creationId xmlns:a16="http://schemas.microsoft.com/office/drawing/2014/main" id="{E0FC2A7C-45AE-624D-98AB-EDDA85778A2D}"/>
              </a:ext>
            </a:extLst>
          </p:cNvPr>
          <p:cNvCxnSpPr>
            <a:cxnSpLocks/>
            <a:stCxn id="93" idx="5"/>
            <a:endCxn id="94" idx="1"/>
          </p:cNvCxnSpPr>
          <p:nvPr/>
        </p:nvCxnSpPr>
        <p:spPr bwMode="auto">
          <a:xfrm>
            <a:off x="6824424" y="4025240"/>
            <a:ext cx="750808" cy="99917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52" name="直線接點 51">
            <a:extLst>
              <a:ext uri="{FF2B5EF4-FFF2-40B4-BE49-F238E27FC236}">
                <a16:creationId xmlns:a16="http://schemas.microsoft.com/office/drawing/2014/main" id="{9B9558B4-2152-5F4B-BDD8-F5FAA1A2367C}"/>
              </a:ext>
            </a:extLst>
          </p:cNvPr>
          <p:cNvCxnSpPr>
            <a:cxnSpLocks/>
            <a:stCxn id="91" idx="1"/>
            <a:endCxn id="37" idx="4"/>
          </p:cNvCxnSpPr>
          <p:nvPr/>
        </p:nvCxnSpPr>
        <p:spPr bwMode="auto">
          <a:xfrm flipH="1" flipV="1">
            <a:off x="4770016" y="1592784"/>
            <a:ext cx="1007792" cy="307874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cxnSp>
        <p:nvCxnSpPr>
          <p:cNvPr id="57" name="直線接點 56">
            <a:extLst>
              <a:ext uri="{FF2B5EF4-FFF2-40B4-BE49-F238E27FC236}">
                <a16:creationId xmlns:a16="http://schemas.microsoft.com/office/drawing/2014/main" id="{CEA4A496-402E-8445-AE98-939FB6716F93}"/>
              </a:ext>
            </a:extLst>
          </p:cNvPr>
          <p:cNvCxnSpPr>
            <a:cxnSpLocks/>
            <a:stCxn id="92" idx="3"/>
            <a:endCxn id="79" idx="7"/>
          </p:cNvCxnSpPr>
          <p:nvPr/>
        </p:nvCxnSpPr>
        <p:spPr bwMode="auto">
          <a:xfrm flipH="1">
            <a:off x="3872096" y="2720768"/>
            <a:ext cx="1795840" cy="976088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cxnSp>
        <p:nvCxnSpPr>
          <p:cNvPr id="62" name="直線接點 61">
            <a:extLst>
              <a:ext uri="{FF2B5EF4-FFF2-40B4-BE49-F238E27FC236}">
                <a16:creationId xmlns:a16="http://schemas.microsoft.com/office/drawing/2014/main" id="{481A12C2-5142-C345-9880-3D5035438A2B}"/>
              </a:ext>
            </a:extLst>
          </p:cNvPr>
          <p:cNvCxnSpPr>
            <a:cxnSpLocks/>
            <a:stCxn id="93" idx="3"/>
            <a:endCxn id="91" idx="6"/>
          </p:cNvCxnSpPr>
          <p:nvPr/>
        </p:nvCxnSpPr>
        <p:spPr bwMode="auto">
          <a:xfrm flipH="1">
            <a:off x="5869992" y="4025240"/>
            <a:ext cx="878064" cy="684472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74" name="直線接點 73">
            <a:extLst>
              <a:ext uri="{FF2B5EF4-FFF2-40B4-BE49-F238E27FC236}">
                <a16:creationId xmlns:a16="http://schemas.microsoft.com/office/drawing/2014/main" id="{19F86FBA-25B3-7B47-9619-0A779C887BFA}"/>
              </a:ext>
            </a:extLst>
          </p:cNvPr>
          <p:cNvCxnSpPr>
            <a:cxnSpLocks/>
            <a:stCxn id="94" idx="3"/>
            <a:endCxn id="90" idx="7"/>
          </p:cNvCxnSpPr>
          <p:nvPr/>
        </p:nvCxnSpPr>
        <p:spPr bwMode="auto">
          <a:xfrm flipH="1">
            <a:off x="5060240" y="5100778"/>
            <a:ext cx="2514992" cy="68431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80" name="直線接點 79">
            <a:extLst>
              <a:ext uri="{FF2B5EF4-FFF2-40B4-BE49-F238E27FC236}">
                <a16:creationId xmlns:a16="http://schemas.microsoft.com/office/drawing/2014/main" id="{5106A54D-D739-1D42-8A07-6FEE8C78FAD8}"/>
              </a:ext>
            </a:extLst>
          </p:cNvPr>
          <p:cNvCxnSpPr>
            <a:cxnSpLocks/>
            <a:stCxn id="91" idx="2"/>
            <a:endCxn id="89" idx="6"/>
          </p:cNvCxnSpPr>
          <p:nvPr/>
        </p:nvCxnSpPr>
        <p:spPr bwMode="auto">
          <a:xfrm flipH="1">
            <a:off x="4499992" y="4709712"/>
            <a:ext cx="1262000" cy="3344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cxnSp>
        <p:nvCxnSpPr>
          <p:cNvPr id="96" name="直線接點 95">
            <a:extLst>
              <a:ext uri="{FF2B5EF4-FFF2-40B4-BE49-F238E27FC236}">
                <a16:creationId xmlns:a16="http://schemas.microsoft.com/office/drawing/2014/main" id="{EEEAEC8C-89B4-1B4C-8A83-CEDF6BF354A5}"/>
              </a:ext>
            </a:extLst>
          </p:cNvPr>
          <p:cNvCxnSpPr>
            <a:cxnSpLocks/>
            <a:stCxn id="89" idx="4"/>
            <a:endCxn id="90" idx="1"/>
          </p:cNvCxnSpPr>
          <p:nvPr/>
        </p:nvCxnSpPr>
        <p:spPr bwMode="auto">
          <a:xfrm>
            <a:off x="4445992" y="4797152"/>
            <a:ext cx="537880" cy="987936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97" name="直線接點 96">
            <a:extLst>
              <a:ext uri="{FF2B5EF4-FFF2-40B4-BE49-F238E27FC236}">
                <a16:creationId xmlns:a16="http://schemas.microsoft.com/office/drawing/2014/main" id="{0E95F9C4-6644-3D4B-9109-B1BC029440DA}"/>
              </a:ext>
            </a:extLst>
          </p:cNvPr>
          <p:cNvCxnSpPr>
            <a:cxnSpLocks/>
            <a:stCxn id="90" idx="2"/>
            <a:endCxn id="88" idx="6"/>
          </p:cNvCxnSpPr>
          <p:nvPr/>
        </p:nvCxnSpPr>
        <p:spPr bwMode="auto">
          <a:xfrm flipH="1">
            <a:off x="2591768" y="5823272"/>
            <a:ext cx="2376288" cy="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sp>
        <p:nvSpPr>
          <p:cNvPr id="100" name="文字方塊 99">
            <a:extLst>
              <a:ext uri="{FF2B5EF4-FFF2-40B4-BE49-F238E27FC236}">
                <a16:creationId xmlns:a16="http://schemas.microsoft.com/office/drawing/2014/main" id="{8888D262-8145-1445-ACE9-BACE12C7D058}"/>
              </a:ext>
            </a:extLst>
          </p:cNvPr>
          <p:cNvSpPr txBox="1"/>
          <p:nvPr/>
        </p:nvSpPr>
        <p:spPr>
          <a:xfrm>
            <a:off x="5744304" y="223751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h</a:t>
            </a:r>
            <a:endParaRPr lang="zh-TW" altLang="en-US" sz="2400" i="1" dirty="0"/>
          </a:p>
        </p:txBody>
      </p:sp>
      <p:sp>
        <p:nvSpPr>
          <p:cNvPr id="101" name="文字方塊 100">
            <a:extLst>
              <a:ext uri="{FF2B5EF4-FFF2-40B4-BE49-F238E27FC236}">
                <a16:creationId xmlns:a16="http://schemas.microsoft.com/office/drawing/2014/main" id="{3C1F21F0-9E9C-834A-B7CB-D4D866955EEF}"/>
              </a:ext>
            </a:extLst>
          </p:cNvPr>
          <p:cNvSpPr txBox="1"/>
          <p:nvPr/>
        </p:nvSpPr>
        <p:spPr>
          <a:xfrm>
            <a:off x="6786240" y="3550154"/>
            <a:ext cx="269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i="1" dirty="0">
                <a:solidFill>
                  <a:srgbClr val="FF0000"/>
                </a:solidFill>
              </a:rPr>
              <a:t>i</a:t>
            </a:r>
            <a:endParaRPr lang="zh-TW" altLang="en-US" sz="2400" b="1" i="1" dirty="0">
              <a:solidFill>
                <a:srgbClr val="FF0000"/>
              </a:solidFill>
            </a:endParaRPr>
          </a:p>
        </p:txBody>
      </p:sp>
      <p:sp>
        <p:nvSpPr>
          <p:cNvPr id="102" name="文字方塊 101">
            <a:extLst>
              <a:ext uri="{FF2B5EF4-FFF2-40B4-BE49-F238E27FC236}">
                <a16:creationId xmlns:a16="http://schemas.microsoft.com/office/drawing/2014/main" id="{4B3623C6-06EA-D44B-A6D5-5B0D1D93F168}"/>
              </a:ext>
            </a:extLst>
          </p:cNvPr>
          <p:cNvSpPr txBox="1"/>
          <p:nvPr/>
        </p:nvSpPr>
        <p:spPr>
          <a:xfrm>
            <a:off x="7594306" y="5096481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k</a:t>
            </a:r>
            <a:endParaRPr lang="zh-TW" altLang="en-US" sz="2400" i="1" dirty="0"/>
          </a:p>
        </p:txBody>
      </p:sp>
      <p:sp>
        <p:nvSpPr>
          <p:cNvPr id="103" name="文字方塊 102">
            <a:extLst>
              <a:ext uri="{FF2B5EF4-FFF2-40B4-BE49-F238E27FC236}">
                <a16:creationId xmlns:a16="http://schemas.microsoft.com/office/drawing/2014/main" id="{E668EB9B-690A-6142-B95C-9196B0B7BF30}"/>
              </a:ext>
            </a:extLst>
          </p:cNvPr>
          <p:cNvSpPr txBox="1"/>
          <p:nvPr/>
        </p:nvSpPr>
        <p:spPr>
          <a:xfrm>
            <a:off x="4863884" y="580526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g</a:t>
            </a:r>
            <a:endParaRPr lang="zh-TW" altLang="en-US" sz="2400" i="1" dirty="0"/>
          </a:p>
        </p:txBody>
      </p:sp>
      <p:sp>
        <p:nvSpPr>
          <p:cNvPr id="104" name="文字方塊 103">
            <a:extLst>
              <a:ext uri="{FF2B5EF4-FFF2-40B4-BE49-F238E27FC236}">
                <a16:creationId xmlns:a16="http://schemas.microsoft.com/office/drawing/2014/main" id="{A2A16FAD-054C-6F46-B874-A2993D78D51E}"/>
              </a:ext>
            </a:extLst>
          </p:cNvPr>
          <p:cNvSpPr txBox="1"/>
          <p:nvPr/>
        </p:nvSpPr>
        <p:spPr>
          <a:xfrm>
            <a:off x="2199588" y="573325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e</a:t>
            </a:r>
            <a:endParaRPr lang="zh-TW" altLang="en-US" sz="2400" i="1" dirty="0"/>
          </a:p>
        </p:txBody>
      </p:sp>
      <p:sp>
        <p:nvSpPr>
          <p:cNvPr id="105" name="文字方塊 104">
            <a:extLst>
              <a:ext uri="{FF2B5EF4-FFF2-40B4-BE49-F238E27FC236}">
                <a16:creationId xmlns:a16="http://schemas.microsoft.com/office/drawing/2014/main" id="{4EA602E1-5E79-B543-A62F-EBBD3B7B2E2E}"/>
              </a:ext>
            </a:extLst>
          </p:cNvPr>
          <p:cNvSpPr txBox="1"/>
          <p:nvPr/>
        </p:nvSpPr>
        <p:spPr>
          <a:xfrm>
            <a:off x="3275856" y="469552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d</a:t>
            </a:r>
            <a:endParaRPr lang="zh-TW" altLang="en-US" sz="2400" i="1" dirty="0"/>
          </a:p>
        </p:txBody>
      </p:sp>
      <p:sp>
        <p:nvSpPr>
          <p:cNvPr id="106" name="文字方塊 105">
            <a:extLst>
              <a:ext uri="{FF2B5EF4-FFF2-40B4-BE49-F238E27FC236}">
                <a16:creationId xmlns:a16="http://schemas.microsoft.com/office/drawing/2014/main" id="{3D4ED7BE-6384-1D46-A82B-7E18E092F41D}"/>
              </a:ext>
            </a:extLst>
          </p:cNvPr>
          <p:cNvSpPr txBox="1"/>
          <p:nvPr/>
        </p:nvSpPr>
        <p:spPr>
          <a:xfrm>
            <a:off x="4034346" y="4695527"/>
            <a:ext cx="269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f</a:t>
            </a:r>
            <a:endParaRPr lang="zh-TW" altLang="en-US" sz="2400" i="1" dirty="0"/>
          </a:p>
        </p:txBody>
      </p:sp>
      <p:sp>
        <p:nvSpPr>
          <p:cNvPr id="107" name="文字方塊 106">
            <a:extLst>
              <a:ext uri="{FF2B5EF4-FFF2-40B4-BE49-F238E27FC236}">
                <a16:creationId xmlns:a16="http://schemas.microsoft.com/office/drawing/2014/main" id="{B9B16222-319C-9F4F-8FE6-6989C352A410}"/>
              </a:ext>
            </a:extLst>
          </p:cNvPr>
          <p:cNvSpPr txBox="1"/>
          <p:nvPr/>
        </p:nvSpPr>
        <p:spPr>
          <a:xfrm>
            <a:off x="5769027" y="4772841"/>
            <a:ext cx="253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j</a:t>
            </a:r>
            <a:endParaRPr lang="zh-TW" altLang="en-US" sz="2400" i="1" dirty="0"/>
          </a:p>
        </p:txBody>
      </p:sp>
      <p:sp>
        <p:nvSpPr>
          <p:cNvPr id="51" name="文字方塊 50">
            <a:extLst>
              <a:ext uri="{FF2B5EF4-FFF2-40B4-BE49-F238E27FC236}">
                <a16:creationId xmlns:a16="http://schemas.microsoft.com/office/drawing/2014/main" id="{5CBE1ABF-81A3-4E48-B0A0-804FF2656F2A}"/>
              </a:ext>
            </a:extLst>
          </p:cNvPr>
          <p:cNvSpPr txBox="1"/>
          <p:nvPr/>
        </p:nvSpPr>
        <p:spPr>
          <a:xfrm>
            <a:off x="4355976" y="780479"/>
            <a:ext cx="1078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/>
              <a:t>11/11</a:t>
            </a:r>
            <a:endParaRPr lang="zh-TW" altLang="en-US" sz="2400" dirty="0"/>
          </a:p>
        </p:txBody>
      </p:sp>
      <p:sp>
        <p:nvSpPr>
          <p:cNvPr id="53" name="文字方塊 52">
            <a:extLst>
              <a:ext uri="{FF2B5EF4-FFF2-40B4-BE49-F238E27FC236}">
                <a16:creationId xmlns:a16="http://schemas.microsoft.com/office/drawing/2014/main" id="{0A0AFB59-BC05-BF4A-AEFD-0CE7852843FD}"/>
              </a:ext>
            </a:extLst>
          </p:cNvPr>
          <p:cNvSpPr txBox="1"/>
          <p:nvPr/>
        </p:nvSpPr>
        <p:spPr>
          <a:xfrm>
            <a:off x="3154188" y="1832632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10/10</a:t>
            </a:r>
            <a:endParaRPr lang="zh-TW" altLang="en-US" sz="2400" dirty="0"/>
          </a:p>
        </p:txBody>
      </p:sp>
      <p:sp>
        <p:nvSpPr>
          <p:cNvPr id="54" name="文字方塊 53">
            <a:extLst>
              <a:ext uri="{FF2B5EF4-FFF2-40B4-BE49-F238E27FC236}">
                <a16:creationId xmlns:a16="http://schemas.microsoft.com/office/drawing/2014/main" id="{F1A3C718-698D-3E4E-9347-B5C0D57B2246}"/>
              </a:ext>
            </a:extLst>
          </p:cNvPr>
          <p:cNvSpPr txBox="1"/>
          <p:nvPr/>
        </p:nvSpPr>
        <p:spPr>
          <a:xfrm>
            <a:off x="3491880" y="4251871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9/10</a:t>
            </a:r>
            <a:endParaRPr lang="zh-TW" altLang="en-US" sz="2400" dirty="0"/>
          </a:p>
        </p:txBody>
      </p:sp>
      <p:sp>
        <p:nvSpPr>
          <p:cNvPr id="55" name="文字方塊 54">
            <a:extLst>
              <a:ext uri="{FF2B5EF4-FFF2-40B4-BE49-F238E27FC236}">
                <a16:creationId xmlns:a16="http://schemas.microsoft.com/office/drawing/2014/main" id="{74365682-72A5-334E-9D26-F8F7575D068F}"/>
              </a:ext>
            </a:extLst>
          </p:cNvPr>
          <p:cNvSpPr txBox="1"/>
          <p:nvPr/>
        </p:nvSpPr>
        <p:spPr>
          <a:xfrm>
            <a:off x="3131840" y="5023385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8/10</a:t>
            </a:r>
            <a:endParaRPr lang="zh-TW" altLang="en-US" sz="2400" dirty="0"/>
          </a:p>
        </p:txBody>
      </p:sp>
      <p:sp>
        <p:nvSpPr>
          <p:cNvPr id="56" name="文字方塊 55">
            <a:extLst>
              <a:ext uri="{FF2B5EF4-FFF2-40B4-BE49-F238E27FC236}">
                <a16:creationId xmlns:a16="http://schemas.microsoft.com/office/drawing/2014/main" id="{76C8A95D-0C8E-8F4E-86AD-178E539C3B53}"/>
              </a:ext>
            </a:extLst>
          </p:cNvPr>
          <p:cNvSpPr txBox="1"/>
          <p:nvPr/>
        </p:nvSpPr>
        <p:spPr>
          <a:xfrm>
            <a:off x="3851920" y="5013176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6/7</a:t>
            </a:r>
            <a:endParaRPr lang="zh-TW" altLang="en-US" sz="2400" dirty="0"/>
          </a:p>
        </p:txBody>
      </p:sp>
      <p:sp>
        <p:nvSpPr>
          <p:cNvPr id="58" name="文字方塊 57">
            <a:extLst>
              <a:ext uri="{FF2B5EF4-FFF2-40B4-BE49-F238E27FC236}">
                <a16:creationId xmlns:a16="http://schemas.microsoft.com/office/drawing/2014/main" id="{3151B386-8112-9F4A-A47D-7BBB9502A497}"/>
              </a:ext>
            </a:extLst>
          </p:cNvPr>
          <p:cNvSpPr txBox="1"/>
          <p:nvPr/>
        </p:nvSpPr>
        <p:spPr>
          <a:xfrm>
            <a:off x="2051720" y="6063679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7/10</a:t>
            </a:r>
            <a:endParaRPr lang="zh-TW" altLang="en-US" sz="2400" dirty="0"/>
          </a:p>
        </p:txBody>
      </p:sp>
      <p:sp>
        <p:nvSpPr>
          <p:cNvPr id="59" name="文字方塊 58">
            <a:extLst>
              <a:ext uri="{FF2B5EF4-FFF2-40B4-BE49-F238E27FC236}">
                <a16:creationId xmlns:a16="http://schemas.microsoft.com/office/drawing/2014/main" id="{F6705C89-3A2E-224B-84E3-102DBD3D64BA}"/>
              </a:ext>
            </a:extLst>
          </p:cNvPr>
          <p:cNvSpPr txBox="1"/>
          <p:nvPr/>
        </p:nvSpPr>
        <p:spPr>
          <a:xfrm>
            <a:off x="4716016" y="6153695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5/7</a:t>
            </a:r>
            <a:endParaRPr lang="zh-TW" altLang="en-US" sz="2400" dirty="0"/>
          </a:p>
        </p:txBody>
      </p:sp>
      <p:sp>
        <p:nvSpPr>
          <p:cNvPr id="60" name="文字方塊 59">
            <a:extLst>
              <a:ext uri="{FF2B5EF4-FFF2-40B4-BE49-F238E27FC236}">
                <a16:creationId xmlns:a16="http://schemas.microsoft.com/office/drawing/2014/main" id="{59F68B7D-E1E8-354E-B311-651C48874821}"/>
              </a:ext>
            </a:extLst>
          </p:cNvPr>
          <p:cNvSpPr txBox="1"/>
          <p:nvPr/>
        </p:nvSpPr>
        <p:spPr>
          <a:xfrm>
            <a:off x="7576672" y="5393103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3" name="文字方塊 62">
            <a:extLst>
              <a:ext uri="{FF2B5EF4-FFF2-40B4-BE49-F238E27FC236}">
                <a16:creationId xmlns:a16="http://schemas.microsoft.com/office/drawing/2014/main" id="{AE3C4483-0F03-7541-A6FF-11ED1F0A5170}"/>
              </a:ext>
            </a:extLst>
          </p:cNvPr>
          <p:cNvSpPr txBox="1"/>
          <p:nvPr/>
        </p:nvSpPr>
        <p:spPr>
          <a:xfrm>
            <a:off x="5580112" y="5116594"/>
            <a:ext cx="761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2/11</a:t>
            </a:r>
            <a:endParaRPr lang="zh-TW" altLang="en-US" sz="2400" dirty="0"/>
          </a:p>
        </p:txBody>
      </p:sp>
      <p:grpSp>
        <p:nvGrpSpPr>
          <p:cNvPr id="72" name="群組 71">
            <a:extLst>
              <a:ext uri="{FF2B5EF4-FFF2-40B4-BE49-F238E27FC236}">
                <a16:creationId xmlns:a16="http://schemas.microsoft.com/office/drawing/2014/main" id="{F1CB0269-20AF-974D-91E6-438E67B42AD0}"/>
              </a:ext>
            </a:extLst>
          </p:cNvPr>
          <p:cNvGrpSpPr/>
          <p:nvPr/>
        </p:nvGrpSpPr>
        <p:grpSpPr>
          <a:xfrm>
            <a:off x="1043608" y="2252615"/>
            <a:ext cx="543899" cy="3518407"/>
            <a:chOff x="479364" y="1578074"/>
            <a:chExt cx="924284" cy="3518407"/>
          </a:xfrm>
        </p:grpSpPr>
        <p:sp>
          <p:nvSpPr>
            <p:cNvPr id="73" name="矩形 72">
              <a:extLst>
                <a:ext uri="{FF2B5EF4-FFF2-40B4-BE49-F238E27FC236}">
                  <a16:creationId xmlns:a16="http://schemas.microsoft.com/office/drawing/2014/main" id="{BA9EB002-EB34-6D46-91C0-BA0F42D98226}"/>
                </a:ext>
              </a:extLst>
            </p:cNvPr>
            <p:cNvSpPr/>
            <p:nvPr/>
          </p:nvSpPr>
          <p:spPr bwMode="auto">
            <a:xfrm>
              <a:off x="479364" y="1578074"/>
              <a:ext cx="788863" cy="3518407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25400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77" name="矩形 76">
              <a:extLst>
                <a:ext uri="{FF2B5EF4-FFF2-40B4-BE49-F238E27FC236}">
                  <a16:creationId xmlns:a16="http://schemas.microsoft.com/office/drawing/2014/main" id="{69200A96-6950-DC4A-AD48-C05801B96C07}"/>
                </a:ext>
              </a:extLst>
            </p:cNvPr>
            <p:cNvSpPr/>
            <p:nvPr/>
          </p:nvSpPr>
          <p:spPr bwMode="auto">
            <a:xfrm>
              <a:off x="539552" y="2132856"/>
              <a:ext cx="864096" cy="288032"/>
            </a:xfrm>
            <a:prstGeom prst="rect">
              <a:avLst/>
            </a:prstGeom>
            <a:solidFill>
              <a:schemeClr val="bg1"/>
            </a:solidFill>
            <a:ln w="12700" cap="sq" cmpd="sng" algn="ctr">
              <a:solidFill>
                <a:schemeClr val="bg1">
                  <a:alpha val="0"/>
                </a:schemeClr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81" name="文字方塊 80">
            <a:extLst>
              <a:ext uri="{FF2B5EF4-FFF2-40B4-BE49-F238E27FC236}">
                <a16:creationId xmlns:a16="http://schemas.microsoft.com/office/drawing/2014/main" id="{53718F63-29AD-F740-AE2B-E0F2106FDB46}"/>
              </a:ext>
            </a:extLst>
          </p:cNvPr>
          <p:cNvSpPr txBox="1"/>
          <p:nvPr/>
        </p:nvSpPr>
        <p:spPr>
          <a:xfrm>
            <a:off x="1043608" y="5399940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a</a:t>
            </a:r>
            <a:endParaRPr kumimoji="1" lang="zh-TW" altLang="en-US" dirty="0"/>
          </a:p>
        </p:txBody>
      </p:sp>
      <p:sp>
        <p:nvSpPr>
          <p:cNvPr id="66" name="文字方塊 65">
            <a:extLst>
              <a:ext uri="{FF2B5EF4-FFF2-40B4-BE49-F238E27FC236}">
                <a16:creationId xmlns:a16="http://schemas.microsoft.com/office/drawing/2014/main" id="{BAA9FB98-3683-8D40-B9AD-AF13BF9CF0A1}"/>
              </a:ext>
            </a:extLst>
          </p:cNvPr>
          <p:cNvSpPr txBox="1"/>
          <p:nvPr/>
        </p:nvSpPr>
        <p:spPr>
          <a:xfrm>
            <a:off x="1043608" y="5013176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h</a:t>
            </a:r>
            <a:endParaRPr kumimoji="1" lang="zh-TW" altLang="en-US" dirty="0"/>
          </a:p>
        </p:txBody>
      </p:sp>
      <p:sp>
        <p:nvSpPr>
          <p:cNvPr id="67" name="文字方塊 66">
            <a:extLst>
              <a:ext uri="{FF2B5EF4-FFF2-40B4-BE49-F238E27FC236}">
                <a16:creationId xmlns:a16="http://schemas.microsoft.com/office/drawing/2014/main" id="{20FEC21C-FAE0-7F44-9D8D-448A3801615B}"/>
              </a:ext>
            </a:extLst>
          </p:cNvPr>
          <p:cNvSpPr txBox="1"/>
          <p:nvPr/>
        </p:nvSpPr>
        <p:spPr>
          <a:xfrm>
            <a:off x="1043608" y="4643844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i</a:t>
            </a:r>
            <a:endParaRPr kumimoji="1" lang="zh-TW" altLang="en-US" dirty="0"/>
          </a:p>
        </p:txBody>
      </p:sp>
      <p:sp>
        <p:nvSpPr>
          <p:cNvPr id="68" name="文字方塊 67">
            <a:extLst>
              <a:ext uri="{FF2B5EF4-FFF2-40B4-BE49-F238E27FC236}">
                <a16:creationId xmlns:a16="http://schemas.microsoft.com/office/drawing/2014/main" id="{EB18C8DC-B54E-A44F-B752-D692B67551CE}"/>
              </a:ext>
            </a:extLst>
          </p:cNvPr>
          <p:cNvSpPr txBox="1"/>
          <p:nvPr/>
        </p:nvSpPr>
        <p:spPr>
          <a:xfrm>
            <a:off x="1043608" y="4283804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j</a:t>
            </a:r>
            <a:endParaRPr kumimoji="1" lang="zh-TW" altLang="en-US" dirty="0"/>
          </a:p>
        </p:txBody>
      </p:sp>
      <p:sp>
        <p:nvSpPr>
          <p:cNvPr id="69" name="文字方塊 68">
            <a:extLst>
              <a:ext uri="{FF2B5EF4-FFF2-40B4-BE49-F238E27FC236}">
                <a16:creationId xmlns:a16="http://schemas.microsoft.com/office/drawing/2014/main" id="{ACE55730-75E7-2545-A2A4-3354AF52DA13}"/>
              </a:ext>
            </a:extLst>
          </p:cNvPr>
          <p:cNvSpPr txBox="1"/>
          <p:nvPr/>
        </p:nvSpPr>
        <p:spPr>
          <a:xfrm>
            <a:off x="5652120" y="1915350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4/4</a:t>
            </a:r>
            <a:endParaRPr lang="zh-TW" altLang="en-US" sz="2400" dirty="0"/>
          </a:p>
        </p:txBody>
      </p:sp>
      <p:sp>
        <p:nvSpPr>
          <p:cNvPr id="70" name="文字方塊 69">
            <a:extLst>
              <a:ext uri="{FF2B5EF4-FFF2-40B4-BE49-F238E27FC236}">
                <a16:creationId xmlns:a16="http://schemas.microsoft.com/office/drawing/2014/main" id="{510F4343-BB70-2247-B40F-97B883FE0FE2}"/>
              </a:ext>
            </a:extLst>
          </p:cNvPr>
          <p:cNvSpPr txBox="1"/>
          <p:nvPr/>
        </p:nvSpPr>
        <p:spPr>
          <a:xfrm>
            <a:off x="6660232" y="3235575"/>
            <a:ext cx="761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3/</a:t>
            </a:r>
            <a:r>
              <a:rPr lang="en-US" altLang="zh-TW" sz="2400" dirty="0">
                <a:solidFill>
                  <a:srgbClr val="00B0F0"/>
                </a:solidFill>
              </a:rPr>
              <a:t>11</a:t>
            </a:r>
            <a:endParaRPr lang="zh-TW" altLang="en-US" sz="2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3286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461243"/>
            <a:ext cx="8229600" cy="839787"/>
          </a:xfrm>
        </p:spPr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Computing SCCs Using DFS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27</a:t>
            </a:fld>
            <a:endParaRPr lang="en-US" altLang="zh-TW" dirty="0"/>
          </a:p>
        </p:txBody>
      </p:sp>
      <p:sp>
        <p:nvSpPr>
          <p:cNvPr id="37" name="橢圓 36"/>
          <p:cNvSpPr/>
          <p:nvPr/>
        </p:nvSpPr>
        <p:spPr bwMode="auto">
          <a:xfrm>
            <a:off x="4716016" y="148478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3" name="直線接點 42"/>
          <p:cNvCxnSpPr>
            <a:stCxn id="37" idx="4"/>
            <a:endCxn id="75" idx="7"/>
          </p:cNvCxnSpPr>
          <p:nvPr/>
        </p:nvCxnSpPr>
        <p:spPr bwMode="auto">
          <a:xfrm flipH="1">
            <a:off x="3872096" y="1592784"/>
            <a:ext cx="897920" cy="915928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61" name="文字方塊 60"/>
          <p:cNvSpPr txBox="1"/>
          <p:nvPr/>
        </p:nvSpPr>
        <p:spPr>
          <a:xfrm>
            <a:off x="4572000" y="102311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a</a:t>
            </a:r>
            <a:endParaRPr lang="zh-TW" altLang="en-US" sz="2400" i="1" dirty="0"/>
          </a:p>
        </p:txBody>
      </p:sp>
      <p:sp>
        <p:nvSpPr>
          <p:cNvPr id="75" name="橢圓 74"/>
          <p:cNvSpPr/>
          <p:nvPr/>
        </p:nvSpPr>
        <p:spPr bwMode="auto">
          <a:xfrm>
            <a:off x="3779912" y="2492896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3419872" y="217524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b</a:t>
            </a:r>
            <a:endParaRPr lang="zh-TW" altLang="en-US" sz="2400" i="1" dirty="0"/>
          </a:p>
        </p:txBody>
      </p:sp>
      <p:cxnSp>
        <p:nvCxnSpPr>
          <p:cNvPr id="78" name="直線接點 77"/>
          <p:cNvCxnSpPr>
            <a:stCxn id="75" idx="4"/>
            <a:endCxn id="79" idx="0"/>
          </p:cNvCxnSpPr>
          <p:nvPr/>
        </p:nvCxnSpPr>
        <p:spPr bwMode="auto">
          <a:xfrm>
            <a:off x="3833912" y="2600896"/>
            <a:ext cx="0" cy="108014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79" name="橢圓 78"/>
          <p:cNvSpPr/>
          <p:nvPr/>
        </p:nvSpPr>
        <p:spPr bwMode="auto">
          <a:xfrm>
            <a:off x="3779912" y="3681040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3707904" y="3903439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c</a:t>
            </a:r>
            <a:endParaRPr lang="zh-TW" altLang="en-US" sz="2400" i="1" dirty="0"/>
          </a:p>
        </p:txBody>
      </p:sp>
      <p:sp>
        <p:nvSpPr>
          <p:cNvPr id="87" name="橢圓 86"/>
          <p:cNvSpPr/>
          <p:nvPr/>
        </p:nvSpPr>
        <p:spPr bwMode="auto">
          <a:xfrm>
            <a:off x="3223296" y="4650864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8" name="橢圓 87"/>
          <p:cNvSpPr/>
          <p:nvPr/>
        </p:nvSpPr>
        <p:spPr bwMode="auto">
          <a:xfrm>
            <a:off x="2483768" y="5769272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9" name="橢圓 88"/>
          <p:cNvSpPr/>
          <p:nvPr/>
        </p:nvSpPr>
        <p:spPr bwMode="auto">
          <a:xfrm>
            <a:off x="4391992" y="4689152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0" name="橢圓 89"/>
          <p:cNvSpPr/>
          <p:nvPr/>
        </p:nvSpPr>
        <p:spPr bwMode="auto">
          <a:xfrm>
            <a:off x="4968056" y="5769272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1" name="橢圓 90"/>
          <p:cNvSpPr/>
          <p:nvPr/>
        </p:nvSpPr>
        <p:spPr bwMode="auto">
          <a:xfrm>
            <a:off x="5761992" y="465571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2" name="橢圓 91"/>
          <p:cNvSpPr/>
          <p:nvPr/>
        </p:nvSpPr>
        <p:spPr bwMode="auto">
          <a:xfrm>
            <a:off x="5652120" y="262858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3" name="橢圓 92"/>
          <p:cNvSpPr/>
          <p:nvPr/>
        </p:nvSpPr>
        <p:spPr bwMode="auto">
          <a:xfrm>
            <a:off x="6732240" y="3933056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4" name="橢圓 93"/>
          <p:cNvSpPr/>
          <p:nvPr/>
        </p:nvSpPr>
        <p:spPr bwMode="auto">
          <a:xfrm>
            <a:off x="7559416" y="500859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95" name="直線接點 94"/>
          <p:cNvCxnSpPr>
            <a:stCxn id="88" idx="7"/>
          </p:cNvCxnSpPr>
          <p:nvPr/>
        </p:nvCxnSpPr>
        <p:spPr bwMode="auto">
          <a:xfrm flipV="1">
            <a:off x="2575952" y="2564904"/>
            <a:ext cx="1203960" cy="322018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cxnSp>
        <p:nvCxnSpPr>
          <p:cNvPr id="99" name="直線接點 98"/>
          <p:cNvCxnSpPr>
            <a:stCxn id="79" idx="4"/>
            <a:endCxn id="87" idx="0"/>
          </p:cNvCxnSpPr>
          <p:nvPr/>
        </p:nvCxnSpPr>
        <p:spPr bwMode="auto">
          <a:xfrm flipH="1">
            <a:off x="3277296" y="3789040"/>
            <a:ext cx="556616" cy="86182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28" name="直線接點 27">
            <a:extLst>
              <a:ext uri="{FF2B5EF4-FFF2-40B4-BE49-F238E27FC236}">
                <a16:creationId xmlns:a16="http://schemas.microsoft.com/office/drawing/2014/main" id="{F413C1DF-B007-464C-9DF3-9E97322E474D}"/>
              </a:ext>
            </a:extLst>
          </p:cNvPr>
          <p:cNvCxnSpPr>
            <a:cxnSpLocks/>
            <a:stCxn id="87" idx="3"/>
            <a:endCxn id="88" idx="7"/>
          </p:cNvCxnSpPr>
          <p:nvPr/>
        </p:nvCxnSpPr>
        <p:spPr bwMode="auto">
          <a:xfrm flipH="1">
            <a:off x="2575952" y="4743048"/>
            <a:ext cx="663160" cy="104204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33" name="直線接點 32">
            <a:extLst>
              <a:ext uri="{FF2B5EF4-FFF2-40B4-BE49-F238E27FC236}">
                <a16:creationId xmlns:a16="http://schemas.microsoft.com/office/drawing/2014/main" id="{90C0FA38-A847-034F-AC6C-0B7CC4E554FB}"/>
              </a:ext>
            </a:extLst>
          </p:cNvPr>
          <p:cNvCxnSpPr>
            <a:cxnSpLocks/>
            <a:stCxn id="79" idx="5"/>
            <a:endCxn id="89" idx="1"/>
          </p:cNvCxnSpPr>
          <p:nvPr/>
        </p:nvCxnSpPr>
        <p:spPr bwMode="auto">
          <a:xfrm>
            <a:off x="3872096" y="3773224"/>
            <a:ext cx="535712" cy="93174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39" name="直線接點 38">
            <a:extLst>
              <a:ext uri="{FF2B5EF4-FFF2-40B4-BE49-F238E27FC236}">
                <a16:creationId xmlns:a16="http://schemas.microsoft.com/office/drawing/2014/main" id="{62DF9BD3-14FB-F14A-ACBB-605302C858C6}"/>
              </a:ext>
            </a:extLst>
          </p:cNvPr>
          <p:cNvCxnSpPr>
            <a:cxnSpLocks/>
            <a:stCxn id="37" idx="5"/>
            <a:endCxn id="92" idx="1"/>
          </p:cNvCxnSpPr>
          <p:nvPr/>
        </p:nvCxnSpPr>
        <p:spPr bwMode="auto">
          <a:xfrm>
            <a:off x="4808200" y="1576968"/>
            <a:ext cx="859736" cy="1067432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42" name="直線接點 41">
            <a:extLst>
              <a:ext uri="{FF2B5EF4-FFF2-40B4-BE49-F238E27FC236}">
                <a16:creationId xmlns:a16="http://schemas.microsoft.com/office/drawing/2014/main" id="{2E6A6A60-60BD-4240-AEFF-77384D7EACF1}"/>
              </a:ext>
            </a:extLst>
          </p:cNvPr>
          <p:cNvCxnSpPr>
            <a:cxnSpLocks/>
            <a:stCxn id="92" idx="5"/>
            <a:endCxn id="93" idx="1"/>
          </p:cNvCxnSpPr>
          <p:nvPr/>
        </p:nvCxnSpPr>
        <p:spPr bwMode="auto">
          <a:xfrm>
            <a:off x="5744304" y="2720768"/>
            <a:ext cx="1003752" cy="122810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47" name="直線接點 46">
            <a:extLst>
              <a:ext uri="{FF2B5EF4-FFF2-40B4-BE49-F238E27FC236}">
                <a16:creationId xmlns:a16="http://schemas.microsoft.com/office/drawing/2014/main" id="{E0FC2A7C-45AE-624D-98AB-EDDA85778A2D}"/>
              </a:ext>
            </a:extLst>
          </p:cNvPr>
          <p:cNvCxnSpPr>
            <a:cxnSpLocks/>
            <a:stCxn id="93" idx="5"/>
            <a:endCxn id="94" idx="1"/>
          </p:cNvCxnSpPr>
          <p:nvPr/>
        </p:nvCxnSpPr>
        <p:spPr bwMode="auto">
          <a:xfrm>
            <a:off x="6824424" y="4025240"/>
            <a:ext cx="750808" cy="99917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52" name="直線接點 51">
            <a:extLst>
              <a:ext uri="{FF2B5EF4-FFF2-40B4-BE49-F238E27FC236}">
                <a16:creationId xmlns:a16="http://schemas.microsoft.com/office/drawing/2014/main" id="{9B9558B4-2152-5F4B-BDD8-F5FAA1A2367C}"/>
              </a:ext>
            </a:extLst>
          </p:cNvPr>
          <p:cNvCxnSpPr>
            <a:cxnSpLocks/>
            <a:stCxn id="91" idx="1"/>
            <a:endCxn id="37" idx="4"/>
          </p:cNvCxnSpPr>
          <p:nvPr/>
        </p:nvCxnSpPr>
        <p:spPr bwMode="auto">
          <a:xfrm flipH="1" flipV="1">
            <a:off x="4770016" y="1592784"/>
            <a:ext cx="1007792" cy="307874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cxnSp>
        <p:nvCxnSpPr>
          <p:cNvPr id="57" name="直線接點 56">
            <a:extLst>
              <a:ext uri="{FF2B5EF4-FFF2-40B4-BE49-F238E27FC236}">
                <a16:creationId xmlns:a16="http://schemas.microsoft.com/office/drawing/2014/main" id="{CEA4A496-402E-8445-AE98-939FB6716F93}"/>
              </a:ext>
            </a:extLst>
          </p:cNvPr>
          <p:cNvCxnSpPr>
            <a:cxnSpLocks/>
            <a:stCxn id="92" idx="3"/>
            <a:endCxn id="79" idx="7"/>
          </p:cNvCxnSpPr>
          <p:nvPr/>
        </p:nvCxnSpPr>
        <p:spPr bwMode="auto">
          <a:xfrm flipH="1">
            <a:off x="3872096" y="2720768"/>
            <a:ext cx="1795840" cy="976088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cxnSp>
        <p:nvCxnSpPr>
          <p:cNvPr id="62" name="直線接點 61">
            <a:extLst>
              <a:ext uri="{FF2B5EF4-FFF2-40B4-BE49-F238E27FC236}">
                <a16:creationId xmlns:a16="http://schemas.microsoft.com/office/drawing/2014/main" id="{481A12C2-5142-C345-9880-3D5035438A2B}"/>
              </a:ext>
            </a:extLst>
          </p:cNvPr>
          <p:cNvCxnSpPr>
            <a:cxnSpLocks/>
            <a:stCxn id="93" idx="3"/>
            <a:endCxn id="91" idx="6"/>
          </p:cNvCxnSpPr>
          <p:nvPr/>
        </p:nvCxnSpPr>
        <p:spPr bwMode="auto">
          <a:xfrm flipH="1">
            <a:off x="5869992" y="4025240"/>
            <a:ext cx="878064" cy="684472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74" name="直線接點 73">
            <a:extLst>
              <a:ext uri="{FF2B5EF4-FFF2-40B4-BE49-F238E27FC236}">
                <a16:creationId xmlns:a16="http://schemas.microsoft.com/office/drawing/2014/main" id="{19F86FBA-25B3-7B47-9619-0A779C887BFA}"/>
              </a:ext>
            </a:extLst>
          </p:cNvPr>
          <p:cNvCxnSpPr>
            <a:cxnSpLocks/>
            <a:stCxn id="94" idx="3"/>
            <a:endCxn id="90" idx="7"/>
          </p:cNvCxnSpPr>
          <p:nvPr/>
        </p:nvCxnSpPr>
        <p:spPr bwMode="auto">
          <a:xfrm flipH="1">
            <a:off x="5060240" y="5100778"/>
            <a:ext cx="2514992" cy="68431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80" name="直線接點 79">
            <a:extLst>
              <a:ext uri="{FF2B5EF4-FFF2-40B4-BE49-F238E27FC236}">
                <a16:creationId xmlns:a16="http://schemas.microsoft.com/office/drawing/2014/main" id="{5106A54D-D739-1D42-8A07-6FEE8C78FAD8}"/>
              </a:ext>
            </a:extLst>
          </p:cNvPr>
          <p:cNvCxnSpPr>
            <a:cxnSpLocks/>
            <a:stCxn id="91" idx="2"/>
            <a:endCxn id="89" idx="6"/>
          </p:cNvCxnSpPr>
          <p:nvPr/>
        </p:nvCxnSpPr>
        <p:spPr bwMode="auto">
          <a:xfrm flipH="1">
            <a:off x="4499992" y="4709712"/>
            <a:ext cx="1262000" cy="3344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cxnSp>
        <p:nvCxnSpPr>
          <p:cNvPr id="96" name="直線接點 95">
            <a:extLst>
              <a:ext uri="{FF2B5EF4-FFF2-40B4-BE49-F238E27FC236}">
                <a16:creationId xmlns:a16="http://schemas.microsoft.com/office/drawing/2014/main" id="{EEEAEC8C-89B4-1B4C-8A83-CEDF6BF354A5}"/>
              </a:ext>
            </a:extLst>
          </p:cNvPr>
          <p:cNvCxnSpPr>
            <a:cxnSpLocks/>
            <a:stCxn id="89" idx="4"/>
            <a:endCxn id="90" idx="1"/>
          </p:cNvCxnSpPr>
          <p:nvPr/>
        </p:nvCxnSpPr>
        <p:spPr bwMode="auto">
          <a:xfrm>
            <a:off x="4445992" y="4797152"/>
            <a:ext cx="537880" cy="987936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97" name="直線接點 96">
            <a:extLst>
              <a:ext uri="{FF2B5EF4-FFF2-40B4-BE49-F238E27FC236}">
                <a16:creationId xmlns:a16="http://schemas.microsoft.com/office/drawing/2014/main" id="{0E95F9C4-6644-3D4B-9109-B1BC029440DA}"/>
              </a:ext>
            </a:extLst>
          </p:cNvPr>
          <p:cNvCxnSpPr>
            <a:cxnSpLocks/>
            <a:stCxn id="90" idx="2"/>
            <a:endCxn id="88" idx="6"/>
          </p:cNvCxnSpPr>
          <p:nvPr/>
        </p:nvCxnSpPr>
        <p:spPr bwMode="auto">
          <a:xfrm flipH="1">
            <a:off x="2591768" y="5823272"/>
            <a:ext cx="2376288" cy="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sp>
        <p:nvSpPr>
          <p:cNvPr id="100" name="文字方塊 99">
            <a:extLst>
              <a:ext uri="{FF2B5EF4-FFF2-40B4-BE49-F238E27FC236}">
                <a16:creationId xmlns:a16="http://schemas.microsoft.com/office/drawing/2014/main" id="{8888D262-8145-1445-ACE9-BACE12C7D058}"/>
              </a:ext>
            </a:extLst>
          </p:cNvPr>
          <p:cNvSpPr txBox="1"/>
          <p:nvPr/>
        </p:nvSpPr>
        <p:spPr>
          <a:xfrm>
            <a:off x="5744304" y="223751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h</a:t>
            </a:r>
            <a:endParaRPr lang="zh-TW" altLang="en-US" sz="2400" i="1" dirty="0"/>
          </a:p>
        </p:txBody>
      </p:sp>
      <p:sp>
        <p:nvSpPr>
          <p:cNvPr id="101" name="文字方塊 100">
            <a:extLst>
              <a:ext uri="{FF2B5EF4-FFF2-40B4-BE49-F238E27FC236}">
                <a16:creationId xmlns:a16="http://schemas.microsoft.com/office/drawing/2014/main" id="{3C1F21F0-9E9C-834A-B7CB-D4D866955EEF}"/>
              </a:ext>
            </a:extLst>
          </p:cNvPr>
          <p:cNvSpPr txBox="1"/>
          <p:nvPr/>
        </p:nvSpPr>
        <p:spPr>
          <a:xfrm>
            <a:off x="6786240" y="3550154"/>
            <a:ext cx="253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i</a:t>
            </a:r>
            <a:endParaRPr lang="zh-TW" altLang="en-US" sz="2400" i="1" dirty="0"/>
          </a:p>
        </p:txBody>
      </p:sp>
      <p:sp>
        <p:nvSpPr>
          <p:cNvPr id="102" name="文字方塊 101">
            <a:extLst>
              <a:ext uri="{FF2B5EF4-FFF2-40B4-BE49-F238E27FC236}">
                <a16:creationId xmlns:a16="http://schemas.microsoft.com/office/drawing/2014/main" id="{4B3623C6-06EA-D44B-A6D5-5B0D1D93F168}"/>
              </a:ext>
            </a:extLst>
          </p:cNvPr>
          <p:cNvSpPr txBox="1"/>
          <p:nvPr/>
        </p:nvSpPr>
        <p:spPr>
          <a:xfrm>
            <a:off x="7594306" y="5096481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i="1" dirty="0">
                <a:solidFill>
                  <a:srgbClr val="FF0000"/>
                </a:solidFill>
              </a:rPr>
              <a:t>k</a:t>
            </a:r>
            <a:endParaRPr lang="zh-TW" altLang="en-US" sz="2400" b="1" i="1" dirty="0">
              <a:solidFill>
                <a:srgbClr val="FF0000"/>
              </a:solidFill>
            </a:endParaRPr>
          </a:p>
        </p:txBody>
      </p:sp>
      <p:sp>
        <p:nvSpPr>
          <p:cNvPr id="103" name="文字方塊 102">
            <a:extLst>
              <a:ext uri="{FF2B5EF4-FFF2-40B4-BE49-F238E27FC236}">
                <a16:creationId xmlns:a16="http://schemas.microsoft.com/office/drawing/2014/main" id="{E668EB9B-690A-6142-B95C-9196B0B7BF30}"/>
              </a:ext>
            </a:extLst>
          </p:cNvPr>
          <p:cNvSpPr txBox="1"/>
          <p:nvPr/>
        </p:nvSpPr>
        <p:spPr>
          <a:xfrm>
            <a:off x="4863884" y="580526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g</a:t>
            </a:r>
            <a:endParaRPr lang="zh-TW" altLang="en-US" sz="2400" i="1" dirty="0"/>
          </a:p>
        </p:txBody>
      </p:sp>
      <p:sp>
        <p:nvSpPr>
          <p:cNvPr id="104" name="文字方塊 103">
            <a:extLst>
              <a:ext uri="{FF2B5EF4-FFF2-40B4-BE49-F238E27FC236}">
                <a16:creationId xmlns:a16="http://schemas.microsoft.com/office/drawing/2014/main" id="{A2A16FAD-054C-6F46-B874-A2993D78D51E}"/>
              </a:ext>
            </a:extLst>
          </p:cNvPr>
          <p:cNvSpPr txBox="1"/>
          <p:nvPr/>
        </p:nvSpPr>
        <p:spPr>
          <a:xfrm>
            <a:off x="2199588" y="573325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e</a:t>
            </a:r>
            <a:endParaRPr lang="zh-TW" altLang="en-US" sz="2400" i="1" dirty="0"/>
          </a:p>
        </p:txBody>
      </p:sp>
      <p:sp>
        <p:nvSpPr>
          <p:cNvPr id="105" name="文字方塊 104">
            <a:extLst>
              <a:ext uri="{FF2B5EF4-FFF2-40B4-BE49-F238E27FC236}">
                <a16:creationId xmlns:a16="http://schemas.microsoft.com/office/drawing/2014/main" id="{4EA602E1-5E79-B543-A62F-EBBD3B7B2E2E}"/>
              </a:ext>
            </a:extLst>
          </p:cNvPr>
          <p:cNvSpPr txBox="1"/>
          <p:nvPr/>
        </p:nvSpPr>
        <p:spPr>
          <a:xfrm>
            <a:off x="3275856" y="469552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d</a:t>
            </a:r>
            <a:endParaRPr lang="zh-TW" altLang="en-US" sz="2400" i="1" dirty="0"/>
          </a:p>
        </p:txBody>
      </p:sp>
      <p:sp>
        <p:nvSpPr>
          <p:cNvPr id="106" name="文字方塊 105">
            <a:extLst>
              <a:ext uri="{FF2B5EF4-FFF2-40B4-BE49-F238E27FC236}">
                <a16:creationId xmlns:a16="http://schemas.microsoft.com/office/drawing/2014/main" id="{3D4ED7BE-6384-1D46-A82B-7E18E092F41D}"/>
              </a:ext>
            </a:extLst>
          </p:cNvPr>
          <p:cNvSpPr txBox="1"/>
          <p:nvPr/>
        </p:nvSpPr>
        <p:spPr>
          <a:xfrm>
            <a:off x="4034346" y="4695527"/>
            <a:ext cx="269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f</a:t>
            </a:r>
            <a:endParaRPr lang="zh-TW" altLang="en-US" sz="2400" i="1" dirty="0"/>
          </a:p>
        </p:txBody>
      </p:sp>
      <p:sp>
        <p:nvSpPr>
          <p:cNvPr id="107" name="文字方塊 106">
            <a:extLst>
              <a:ext uri="{FF2B5EF4-FFF2-40B4-BE49-F238E27FC236}">
                <a16:creationId xmlns:a16="http://schemas.microsoft.com/office/drawing/2014/main" id="{B9B16222-319C-9F4F-8FE6-6989C352A410}"/>
              </a:ext>
            </a:extLst>
          </p:cNvPr>
          <p:cNvSpPr txBox="1"/>
          <p:nvPr/>
        </p:nvSpPr>
        <p:spPr>
          <a:xfrm>
            <a:off x="5769027" y="4772841"/>
            <a:ext cx="253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j</a:t>
            </a:r>
            <a:endParaRPr lang="zh-TW" altLang="en-US" sz="2400" i="1" dirty="0"/>
          </a:p>
        </p:txBody>
      </p:sp>
      <p:sp>
        <p:nvSpPr>
          <p:cNvPr id="51" name="文字方塊 50">
            <a:extLst>
              <a:ext uri="{FF2B5EF4-FFF2-40B4-BE49-F238E27FC236}">
                <a16:creationId xmlns:a16="http://schemas.microsoft.com/office/drawing/2014/main" id="{5CBE1ABF-81A3-4E48-B0A0-804FF2656F2A}"/>
              </a:ext>
            </a:extLst>
          </p:cNvPr>
          <p:cNvSpPr txBox="1"/>
          <p:nvPr/>
        </p:nvSpPr>
        <p:spPr>
          <a:xfrm>
            <a:off x="4355976" y="780479"/>
            <a:ext cx="1078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/>
              <a:t>11/11</a:t>
            </a:r>
            <a:endParaRPr lang="zh-TW" altLang="en-US" sz="2400" dirty="0"/>
          </a:p>
        </p:txBody>
      </p:sp>
      <p:sp>
        <p:nvSpPr>
          <p:cNvPr id="53" name="文字方塊 52">
            <a:extLst>
              <a:ext uri="{FF2B5EF4-FFF2-40B4-BE49-F238E27FC236}">
                <a16:creationId xmlns:a16="http://schemas.microsoft.com/office/drawing/2014/main" id="{0A0AFB59-BC05-BF4A-AEFD-0CE7852843FD}"/>
              </a:ext>
            </a:extLst>
          </p:cNvPr>
          <p:cNvSpPr txBox="1"/>
          <p:nvPr/>
        </p:nvSpPr>
        <p:spPr>
          <a:xfrm>
            <a:off x="3154188" y="1832632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10/10</a:t>
            </a:r>
            <a:endParaRPr lang="zh-TW" altLang="en-US" sz="2400" dirty="0"/>
          </a:p>
        </p:txBody>
      </p:sp>
      <p:sp>
        <p:nvSpPr>
          <p:cNvPr id="54" name="文字方塊 53">
            <a:extLst>
              <a:ext uri="{FF2B5EF4-FFF2-40B4-BE49-F238E27FC236}">
                <a16:creationId xmlns:a16="http://schemas.microsoft.com/office/drawing/2014/main" id="{F1A3C718-698D-3E4E-9347-B5C0D57B2246}"/>
              </a:ext>
            </a:extLst>
          </p:cNvPr>
          <p:cNvSpPr txBox="1"/>
          <p:nvPr/>
        </p:nvSpPr>
        <p:spPr>
          <a:xfrm>
            <a:off x="3491880" y="4251871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9/10</a:t>
            </a:r>
            <a:endParaRPr lang="zh-TW" altLang="en-US" sz="2400" dirty="0"/>
          </a:p>
        </p:txBody>
      </p:sp>
      <p:sp>
        <p:nvSpPr>
          <p:cNvPr id="55" name="文字方塊 54">
            <a:extLst>
              <a:ext uri="{FF2B5EF4-FFF2-40B4-BE49-F238E27FC236}">
                <a16:creationId xmlns:a16="http://schemas.microsoft.com/office/drawing/2014/main" id="{74365682-72A5-334E-9D26-F8F7575D068F}"/>
              </a:ext>
            </a:extLst>
          </p:cNvPr>
          <p:cNvSpPr txBox="1"/>
          <p:nvPr/>
        </p:nvSpPr>
        <p:spPr>
          <a:xfrm>
            <a:off x="3131840" y="5023385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8/10</a:t>
            </a:r>
            <a:endParaRPr lang="zh-TW" altLang="en-US" sz="2400" dirty="0"/>
          </a:p>
        </p:txBody>
      </p:sp>
      <p:sp>
        <p:nvSpPr>
          <p:cNvPr id="56" name="文字方塊 55">
            <a:extLst>
              <a:ext uri="{FF2B5EF4-FFF2-40B4-BE49-F238E27FC236}">
                <a16:creationId xmlns:a16="http://schemas.microsoft.com/office/drawing/2014/main" id="{76C8A95D-0C8E-8F4E-86AD-178E539C3B53}"/>
              </a:ext>
            </a:extLst>
          </p:cNvPr>
          <p:cNvSpPr txBox="1"/>
          <p:nvPr/>
        </p:nvSpPr>
        <p:spPr>
          <a:xfrm>
            <a:off x="3851920" y="5013176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6/7</a:t>
            </a:r>
            <a:endParaRPr lang="zh-TW" altLang="en-US" sz="2400" dirty="0"/>
          </a:p>
        </p:txBody>
      </p:sp>
      <p:sp>
        <p:nvSpPr>
          <p:cNvPr id="58" name="文字方塊 57">
            <a:extLst>
              <a:ext uri="{FF2B5EF4-FFF2-40B4-BE49-F238E27FC236}">
                <a16:creationId xmlns:a16="http://schemas.microsoft.com/office/drawing/2014/main" id="{3151B386-8112-9F4A-A47D-7BBB9502A497}"/>
              </a:ext>
            </a:extLst>
          </p:cNvPr>
          <p:cNvSpPr txBox="1"/>
          <p:nvPr/>
        </p:nvSpPr>
        <p:spPr>
          <a:xfrm>
            <a:off x="2051720" y="6063679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7/10</a:t>
            </a:r>
            <a:endParaRPr lang="zh-TW" altLang="en-US" sz="2400" dirty="0"/>
          </a:p>
        </p:txBody>
      </p:sp>
      <p:sp>
        <p:nvSpPr>
          <p:cNvPr id="59" name="文字方塊 58">
            <a:extLst>
              <a:ext uri="{FF2B5EF4-FFF2-40B4-BE49-F238E27FC236}">
                <a16:creationId xmlns:a16="http://schemas.microsoft.com/office/drawing/2014/main" id="{F6705C89-3A2E-224B-84E3-102DBD3D64BA}"/>
              </a:ext>
            </a:extLst>
          </p:cNvPr>
          <p:cNvSpPr txBox="1"/>
          <p:nvPr/>
        </p:nvSpPr>
        <p:spPr>
          <a:xfrm>
            <a:off x="4716016" y="6153695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5/7</a:t>
            </a:r>
            <a:endParaRPr lang="zh-TW" altLang="en-US" sz="2400" dirty="0"/>
          </a:p>
        </p:txBody>
      </p:sp>
      <p:sp>
        <p:nvSpPr>
          <p:cNvPr id="60" name="文字方塊 59">
            <a:extLst>
              <a:ext uri="{FF2B5EF4-FFF2-40B4-BE49-F238E27FC236}">
                <a16:creationId xmlns:a16="http://schemas.microsoft.com/office/drawing/2014/main" id="{59F68B7D-E1E8-354E-B311-651C48874821}"/>
              </a:ext>
            </a:extLst>
          </p:cNvPr>
          <p:cNvSpPr txBox="1"/>
          <p:nvPr/>
        </p:nvSpPr>
        <p:spPr>
          <a:xfrm>
            <a:off x="7452320" y="5393103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1/1</a:t>
            </a:r>
            <a:endParaRPr lang="zh-TW" altLang="en-US" sz="2400" dirty="0"/>
          </a:p>
        </p:txBody>
      </p:sp>
      <p:sp>
        <p:nvSpPr>
          <p:cNvPr id="63" name="文字方塊 62">
            <a:extLst>
              <a:ext uri="{FF2B5EF4-FFF2-40B4-BE49-F238E27FC236}">
                <a16:creationId xmlns:a16="http://schemas.microsoft.com/office/drawing/2014/main" id="{AE3C4483-0F03-7541-A6FF-11ED1F0A5170}"/>
              </a:ext>
            </a:extLst>
          </p:cNvPr>
          <p:cNvSpPr txBox="1"/>
          <p:nvPr/>
        </p:nvSpPr>
        <p:spPr>
          <a:xfrm>
            <a:off x="5580112" y="5116594"/>
            <a:ext cx="761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2/11</a:t>
            </a:r>
            <a:endParaRPr lang="zh-TW" altLang="en-US" sz="2400" dirty="0"/>
          </a:p>
        </p:txBody>
      </p:sp>
      <p:grpSp>
        <p:nvGrpSpPr>
          <p:cNvPr id="72" name="群組 71">
            <a:extLst>
              <a:ext uri="{FF2B5EF4-FFF2-40B4-BE49-F238E27FC236}">
                <a16:creationId xmlns:a16="http://schemas.microsoft.com/office/drawing/2014/main" id="{F1CB0269-20AF-974D-91E6-438E67B42AD0}"/>
              </a:ext>
            </a:extLst>
          </p:cNvPr>
          <p:cNvGrpSpPr/>
          <p:nvPr/>
        </p:nvGrpSpPr>
        <p:grpSpPr>
          <a:xfrm>
            <a:off x="1043608" y="2252615"/>
            <a:ext cx="543899" cy="3518407"/>
            <a:chOff x="479364" y="1578074"/>
            <a:chExt cx="924284" cy="3518407"/>
          </a:xfrm>
        </p:grpSpPr>
        <p:sp>
          <p:nvSpPr>
            <p:cNvPr id="73" name="矩形 72">
              <a:extLst>
                <a:ext uri="{FF2B5EF4-FFF2-40B4-BE49-F238E27FC236}">
                  <a16:creationId xmlns:a16="http://schemas.microsoft.com/office/drawing/2014/main" id="{BA9EB002-EB34-6D46-91C0-BA0F42D98226}"/>
                </a:ext>
              </a:extLst>
            </p:cNvPr>
            <p:cNvSpPr/>
            <p:nvPr/>
          </p:nvSpPr>
          <p:spPr bwMode="auto">
            <a:xfrm>
              <a:off x="479364" y="1578074"/>
              <a:ext cx="788863" cy="3518407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25400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77" name="矩形 76">
              <a:extLst>
                <a:ext uri="{FF2B5EF4-FFF2-40B4-BE49-F238E27FC236}">
                  <a16:creationId xmlns:a16="http://schemas.microsoft.com/office/drawing/2014/main" id="{69200A96-6950-DC4A-AD48-C05801B96C07}"/>
                </a:ext>
              </a:extLst>
            </p:cNvPr>
            <p:cNvSpPr/>
            <p:nvPr/>
          </p:nvSpPr>
          <p:spPr bwMode="auto">
            <a:xfrm>
              <a:off x="539552" y="2132856"/>
              <a:ext cx="864096" cy="288032"/>
            </a:xfrm>
            <a:prstGeom prst="rect">
              <a:avLst/>
            </a:prstGeom>
            <a:solidFill>
              <a:schemeClr val="bg1"/>
            </a:solidFill>
            <a:ln w="12700" cap="sq" cmpd="sng" algn="ctr">
              <a:solidFill>
                <a:schemeClr val="bg1">
                  <a:alpha val="0"/>
                </a:schemeClr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81" name="文字方塊 80">
            <a:extLst>
              <a:ext uri="{FF2B5EF4-FFF2-40B4-BE49-F238E27FC236}">
                <a16:creationId xmlns:a16="http://schemas.microsoft.com/office/drawing/2014/main" id="{53718F63-29AD-F740-AE2B-E0F2106FDB46}"/>
              </a:ext>
            </a:extLst>
          </p:cNvPr>
          <p:cNvSpPr txBox="1"/>
          <p:nvPr/>
        </p:nvSpPr>
        <p:spPr>
          <a:xfrm>
            <a:off x="1043608" y="5399940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a</a:t>
            </a:r>
            <a:endParaRPr kumimoji="1" lang="zh-TW" altLang="en-US" dirty="0"/>
          </a:p>
        </p:txBody>
      </p:sp>
      <p:sp>
        <p:nvSpPr>
          <p:cNvPr id="66" name="文字方塊 65">
            <a:extLst>
              <a:ext uri="{FF2B5EF4-FFF2-40B4-BE49-F238E27FC236}">
                <a16:creationId xmlns:a16="http://schemas.microsoft.com/office/drawing/2014/main" id="{BAA9FB98-3683-8D40-B9AD-AF13BF9CF0A1}"/>
              </a:ext>
            </a:extLst>
          </p:cNvPr>
          <p:cNvSpPr txBox="1"/>
          <p:nvPr/>
        </p:nvSpPr>
        <p:spPr>
          <a:xfrm>
            <a:off x="1043608" y="5013176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h</a:t>
            </a:r>
            <a:endParaRPr kumimoji="1" lang="zh-TW" altLang="en-US" dirty="0"/>
          </a:p>
        </p:txBody>
      </p:sp>
      <p:sp>
        <p:nvSpPr>
          <p:cNvPr id="67" name="文字方塊 66">
            <a:extLst>
              <a:ext uri="{FF2B5EF4-FFF2-40B4-BE49-F238E27FC236}">
                <a16:creationId xmlns:a16="http://schemas.microsoft.com/office/drawing/2014/main" id="{20FEC21C-FAE0-7F44-9D8D-448A3801615B}"/>
              </a:ext>
            </a:extLst>
          </p:cNvPr>
          <p:cNvSpPr txBox="1"/>
          <p:nvPr/>
        </p:nvSpPr>
        <p:spPr>
          <a:xfrm>
            <a:off x="1043608" y="4643844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i</a:t>
            </a:r>
            <a:endParaRPr kumimoji="1" lang="zh-TW" altLang="en-US" dirty="0"/>
          </a:p>
        </p:txBody>
      </p:sp>
      <p:sp>
        <p:nvSpPr>
          <p:cNvPr id="68" name="文字方塊 67">
            <a:extLst>
              <a:ext uri="{FF2B5EF4-FFF2-40B4-BE49-F238E27FC236}">
                <a16:creationId xmlns:a16="http://schemas.microsoft.com/office/drawing/2014/main" id="{EB18C8DC-B54E-A44F-B752-D692B67551CE}"/>
              </a:ext>
            </a:extLst>
          </p:cNvPr>
          <p:cNvSpPr txBox="1"/>
          <p:nvPr/>
        </p:nvSpPr>
        <p:spPr>
          <a:xfrm>
            <a:off x="1043608" y="4283804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j</a:t>
            </a:r>
            <a:endParaRPr kumimoji="1" lang="zh-TW" altLang="en-US" dirty="0"/>
          </a:p>
        </p:txBody>
      </p:sp>
      <p:sp>
        <p:nvSpPr>
          <p:cNvPr id="69" name="文字方塊 68">
            <a:extLst>
              <a:ext uri="{FF2B5EF4-FFF2-40B4-BE49-F238E27FC236}">
                <a16:creationId xmlns:a16="http://schemas.microsoft.com/office/drawing/2014/main" id="{ACE55730-75E7-2545-A2A4-3354AF52DA13}"/>
              </a:ext>
            </a:extLst>
          </p:cNvPr>
          <p:cNvSpPr txBox="1"/>
          <p:nvPr/>
        </p:nvSpPr>
        <p:spPr>
          <a:xfrm>
            <a:off x="5652120" y="1915350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4/4</a:t>
            </a:r>
            <a:endParaRPr lang="zh-TW" altLang="en-US" sz="2400" dirty="0"/>
          </a:p>
        </p:txBody>
      </p:sp>
      <p:sp>
        <p:nvSpPr>
          <p:cNvPr id="70" name="文字方塊 69">
            <a:extLst>
              <a:ext uri="{FF2B5EF4-FFF2-40B4-BE49-F238E27FC236}">
                <a16:creationId xmlns:a16="http://schemas.microsoft.com/office/drawing/2014/main" id="{510F4343-BB70-2247-B40F-97B883FE0FE2}"/>
              </a:ext>
            </a:extLst>
          </p:cNvPr>
          <p:cNvSpPr txBox="1"/>
          <p:nvPr/>
        </p:nvSpPr>
        <p:spPr>
          <a:xfrm>
            <a:off x="6660232" y="3235575"/>
            <a:ext cx="761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3/11</a:t>
            </a:r>
            <a:endParaRPr lang="zh-TW" altLang="en-US" sz="2400" dirty="0"/>
          </a:p>
        </p:txBody>
      </p:sp>
      <p:sp>
        <p:nvSpPr>
          <p:cNvPr id="64" name="文字方塊 63">
            <a:extLst>
              <a:ext uri="{FF2B5EF4-FFF2-40B4-BE49-F238E27FC236}">
                <a16:creationId xmlns:a16="http://schemas.microsoft.com/office/drawing/2014/main" id="{109F5C7E-D93E-5447-AD3A-F8252C0BAD0A}"/>
              </a:ext>
            </a:extLst>
          </p:cNvPr>
          <p:cNvSpPr txBox="1"/>
          <p:nvPr/>
        </p:nvSpPr>
        <p:spPr>
          <a:xfrm>
            <a:off x="1043608" y="3933056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k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187520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461243"/>
            <a:ext cx="8229600" cy="839787"/>
          </a:xfrm>
        </p:spPr>
        <p:txBody>
          <a:bodyPr/>
          <a:lstStyle/>
          <a:p>
            <a:r>
              <a:rPr lang="en-US" altLang="zh-TW" dirty="0"/>
              <a:t>Reaching Higher?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Computing SCCs Using DFS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28</a:t>
            </a:fld>
            <a:endParaRPr lang="en-US" altLang="zh-TW" dirty="0"/>
          </a:p>
        </p:txBody>
      </p:sp>
      <p:sp>
        <p:nvSpPr>
          <p:cNvPr id="37" name="橢圓 36"/>
          <p:cNvSpPr/>
          <p:nvPr/>
        </p:nvSpPr>
        <p:spPr bwMode="auto">
          <a:xfrm>
            <a:off x="4716016" y="148478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3" name="直線接點 42"/>
          <p:cNvCxnSpPr>
            <a:stCxn id="37" idx="4"/>
            <a:endCxn id="75" idx="7"/>
          </p:cNvCxnSpPr>
          <p:nvPr/>
        </p:nvCxnSpPr>
        <p:spPr bwMode="auto">
          <a:xfrm flipH="1">
            <a:off x="3872096" y="1592784"/>
            <a:ext cx="897920" cy="915928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61" name="文字方塊 60"/>
          <p:cNvSpPr txBox="1"/>
          <p:nvPr/>
        </p:nvSpPr>
        <p:spPr>
          <a:xfrm>
            <a:off x="4572000" y="102311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a</a:t>
            </a:r>
            <a:endParaRPr lang="zh-TW" altLang="en-US" sz="2400" i="1" dirty="0"/>
          </a:p>
        </p:txBody>
      </p:sp>
      <p:sp>
        <p:nvSpPr>
          <p:cNvPr id="75" name="橢圓 74"/>
          <p:cNvSpPr/>
          <p:nvPr/>
        </p:nvSpPr>
        <p:spPr bwMode="auto">
          <a:xfrm>
            <a:off x="3779912" y="2492896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3419872" y="217524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b</a:t>
            </a:r>
            <a:endParaRPr lang="zh-TW" altLang="en-US" sz="2400" i="1" dirty="0"/>
          </a:p>
        </p:txBody>
      </p:sp>
      <p:cxnSp>
        <p:nvCxnSpPr>
          <p:cNvPr id="78" name="直線接點 77"/>
          <p:cNvCxnSpPr>
            <a:stCxn id="75" idx="4"/>
            <a:endCxn id="79" idx="0"/>
          </p:cNvCxnSpPr>
          <p:nvPr/>
        </p:nvCxnSpPr>
        <p:spPr bwMode="auto">
          <a:xfrm>
            <a:off x="3833912" y="2600896"/>
            <a:ext cx="0" cy="108014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79" name="橢圓 78"/>
          <p:cNvSpPr/>
          <p:nvPr/>
        </p:nvSpPr>
        <p:spPr bwMode="auto">
          <a:xfrm>
            <a:off x="3779912" y="3681040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3707904" y="3903439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c</a:t>
            </a:r>
            <a:endParaRPr lang="zh-TW" altLang="en-US" sz="2400" i="1" dirty="0"/>
          </a:p>
        </p:txBody>
      </p:sp>
      <p:sp>
        <p:nvSpPr>
          <p:cNvPr id="87" name="橢圓 86"/>
          <p:cNvSpPr/>
          <p:nvPr/>
        </p:nvSpPr>
        <p:spPr bwMode="auto">
          <a:xfrm>
            <a:off x="3223296" y="4650864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8" name="橢圓 87"/>
          <p:cNvSpPr/>
          <p:nvPr/>
        </p:nvSpPr>
        <p:spPr bwMode="auto">
          <a:xfrm>
            <a:off x="2483768" y="5769272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9" name="橢圓 88"/>
          <p:cNvSpPr/>
          <p:nvPr/>
        </p:nvSpPr>
        <p:spPr bwMode="auto">
          <a:xfrm>
            <a:off x="4391992" y="4689152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0" name="橢圓 89"/>
          <p:cNvSpPr/>
          <p:nvPr/>
        </p:nvSpPr>
        <p:spPr bwMode="auto">
          <a:xfrm>
            <a:off x="4968056" y="5769272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1" name="橢圓 90"/>
          <p:cNvSpPr/>
          <p:nvPr/>
        </p:nvSpPr>
        <p:spPr bwMode="auto">
          <a:xfrm>
            <a:off x="5761992" y="465571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2" name="橢圓 91"/>
          <p:cNvSpPr/>
          <p:nvPr/>
        </p:nvSpPr>
        <p:spPr bwMode="auto">
          <a:xfrm>
            <a:off x="5652120" y="262858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3" name="橢圓 92"/>
          <p:cNvSpPr/>
          <p:nvPr/>
        </p:nvSpPr>
        <p:spPr bwMode="auto">
          <a:xfrm>
            <a:off x="6732240" y="3933056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4" name="橢圓 93"/>
          <p:cNvSpPr/>
          <p:nvPr/>
        </p:nvSpPr>
        <p:spPr bwMode="auto">
          <a:xfrm>
            <a:off x="7559416" y="500859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95" name="直線接點 94"/>
          <p:cNvCxnSpPr>
            <a:stCxn id="88" idx="7"/>
          </p:cNvCxnSpPr>
          <p:nvPr/>
        </p:nvCxnSpPr>
        <p:spPr bwMode="auto">
          <a:xfrm flipV="1">
            <a:off x="2575952" y="2564904"/>
            <a:ext cx="1203960" cy="322018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cxnSp>
        <p:nvCxnSpPr>
          <p:cNvPr id="99" name="直線接點 98"/>
          <p:cNvCxnSpPr>
            <a:stCxn id="79" idx="4"/>
            <a:endCxn id="87" idx="0"/>
          </p:cNvCxnSpPr>
          <p:nvPr/>
        </p:nvCxnSpPr>
        <p:spPr bwMode="auto">
          <a:xfrm flipH="1">
            <a:off x="3277296" y="3789040"/>
            <a:ext cx="556616" cy="86182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28" name="直線接點 27">
            <a:extLst>
              <a:ext uri="{FF2B5EF4-FFF2-40B4-BE49-F238E27FC236}">
                <a16:creationId xmlns:a16="http://schemas.microsoft.com/office/drawing/2014/main" id="{F413C1DF-B007-464C-9DF3-9E97322E474D}"/>
              </a:ext>
            </a:extLst>
          </p:cNvPr>
          <p:cNvCxnSpPr>
            <a:cxnSpLocks/>
            <a:stCxn id="87" idx="3"/>
            <a:endCxn id="88" idx="7"/>
          </p:cNvCxnSpPr>
          <p:nvPr/>
        </p:nvCxnSpPr>
        <p:spPr bwMode="auto">
          <a:xfrm flipH="1">
            <a:off x="2575952" y="4743048"/>
            <a:ext cx="663160" cy="104204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33" name="直線接點 32">
            <a:extLst>
              <a:ext uri="{FF2B5EF4-FFF2-40B4-BE49-F238E27FC236}">
                <a16:creationId xmlns:a16="http://schemas.microsoft.com/office/drawing/2014/main" id="{90C0FA38-A847-034F-AC6C-0B7CC4E554FB}"/>
              </a:ext>
            </a:extLst>
          </p:cNvPr>
          <p:cNvCxnSpPr>
            <a:cxnSpLocks/>
            <a:stCxn id="79" idx="5"/>
            <a:endCxn id="89" idx="1"/>
          </p:cNvCxnSpPr>
          <p:nvPr/>
        </p:nvCxnSpPr>
        <p:spPr bwMode="auto">
          <a:xfrm>
            <a:off x="3872096" y="3773224"/>
            <a:ext cx="535712" cy="93174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39" name="直線接點 38">
            <a:extLst>
              <a:ext uri="{FF2B5EF4-FFF2-40B4-BE49-F238E27FC236}">
                <a16:creationId xmlns:a16="http://schemas.microsoft.com/office/drawing/2014/main" id="{62DF9BD3-14FB-F14A-ACBB-605302C858C6}"/>
              </a:ext>
            </a:extLst>
          </p:cNvPr>
          <p:cNvCxnSpPr>
            <a:cxnSpLocks/>
            <a:stCxn id="37" idx="5"/>
            <a:endCxn id="92" idx="1"/>
          </p:cNvCxnSpPr>
          <p:nvPr/>
        </p:nvCxnSpPr>
        <p:spPr bwMode="auto">
          <a:xfrm>
            <a:off x="4808200" y="1576968"/>
            <a:ext cx="859736" cy="1067432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42" name="直線接點 41">
            <a:extLst>
              <a:ext uri="{FF2B5EF4-FFF2-40B4-BE49-F238E27FC236}">
                <a16:creationId xmlns:a16="http://schemas.microsoft.com/office/drawing/2014/main" id="{2E6A6A60-60BD-4240-AEFF-77384D7EACF1}"/>
              </a:ext>
            </a:extLst>
          </p:cNvPr>
          <p:cNvCxnSpPr>
            <a:cxnSpLocks/>
            <a:stCxn id="92" idx="5"/>
            <a:endCxn id="93" idx="1"/>
          </p:cNvCxnSpPr>
          <p:nvPr/>
        </p:nvCxnSpPr>
        <p:spPr bwMode="auto">
          <a:xfrm>
            <a:off x="5744304" y="2720768"/>
            <a:ext cx="1003752" cy="122810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47" name="直線接點 46">
            <a:extLst>
              <a:ext uri="{FF2B5EF4-FFF2-40B4-BE49-F238E27FC236}">
                <a16:creationId xmlns:a16="http://schemas.microsoft.com/office/drawing/2014/main" id="{E0FC2A7C-45AE-624D-98AB-EDDA85778A2D}"/>
              </a:ext>
            </a:extLst>
          </p:cNvPr>
          <p:cNvCxnSpPr>
            <a:cxnSpLocks/>
            <a:stCxn id="93" idx="5"/>
            <a:endCxn id="94" idx="1"/>
          </p:cNvCxnSpPr>
          <p:nvPr/>
        </p:nvCxnSpPr>
        <p:spPr bwMode="auto">
          <a:xfrm>
            <a:off x="6824424" y="4025240"/>
            <a:ext cx="750808" cy="99917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52" name="直線接點 51">
            <a:extLst>
              <a:ext uri="{FF2B5EF4-FFF2-40B4-BE49-F238E27FC236}">
                <a16:creationId xmlns:a16="http://schemas.microsoft.com/office/drawing/2014/main" id="{9B9558B4-2152-5F4B-BDD8-F5FAA1A2367C}"/>
              </a:ext>
            </a:extLst>
          </p:cNvPr>
          <p:cNvCxnSpPr>
            <a:cxnSpLocks/>
            <a:stCxn id="91" idx="1"/>
            <a:endCxn id="37" idx="4"/>
          </p:cNvCxnSpPr>
          <p:nvPr/>
        </p:nvCxnSpPr>
        <p:spPr bwMode="auto">
          <a:xfrm flipH="1" flipV="1">
            <a:off x="4770016" y="1592784"/>
            <a:ext cx="1007792" cy="307874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cxnSp>
        <p:nvCxnSpPr>
          <p:cNvPr id="57" name="直線接點 56">
            <a:extLst>
              <a:ext uri="{FF2B5EF4-FFF2-40B4-BE49-F238E27FC236}">
                <a16:creationId xmlns:a16="http://schemas.microsoft.com/office/drawing/2014/main" id="{CEA4A496-402E-8445-AE98-939FB6716F93}"/>
              </a:ext>
            </a:extLst>
          </p:cNvPr>
          <p:cNvCxnSpPr>
            <a:cxnSpLocks/>
            <a:stCxn id="92" idx="3"/>
            <a:endCxn id="79" idx="7"/>
          </p:cNvCxnSpPr>
          <p:nvPr/>
        </p:nvCxnSpPr>
        <p:spPr bwMode="auto">
          <a:xfrm flipH="1">
            <a:off x="3872096" y="2720768"/>
            <a:ext cx="1795840" cy="976088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cxnSp>
        <p:nvCxnSpPr>
          <p:cNvPr id="62" name="直線接點 61">
            <a:extLst>
              <a:ext uri="{FF2B5EF4-FFF2-40B4-BE49-F238E27FC236}">
                <a16:creationId xmlns:a16="http://schemas.microsoft.com/office/drawing/2014/main" id="{481A12C2-5142-C345-9880-3D5035438A2B}"/>
              </a:ext>
            </a:extLst>
          </p:cNvPr>
          <p:cNvCxnSpPr>
            <a:cxnSpLocks/>
            <a:stCxn id="93" idx="3"/>
            <a:endCxn id="91" idx="6"/>
          </p:cNvCxnSpPr>
          <p:nvPr/>
        </p:nvCxnSpPr>
        <p:spPr bwMode="auto">
          <a:xfrm flipH="1">
            <a:off x="5869992" y="4025240"/>
            <a:ext cx="878064" cy="684472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74" name="直線接點 73">
            <a:extLst>
              <a:ext uri="{FF2B5EF4-FFF2-40B4-BE49-F238E27FC236}">
                <a16:creationId xmlns:a16="http://schemas.microsoft.com/office/drawing/2014/main" id="{19F86FBA-25B3-7B47-9619-0A779C887BFA}"/>
              </a:ext>
            </a:extLst>
          </p:cNvPr>
          <p:cNvCxnSpPr>
            <a:cxnSpLocks/>
            <a:stCxn id="94" idx="3"/>
            <a:endCxn id="90" idx="7"/>
          </p:cNvCxnSpPr>
          <p:nvPr/>
        </p:nvCxnSpPr>
        <p:spPr bwMode="auto">
          <a:xfrm flipH="1">
            <a:off x="5060240" y="5100778"/>
            <a:ext cx="2514992" cy="68431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cxnSp>
        <p:nvCxnSpPr>
          <p:cNvPr id="80" name="直線接點 79">
            <a:extLst>
              <a:ext uri="{FF2B5EF4-FFF2-40B4-BE49-F238E27FC236}">
                <a16:creationId xmlns:a16="http://schemas.microsoft.com/office/drawing/2014/main" id="{5106A54D-D739-1D42-8A07-6FEE8C78FAD8}"/>
              </a:ext>
            </a:extLst>
          </p:cNvPr>
          <p:cNvCxnSpPr>
            <a:cxnSpLocks/>
            <a:stCxn id="91" idx="2"/>
            <a:endCxn id="89" idx="6"/>
          </p:cNvCxnSpPr>
          <p:nvPr/>
        </p:nvCxnSpPr>
        <p:spPr bwMode="auto">
          <a:xfrm flipH="1">
            <a:off x="4499992" y="4709712"/>
            <a:ext cx="1262000" cy="3344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cxnSp>
        <p:nvCxnSpPr>
          <p:cNvPr id="96" name="直線接點 95">
            <a:extLst>
              <a:ext uri="{FF2B5EF4-FFF2-40B4-BE49-F238E27FC236}">
                <a16:creationId xmlns:a16="http://schemas.microsoft.com/office/drawing/2014/main" id="{EEEAEC8C-89B4-1B4C-8A83-CEDF6BF354A5}"/>
              </a:ext>
            </a:extLst>
          </p:cNvPr>
          <p:cNvCxnSpPr>
            <a:cxnSpLocks/>
            <a:stCxn id="89" idx="4"/>
            <a:endCxn id="90" idx="1"/>
          </p:cNvCxnSpPr>
          <p:nvPr/>
        </p:nvCxnSpPr>
        <p:spPr bwMode="auto">
          <a:xfrm>
            <a:off x="4445992" y="4797152"/>
            <a:ext cx="537880" cy="987936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97" name="直線接點 96">
            <a:extLst>
              <a:ext uri="{FF2B5EF4-FFF2-40B4-BE49-F238E27FC236}">
                <a16:creationId xmlns:a16="http://schemas.microsoft.com/office/drawing/2014/main" id="{0E95F9C4-6644-3D4B-9109-B1BC029440DA}"/>
              </a:ext>
            </a:extLst>
          </p:cNvPr>
          <p:cNvCxnSpPr>
            <a:cxnSpLocks/>
            <a:stCxn id="90" idx="2"/>
            <a:endCxn id="88" idx="6"/>
          </p:cNvCxnSpPr>
          <p:nvPr/>
        </p:nvCxnSpPr>
        <p:spPr bwMode="auto">
          <a:xfrm flipH="1">
            <a:off x="2591768" y="5823272"/>
            <a:ext cx="2376288" cy="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sp>
        <p:nvSpPr>
          <p:cNvPr id="100" name="文字方塊 99">
            <a:extLst>
              <a:ext uri="{FF2B5EF4-FFF2-40B4-BE49-F238E27FC236}">
                <a16:creationId xmlns:a16="http://schemas.microsoft.com/office/drawing/2014/main" id="{8888D262-8145-1445-ACE9-BACE12C7D058}"/>
              </a:ext>
            </a:extLst>
          </p:cNvPr>
          <p:cNvSpPr txBox="1"/>
          <p:nvPr/>
        </p:nvSpPr>
        <p:spPr>
          <a:xfrm>
            <a:off x="5744304" y="223751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h</a:t>
            </a:r>
            <a:endParaRPr lang="zh-TW" altLang="en-US" sz="2400" i="1" dirty="0"/>
          </a:p>
        </p:txBody>
      </p:sp>
      <p:sp>
        <p:nvSpPr>
          <p:cNvPr id="101" name="文字方塊 100">
            <a:extLst>
              <a:ext uri="{FF2B5EF4-FFF2-40B4-BE49-F238E27FC236}">
                <a16:creationId xmlns:a16="http://schemas.microsoft.com/office/drawing/2014/main" id="{3C1F21F0-9E9C-834A-B7CB-D4D866955EEF}"/>
              </a:ext>
            </a:extLst>
          </p:cNvPr>
          <p:cNvSpPr txBox="1"/>
          <p:nvPr/>
        </p:nvSpPr>
        <p:spPr>
          <a:xfrm>
            <a:off x="6786240" y="3550154"/>
            <a:ext cx="253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i</a:t>
            </a:r>
            <a:endParaRPr lang="zh-TW" altLang="en-US" sz="2400" i="1" dirty="0"/>
          </a:p>
        </p:txBody>
      </p:sp>
      <p:sp>
        <p:nvSpPr>
          <p:cNvPr id="102" name="文字方塊 101">
            <a:extLst>
              <a:ext uri="{FF2B5EF4-FFF2-40B4-BE49-F238E27FC236}">
                <a16:creationId xmlns:a16="http://schemas.microsoft.com/office/drawing/2014/main" id="{4B3623C6-06EA-D44B-A6D5-5B0D1D93F168}"/>
              </a:ext>
            </a:extLst>
          </p:cNvPr>
          <p:cNvSpPr txBox="1"/>
          <p:nvPr/>
        </p:nvSpPr>
        <p:spPr>
          <a:xfrm>
            <a:off x="7594306" y="5096481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i="1" dirty="0">
                <a:solidFill>
                  <a:srgbClr val="FF0000"/>
                </a:solidFill>
              </a:rPr>
              <a:t>k</a:t>
            </a:r>
            <a:endParaRPr lang="zh-TW" altLang="en-US" sz="2400" b="1" i="1" dirty="0">
              <a:solidFill>
                <a:srgbClr val="FF0000"/>
              </a:solidFill>
            </a:endParaRPr>
          </a:p>
        </p:txBody>
      </p:sp>
      <p:sp>
        <p:nvSpPr>
          <p:cNvPr id="103" name="文字方塊 102">
            <a:extLst>
              <a:ext uri="{FF2B5EF4-FFF2-40B4-BE49-F238E27FC236}">
                <a16:creationId xmlns:a16="http://schemas.microsoft.com/office/drawing/2014/main" id="{E668EB9B-690A-6142-B95C-9196B0B7BF30}"/>
              </a:ext>
            </a:extLst>
          </p:cNvPr>
          <p:cNvSpPr txBox="1"/>
          <p:nvPr/>
        </p:nvSpPr>
        <p:spPr>
          <a:xfrm>
            <a:off x="4863884" y="580526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g</a:t>
            </a:r>
            <a:endParaRPr lang="zh-TW" altLang="en-US" sz="2400" i="1" dirty="0"/>
          </a:p>
        </p:txBody>
      </p:sp>
      <p:sp>
        <p:nvSpPr>
          <p:cNvPr id="104" name="文字方塊 103">
            <a:extLst>
              <a:ext uri="{FF2B5EF4-FFF2-40B4-BE49-F238E27FC236}">
                <a16:creationId xmlns:a16="http://schemas.microsoft.com/office/drawing/2014/main" id="{A2A16FAD-054C-6F46-B874-A2993D78D51E}"/>
              </a:ext>
            </a:extLst>
          </p:cNvPr>
          <p:cNvSpPr txBox="1"/>
          <p:nvPr/>
        </p:nvSpPr>
        <p:spPr>
          <a:xfrm>
            <a:off x="2199588" y="573325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e</a:t>
            </a:r>
            <a:endParaRPr lang="zh-TW" altLang="en-US" sz="2400" i="1" dirty="0"/>
          </a:p>
        </p:txBody>
      </p:sp>
      <p:sp>
        <p:nvSpPr>
          <p:cNvPr id="105" name="文字方塊 104">
            <a:extLst>
              <a:ext uri="{FF2B5EF4-FFF2-40B4-BE49-F238E27FC236}">
                <a16:creationId xmlns:a16="http://schemas.microsoft.com/office/drawing/2014/main" id="{4EA602E1-5E79-B543-A62F-EBBD3B7B2E2E}"/>
              </a:ext>
            </a:extLst>
          </p:cNvPr>
          <p:cNvSpPr txBox="1"/>
          <p:nvPr/>
        </p:nvSpPr>
        <p:spPr>
          <a:xfrm>
            <a:off x="3275856" y="469552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d</a:t>
            </a:r>
            <a:endParaRPr lang="zh-TW" altLang="en-US" sz="2400" i="1" dirty="0"/>
          </a:p>
        </p:txBody>
      </p:sp>
      <p:sp>
        <p:nvSpPr>
          <p:cNvPr id="106" name="文字方塊 105">
            <a:extLst>
              <a:ext uri="{FF2B5EF4-FFF2-40B4-BE49-F238E27FC236}">
                <a16:creationId xmlns:a16="http://schemas.microsoft.com/office/drawing/2014/main" id="{3D4ED7BE-6384-1D46-A82B-7E18E092F41D}"/>
              </a:ext>
            </a:extLst>
          </p:cNvPr>
          <p:cNvSpPr txBox="1"/>
          <p:nvPr/>
        </p:nvSpPr>
        <p:spPr>
          <a:xfrm>
            <a:off x="4034346" y="4695527"/>
            <a:ext cx="269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f</a:t>
            </a:r>
            <a:endParaRPr lang="zh-TW" altLang="en-US" sz="2400" i="1" dirty="0"/>
          </a:p>
        </p:txBody>
      </p:sp>
      <p:sp>
        <p:nvSpPr>
          <p:cNvPr id="107" name="文字方塊 106">
            <a:extLst>
              <a:ext uri="{FF2B5EF4-FFF2-40B4-BE49-F238E27FC236}">
                <a16:creationId xmlns:a16="http://schemas.microsoft.com/office/drawing/2014/main" id="{B9B16222-319C-9F4F-8FE6-6989C352A410}"/>
              </a:ext>
            </a:extLst>
          </p:cNvPr>
          <p:cNvSpPr txBox="1"/>
          <p:nvPr/>
        </p:nvSpPr>
        <p:spPr>
          <a:xfrm>
            <a:off x="5769027" y="4772841"/>
            <a:ext cx="253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j</a:t>
            </a:r>
            <a:endParaRPr lang="zh-TW" altLang="en-US" sz="2400" i="1" dirty="0"/>
          </a:p>
        </p:txBody>
      </p:sp>
      <p:sp>
        <p:nvSpPr>
          <p:cNvPr id="51" name="文字方塊 50">
            <a:extLst>
              <a:ext uri="{FF2B5EF4-FFF2-40B4-BE49-F238E27FC236}">
                <a16:creationId xmlns:a16="http://schemas.microsoft.com/office/drawing/2014/main" id="{5CBE1ABF-81A3-4E48-B0A0-804FF2656F2A}"/>
              </a:ext>
            </a:extLst>
          </p:cNvPr>
          <p:cNvSpPr txBox="1"/>
          <p:nvPr/>
        </p:nvSpPr>
        <p:spPr>
          <a:xfrm>
            <a:off x="4355976" y="780479"/>
            <a:ext cx="1078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/>
              <a:t>11/11</a:t>
            </a:r>
            <a:endParaRPr lang="zh-TW" altLang="en-US" sz="2400" dirty="0"/>
          </a:p>
        </p:txBody>
      </p:sp>
      <p:sp>
        <p:nvSpPr>
          <p:cNvPr id="53" name="文字方塊 52">
            <a:extLst>
              <a:ext uri="{FF2B5EF4-FFF2-40B4-BE49-F238E27FC236}">
                <a16:creationId xmlns:a16="http://schemas.microsoft.com/office/drawing/2014/main" id="{0A0AFB59-BC05-BF4A-AEFD-0CE7852843FD}"/>
              </a:ext>
            </a:extLst>
          </p:cNvPr>
          <p:cNvSpPr txBox="1"/>
          <p:nvPr/>
        </p:nvSpPr>
        <p:spPr>
          <a:xfrm>
            <a:off x="3154188" y="1832632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10/10</a:t>
            </a:r>
            <a:endParaRPr lang="zh-TW" altLang="en-US" sz="2400" dirty="0"/>
          </a:p>
        </p:txBody>
      </p:sp>
      <p:sp>
        <p:nvSpPr>
          <p:cNvPr id="54" name="文字方塊 53">
            <a:extLst>
              <a:ext uri="{FF2B5EF4-FFF2-40B4-BE49-F238E27FC236}">
                <a16:creationId xmlns:a16="http://schemas.microsoft.com/office/drawing/2014/main" id="{F1A3C718-698D-3E4E-9347-B5C0D57B2246}"/>
              </a:ext>
            </a:extLst>
          </p:cNvPr>
          <p:cNvSpPr txBox="1"/>
          <p:nvPr/>
        </p:nvSpPr>
        <p:spPr>
          <a:xfrm>
            <a:off x="3491880" y="4251871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9/10</a:t>
            </a:r>
            <a:endParaRPr lang="zh-TW" altLang="en-US" sz="2400" dirty="0"/>
          </a:p>
        </p:txBody>
      </p:sp>
      <p:sp>
        <p:nvSpPr>
          <p:cNvPr id="55" name="文字方塊 54">
            <a:extLst>
              <a:ext uri="{FF2B5EF4-FFF2-40B4-BE49-F238E27FC236}">
                <a16:creationId xmlns:a16="http://schemas.microsoft.com/office/drawing/2014/main" id="{74365682-72A5-334E-9D26-F8F7575D068F}"/>
              </a:ext>
            </a:extLst>
          </p:cNvPr>
          <p:cNvSpPr txBox="1"/>
          <p:nvPr/>
        </p:nvSpPr>
        <p:spPr>
          <a:xfrm>
            <a:off x="3131840" y="5023385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8/10</a:t>
            </a:r>
            <a:endParaRPr lang="zh-TW" altLang="en-US" sz="2400" dirty="0"/>
          </a:p>
        </p:txBody>
      </p:sp>
      <p:sp>
        <p:nvSpPr>
          <p:cNvPr id="56" name="文字方塊 55">
            <a:extLst>
              <a:ext uri="{FF2B5EF4-FFF2-40B4-BE49-F238E27FC236}">
                <a16:creationId xmlns:a16="http://schemas.microsoft.com/office/drawing/2014/main" id="{76C8A95D-0C8E-8F4E-86AD-178E539C3B53}"/>
              </a:ext>
            </a:extLst>
          </p:cNvPr>
          <p:cNvSpPr txBox="1"/>
          <p:nvPr/>
        </p:nvSpPr>
        <p:spPr>
          <a:xfrm>
            <a:off x="3851920" y="5013176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6/7</a:t>
            </a:r>
            <a:endParaRPr lang="zh-TW" altLang="en-US" sz="2400" dirty="0"/>
          </a:p>
        </p:txBody>
      </p:sp>
      <p:sp>
        <p:nvSpPr>
          <p:cNvPr id="58" name="文字方塊 57">
            <a:extLst>
              <a:ext uri="{FF2B5EF4-FFF2-40B4-BE49-F238E27FC236}">
                <a16:creationId xmlns:a16="http://schemas.microsoft.com/office/drawing/2014/main" id="{3151B386-8112-9F4A-A47D-7BBB9502A497}"/>
              </a:ext>
            </a:extLst>
          </p:cNvPr>
          <p:cNvSpPr txBox="1"/>
          <p:nvPr/>
        </p:nvSpPr>
        <p:spPr>
          <a:xfrm>
            <a:off x="2051720" y="6063679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7/10</a:t>
            </a:r>
            <a:endParaRPr lang="zh-TW" altLang="en-US" sz="2400" dirty="0"/>
          </a:p>
        </p:txBody>
      </p:sp>
      <p:sp>
        <p:nvSpPr>
          <p:cNvPr id="59" name="文字方塊 58">
            <a:extLst>
              <a:ext uri="{FF2B5EF4-FFF2-40B4-BE49-F238E27FC236}">
                <a16:creationId xmlns:a16="http://schemas.microsoft.com/office/drawing/2014/main" id="{F6705C89-3A2E-224B-84E3-102DBD3D64BA}"/>
              </a:ext>
            </a:extLst>
          </p:cNvPr>
          <p:cNvSpPr txBox="1"/>
          <p:nvPr/>
        </p:nvSpPr>
        <p:spPr>
          <a:xfrm>
            <a:off x="4716016" y="6153695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5/7</a:t>
            </a:r>
            <a:endParaRPr lang="zh-TW" altLang="en-US" sz="2400" dirty="0"/>
          </a:p>
        </p:txBody>
      </p:sp>
      <p:sp>
        <p:nvSpPr>
          <p:cNvPr id="60" name="文字方塊 59">
            <a:extLst>
              <a:ext uri="{FF2B5EF4-FFF2-40B4-BE49-F238E27FC236}">
                <a16:creationId xmlns:a16="http://schemas.microsoft.com/office/drawing/2014/main" id="{59F68B7D-E1E8-354E-B311-651C48874821}"/>
              </a:ext>
            </a:extLst>
          </p:cNvPr>
          <p:cNvSpPr txBox="1"/>
          <p:nvPr/>
        </p:nvSpPr>
        <p:spPr>
          <a:xfrm>
            <a:off x="7452320" y="5393103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1/1</a:t>
            </a:r>
            <a:endParaRPr lang="zh-TW" altLang="en-US" sz="2400" dirty="0"/>
          </a:p>
        </p:txBody>
      </p:sp>
      <p:sp>
        <p:nvSpPr>
          <p:cNvPr id="63" name="文字方塊 62">
            <a:extLst>
              <a:ext uri="{FF2B5EF4-FFF2-40B4-BE49-F238E27FC236}">
                <a16:creationId xmlns:a16="http://schemas.microsoft.com/office/drawing/2014/main" id="{AE3C4483-0F03-7541-A6FF-11ED1F0A5170}"/>
              </a:ext>
            </a:extLst>
          </p:cNvPr>
          <p:cNvSpPr txBox="1"/>
          <p:nvPr/>
        </p:nvSpPr>
        <p:spPr>
          <a:xfrm>
            <a:off x="5580112" y="5116594"/>
            <a:ext cx="761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2/11</a:t>
            </a:r>
            <a:endParaRPr lang="zh-TW" altLang="en-US" sz="2400" dirty="0"/>
          </a:p>
        </p:txBody>
      </p:sp>
      <p:grpSp>
        <p:nvGrpSpPr>
          <p:cNvPr id="72" name="群組 71">
            <a:extLst>
              <a:ext uri="{FF2B5EF4-FFF2-40B4-BE49-F238E27FC236}">
                <a16:creationId xmlns:a16="http://schemas.microsoft.com/office/drawing/2014/main" id="{F1CB0269-20AF-974D-91E6-438E67B42AD0}"/>
              </a:ext>
            </a:extLst>
          </p:cNvPr>
          <p:cNvGrpSpPr/>
          <p:nvPr/>
        </p:nvGrpSpPr>
        <p:grpSpPr>
          <a:xfrm>
            <a:off x="1043608" y="2252615"/>
            <a:ext cx="543899" cy="3518407"/>
            <a:chOff x="479364" y="1578074"/>
            <a:chExt cx="924284" cy="3518407"/>
          </a:xfrm>
        </p:grpSpPr>
        <p:sp>
          <p:nvSpPr>
            <p:cNvPr id="73" name="矩形 72">
              <a:extLst>
                <a:ext uri="{FF2B5EF4-FFF2-40B4-BE49-F238E27FC236}">
                  <a16:creationId xmlns:a16="http://schemas.microsoft.com/office/drawing/2014/main" id="{BA9EB002-EB34-6D46-91C0-BA0F42D98226}"/>
                </a:ext>
              </a:extLst>
            </p:cNvPr>
            <p:cNvSpPr/>
            <p:nvPr/>
          </p:nvSpPr>
          <p:spPr bwMode="auto">
            <a:xfrm>
              <a:off x="479364" y="1578074"/>
              <a:ext cx="788863" cy="3518407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25400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77" name="矩形 76">
              <a:extLst>
                <a:ext uri="{FF2B5EF4-FFF2-40B4-BE49-F238E27FC236}">
                  <a16:creationId xmlns:a16="http://schemas.microsoft.com/office/drawing/2014/main" id="{69200A96-6950-DC4A-AD48-C05801B96C07}"/>
                </a:ext>
              </a:extLst>
            </p:cNvPr>
            <p:cNvSpPr/>
            <p:nvPr/>
          </p:nvSpPr>
          <p:spPr bwMode="auto">
            <a:xfrm>
              <a:off x="539552" y="2132856"/>
              <a:ext cx="864096" cy="288032"/>
            </a:xfrm>
            <a:prstGeom prst="rect">
              <a:avLst/>
            </a:prstGeom>
            <a:solidFill>
              <a:schemeClr val="bg1"/>
            </a:solidFill>
            <a:ln w="12700" cap="sq" cmpd="sng" algn="ctr">
              <a:solidFill>
                <a:schemeClr val="bg1">
                  <a:alpha val="0"/>
                </a:schemeClr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81" name="文字方塊 80">
            <a:extLst>
              <a:ext uri="{FF2B5EF4-FFF2-40B4-BE49-F238E27FC236}">
                <a16:creationId xmlns:a16="http://schemas.microsoft.com/office/drawing/2014/main" id="{53718F63-29AD-F740-AE2B-E0F2106FDB46}"/>
              </a:ext>
            </a:extLst>
          </p:cNvPr>
          <p:cNvSpPr txBox="1"/>
          <p:nvPr/>
        </p:nvSpPr>
        <p:spPr>
          <a:xfrm>
            <a:off x="1043608" y="5399940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a</a:t>
            </a:r>
            <a:endParaRPr kumimoji="1" lang="zh-TW" altLang="en-US" dirty="0"/>
          </a:p>
        </p:txBody>
      </p:sp>
      <p:sp>
        <p:nvSpPr>
          <p:cNvPr id="66" name="文字方塊 65">
            <a:extLst>
              <a:ext uri="{FF2B5EF4-FFF2-40B4-BE49-F238E27FC236}">
                <a16:creationId xmlns:a16="http://schemas.microsoft.com/office/drawing/2014/main" id="{BAA9FB98-3683-8D40-B9AD-AF13BF9CF0A1}"/>
              </a:ext>
            </a:extLst>
          </p:cNvPr>
          <p:cNvSpPr txBox="1"/>
          <p:nvPr/>
        </p:nvSpPr>
        <p:spPr>
          <a:xfrm>
            <a:off x="1043608" y="5013176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h</a:t>
            </a:r>
            <a:endParaRPr kumimoji="1" lang="zh-TW" altLang="en-US" dirty="0"/>
          </a:p>
        </p:txBody>
      </p:sp>
      <p:sp>
        <p:nvSpPr>
          <p:cNvPr id="67" name="文字方塊 66">
            <a:extLst>
              <a:ext uri="{FF2B5EF4-FFF2-40B4-BE49-F238E27FC236}">
                <a16:creationId xmlns:a16="http://schemas.microsoft.com/office/drawing/2014/main" id="{20FEC21C-FAE0-7F44-9D8D-448A3801615B}"/>
              </a:ext>
            </a:extLst>
          </p:cNvPr>
          <p:cNvSpPr txBox="1"/>
          <p:nvPr/>
        </p:nvSpPr>
        <p:spPr>
          <a:xfrm>
            <a:off x="1043608" y="4643844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i</a:t>
            </a:r>
            <a:endParaRPr kumimoji="1" lang="zh-TW" altLang="en-US" dirty="0"/>
          </a:p>
        </p:txBody>
      </p:sp>
      <p:sp>
        <p:nvSpPr>
          <p:cNvPr id="68" name="文字方塊 67">
            <a:extLst>
              <a:ext uri="{FF2B5EF4-FFF2-40B4-BE49-F238E27FC236}">
                <a16:creationId xmlns:a16="http://schemas.microsoft.com/office/drawing/2014/main" id="{EB18C8DC-B54E-A44F-B752-D692B67551CE}"/>
              </a:ext>
            </a:extLst>
          </p:cNvPr>
          <p:cNvSpPr txBox="1"/>
          <p:nvPr/>
        </p:nvSpPr>
        <p:spPr>
          <a:xfrm>
            <a:off x="1043608" y="4283804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j</a:t>
            </a:r>
            <a:endParaRPr kumimoji="1" lang="zh-TW" altLang="en-US" dirty="0"/>
          </a:p>
        </p:txBody>
      </p:sp>
      <p:sp>
        <p:nvSpPr>
          <p:cNvPr id="69" name="文字方塊 68">
            <a:extLst>
              <a:ext uri="{FF2B5EF4-FFF2-40B4-BE49-F238E27FC236}">
                <a16:creationId xmlns:a16="http://schemas.microsoft.com/office/drawing/2014/main" id="{ACE55730-75E7-2545-A2A4-3354AF52DA13}"/>
              </a:ext>
            </a:extLst>
          </p:cNvPr>
          <p:cNvSpPr txBox="1"/>
          <p:nvPr/>
        </p:nvSpPr>
        <p:spPr>
          <a:xfrm>
            <a:off x="5652120" y="1915350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4/4</a:t>
            </a:r>
            <a:endParaRPr lang="zh-TW" altLang="en-US" sz="2400" dirty="0"/>
          </a:p>
        </p:txBody>
      </p:sp>
      <p:sp>
        <p:nvSpPr>
          <p:cNvPr id="70" name="文字方塊 69">
            <a:extLst>
              <a:ext uri="{FF2B5EF4-FFF2-40B4-BE49-F238E27FC236}">
                <a16:creationId xmlns:a16="http://schemas.microsoft.com/office/drawing/2014/main" id="{510F4343-BB70-2247-B40F-97B883FE0FE2}"/>
              </a:ext>
            </a:extLst>
          </p:cNvPr>
          <p:cNvSpPr txBox="1"/>
          <p:nvPr/>
        </p:nvSpPr>
        <p:spPr>
          <a:xfrm>
            <a:off x="6660232" y="3235575"/>
            <a:ext cx="761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3/11</a:t>
            </a:r>
            <a:endParaRPr lang="zh-TW" altLang="en-US" sz="2400" dirty="0"/>
          </a:p>
        </p:txBody>
      </p:sp>
      <p:sp>
        <p:nvSpPr>
          <p:cNvPr id="64" name="文字方塊 63">
            <a:extLst>
              <a:ext uri="{FF2B5EF4-FFF2-40B4-BE49-F238E27FC236}">
                <a16:creationId xmlns:a16="http://schemas.microsoft.com/office/drawing/2014/main" id="{109F5C7E-D93E-5447-AD3A-F8252C0BAD0A}"/>
              </a:ext>
            </a:extLst>
          </p:cNvPr>
          <p:cNvSpPr txBox="1"/>
          <p:nvPr/>
        </p:nvSpPr>
        <p:spPr>
          <a:xfrm>
            <a:off x="1043608" y="3933056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k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0185699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461243"/>
            <a:ext cx="8229600" cy="839787"/>
          </a:xfrm>
        </p:spPr>
        <p:txBody>
          <a:bodyPr/>
          <a:lstStyle/>
          <a:p>
            <a:r>
              <a:rPr lang="en-US" altLang="zh-TW" dirty="0"/>
              <a:t>Eureka!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Computing SCCs Using DFS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29</a:t>
            </a:fld>
            <a:endParaRPr lang="en-US" altLang="zh-TW" dirty="0"/>
          </a:p>
        </p:txBody>
      </p:sp>
      <p:sp>
        <p:nvSpPr>
          <p:cNvPr id="37" name="橢圓 36"/>
          <p:cNvSpPr/>
          <p:nvPr/>
        </p:nvSpPr>
        <p:spPr bwMode="auto">
          <a:xfrm>
            <a:off x="4716016" y="148478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3" name="直線接點 42"/>
          <p:cNvCxnSpPr>
            <a:stCxn id="37" idx="4"/>
            <a:endCxn id="75" idx="7"/>
          </p:cNvCxnSpPr>
          <p:nvPr/>
        </p:nvCxnSpPr>
        <p:spPr bwMode="auto">
          <a:xfrm flipH="1">
            <a:off x="3872096" y="1592784"/>
            <a:ext cx="897920" cy="915928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61" name="文字方塊 60"/>
          <p:cNvSpPr txBox="1"/>
          <p:nvPr/>
        </p:nvSpPr>
        <p:spPr>
          <a:xfrm>
            <a:off x="4572000" y="102311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a</a:t>
            </a:r>
            <a:endParaRPr lang="zh-TW" altLang="en-US" sz="2400" i="1" dirty="0"/>
          </a:p>
        </p:txBody>
      </p:sp>
      <p:sp>
        <p:nvSpPr>
          <p:cNvPr id="75" name="橢圓 74"/>
          <p:cNvSpPr/>
          <p:nvPr/>
        </p:nvSpPr>
        <p:spPr bwMode="auto">
          <a:xfrm>
            <a:off x="3779912" y="2492896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3419872" y="217524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b</a:t>
            </a:r>
            <a:endParaRPr lang="zh-TW" altLang="en-US" sz="2400" i="1" dirty="0"/>
          </a:p>
        </p:txBody>
      </p:sp>
      <p:cxnSp>
        <p:nvCxnSpPr>
          <p:cNvPr id="78" name="直線接點 77"/>
          <p:cNvCxnSpPr>
            <a:stCxn id="75" idx="4"/>
            <a:endCxn id="79" idx="0"/>
          </p:cNvCxnSpPr>
          <p:nvPr/>
        </p:nvCxnSpPr>
        <p:spPr bwMode="auto">
          <a:xfrm>
            <a:off x="3833912" y="2600896"/>
            <a:ext cx="0" cy="108014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79" name="橢圓 78"/>
          <p:cNvSpPr/>
          <p:nvPr/>
        </p:nvSpPr>
        <p:spPr bwMode="auto">
          <a:xfrm>
            <a:off x="3779912" y="3681040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3707904" y="3903439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c</a:t>
            </a:r>
            <a:endParaRPr lang="zh-TW" altLang="en-US" sz="2400" i="1" dirty="0"/>
          </a:p>
        </p:txBody>
      </p:sp>
      <p:sp>
        <p:nvSpPr>
          <p:cNvPr id="87" name="橢圓 86"/>
          <p:cNvSpPr/>
          <p:nvPr/>
        </p:nvSpPr>
        <p:spPr bwMode="auto">
          <a:xfrm>
            <a:off x="3223296" y="4650864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8" name="橢圓 87"/>
          <p:cNvSpPr/>
          <p:nvPr/>
        </p:nvSpPr>
        <p:spPr bwMode="auto">
          <a:xfrm>
            <a:off x="2483768" y="5769272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9" name="橢圓 88"/>
          <p:cNvSpPr/>
          <p:nvPr/>
        </p:nvSpPr>
        <p:spPr bwMode="auto">
          <a:xfrm>
            <a:off x="4391992" y="4689152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0" name="橢圓 89"/>
          <p:cNvSpPr/>
          <p:nvPr/>
        </p:nvSpPr>
        <p:spPr bwMode="auto">
          <a:xfrm>
            <a:off x="4968056" y="5769272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1" name="橢圓 90"/>
          <p:cNvSpPr/>
          <p:nvPr/>
        </p:nvSpPr>
        <p:spPr bwMode="auto">
          <a:xfrm>
            <a:off x="5761992" y="465571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2" name="橢圓 91"/>
          <p:cNvSpPr/>
          <p:nvPr/>
        </p:nvSpPr>
        <p:spPr bwMode="auto">
          <a:xfrm>
            <a:off x="5652120" y="262858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3" name="橢圓 92"/>
          <p:cNvSpPr/>
          <p:nvPr/>
        </p:nvSpPr>
        <p:spPr bwMode="auto">
          <a:xfrm>
            <a:off x="6732240" y="3933056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4" name="橢圓 93"/>
          <p:cNvSpPr/>
          <p:nvPr/>
        </p:nvSpPr>
        <p:spPr bwMode="auto">
          <a:xfrm>
            <a:off x="7559416" y="500859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95" name="直線接點 94"/>
          <p:cNvCxnSpPr>
            <a:stCxn id="88" idx="7"/>
          </p:cNvCxnSpPr>
          <p:nvPr/>
        </p:nvCxnSpPr>
        <p:spPr bwMode="auto">
          <a:xfrm flipV="1">
            <a:off x="2575952" y="2564904"/>
            <a:ext cx="1203960" cy="322018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cxnSp>
        <p:nvCxnSpPr>
          <p:cNvPr id="99" name="直線接點 98"/>
          <p:cNvCxnSpPr>
            <a:stCxn id="79" idx="4"/>
            <a:endCxn id="87" idx="0"/>
          </p:cNvCxnSpPr>
          <p:nvPr/>
        </p:nvCxnSpPr>
        <p:spPr bwMode="auto">
          <a:xfrm flipH="1">
            <a:off x="3277296" y="3789040"/>
            <a:ext cx="556616" cy="86182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28" name="直線接點 27">
            <a:extLst>
              <a:ext uri="{FF2B5EF4-FFF2-40B4-BE49-F238E27FC236}">
                <a16:creationId xmlns:a16="http://schemas.microsoft.com/office/drawing/2014/main" id="{F413C1DF-B007-464C-9DF3-9E97322E474D}"/>
              </a:ext>
            </a:extLst>
          </p:cNvPr>
          <p:cNvCxnSpPr>
            <a:cxnSpLocks/>
            <a:stCxn id="87" idx="3"/>
            <a:endCxn id="88" idx="7"/>
          </p:cNvCxnSpPr>
          <p:nvPr/>
        </p:nvCxnSpPr>
        <p:spPr bwMode="auto">
          <a:xfrm flipH="1">
            <a:off x="2575952" y="4743048"/>
            <a:ext cx="663160" cy="104204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33" name="直線接點 32">
            <a:extLst>
              <a:ext uri="{FF2B5EF4-FFF2-40B4-BE49-F238E27FC236}">
                <a16:creationId xmlns:a16="http://schemas.microsoft.com/office/drawing/2014/main" id="{90C0FA38-A847-034F-AC6C-0B7CC4E554FB}"/>
              </a:ext>
            </a:extLst>
          </p:cNvPr>
          <p:cNvCxnSpPr>
            <a:cxnSpLocks/>
            <a:stCxn id="79" idx="5"/>
            <a:endCxn id="89" idx="1"/>
          </p:cNvCxnSpPr>
          <p:nvPr/>
        </p:nvCxnSpPr>
        <p:spPr bwMode="auto">
          <a:xfrm>
            <a:off x="3872096" y="3773224"/>
            <a:ext cx="535712" cy="93174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39" name="直線接點 38">
            <a:extLst>
              <a:ext uri="{FF2B5EF4-FFF2-40B4-BE49-F238E27FC236}">
                <a16:creationId xmlns:a16="http://schemas.microsoft.com/office/drawing/2014/main" id="{62DF9BD3-14FB-F14A-ACBB-605302C858C6}"/>
              </a:ext>
            </a:extLst>
          </p:cNvPr>
          <p:cNvCxnSpPr>
            <a:cxnSpLocks/>
            <a:stCxn id="37" idx="5"/>
            <a:endCxn id="92" idx="1"/>
          </p:cNvCxnSpPr>
          <p:nvPr/>
        </p:nvCxnSpPr>
        <p:spPr bwMode="auto">
          <a:xfrm>
            <a:off x="4808200" y="1576968"/>
            <a:ext cx="859736" cy="1067432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42" name="直線接點 41">
            <a:extLst>
              <a:ext uri="{FF2B5EF4-FFF2-40B4-BE49-F238E27FC236}">
                <a16:creationId xmlns:a16="http://schemas.microsoft.com/office/drawing/2014/main" id="{2E6A6A60-60BD-4240-AEFF-77384D7EACF1}"/>
              </a:ext>
            </a:extLst>
          </p:cNvPr>
          <p:cNvCxnSpPr>
            <a:cxnSpLocks/>
            <a:stCxn id="92" idx="5"/>
            <a:endCxn id="93" idx="1"/>
          </p:cNvCxnSpPr>
          <p:nvPr/>
        </p:nvCxnSpPr>
        <p:spPr bwMode="auto">
          <a:xfrm>
            <a:off x="5744304" y="2720768"/>
            <a:ext cx="1003752" cy="122810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47" name="直線接點 46">
            <a:extLst>
              <a:ext uri="{FF2B5EF4-FFF2-40B4-BE49-F238E27FC236}">
                <a16:creationId xmlns:a16="http://schemas.microsoft.com/office/drawing/2014/main" id="{E0FC2A7C-45AE-624D-98AB-EDDA85778A2D}"/>
              </a:ext>
            </a:extLst>
          </p:cNvPr>
          <p:cNvCxnSpPr>
            <a:cxnSpLocks/>
            <a:stCxn id="93" idx="5"/>
            <a:endCxn id="94" idx="1"/>
          </p:cNvCxnSpPr>
          <p:nvPr/>
        </p:nvCxnSpPr>
        <p:spPr bwMode="auto">
          <a:xfrm>
            <a:off x="6824424" y="4025240"/>
            <a:ext cx="750808" cy="99917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52" name="直線接點 51">
            <a:extLst>
              <a:ext uri="{FF2B5EF4-FFF2-40B4-BE49-F238E27FC236}">
                <a16:creationId xmlns:a16="http://schemas.microsoft.com/office/drawing/2014/main" id="{9B9558B4-2152-5F4B-BDD8-F5FAA1A2367C}"/>
              </a:ext>
            </a:extLst>
          </p:cNvPr>
          <p:cNvCxnSpPr>
            <a:cxnSpLocks/>
            <a:stCxn id="91" idx="1"/>
            <a:endCxn id="37" idx="4"/>
          </p:cNvCxnSpPr>
          <p:nvPr/>
        </p:nvCxnSpPr>
        <p:spPr bwMode="auto">
          <a:xfrm flipH="1" flipV="1">
            <a:off x="4770016" y="1592784"/>
            <a:ext cx="1007792" cy="307874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cxnSp>
        <p:nvCxnSpPr>
          <p:cNvPr id="57" name="直線接點 56">
            <a:extLst>
              <a:ext uri="{FF2B5EF4-FFF2-40B4-BE49-F238E27FC236}">
                <a16:creationId xmlns:a16="http://schemas.microsoft.com/office/drawing/2014/main" id="{CEA4A496-402E-8445-AE98-939FB6716F93}"/>
              </a:ext>
            </a:extLst>
          </p:cNvPr>
          <p:cNvCxnSpPr>
            <a:cxnSpLocks/>
            <a:stCxn id="92" idx="3"/>
            <a:endCxn id="79" idx="7"/>
          </p:cNvCxnSpPr>
          <p:nvPr/>
        </p:nvCxnSpPr>
        <p:spPr bwMode="auto">
          <a:xfrm flipH="1">
            <a:off x="3872096" y="2720768"/>
            <a:ext cx="1795840" cy="976088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cxnSp>
        <p:nvCxnSpPr>
          <p:cNvPr id="62" name="直線接點 61">
            <a:extLst>
              <a:ext uri="{FF2B5EF4-FFF2-40B4-BE49-F238E27FC236}">
                <a16:creationId xmlns:a16="http://schemas.microsoft.com/office/drawing/2014/main" id="{481A12C2-5142-C345-9880-3D5035438A2B}"/>
              </a:ext>
            </a:extLst>
          </p:cNvPr>
          <p:cNvCxnSpPr>
            <a:cxnSpLocks/>
            <a:stCxn id="93" idx="3"/>
            <a:endCxn id="91" idx="6"/>
          </p:cNvCxnSpPr>
          <p:nvPr/>
        </p:nvCxnSpPr>
        <p:spPr bwMode="auto">
          <a:xfrm flipH="1">
            <a:off x="5869992" y="4025240"/>
            <a:ext cx="878064" cy="684472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74" name="直線接點 73">
            <a:extLst>
              <a:ext uri="{FF2B5EF4-FFF2-40B4-BE49-F238E27FC236}">
                <a16:creationId xmlns:a16="http://schemas.microsoft.com/office/drawing/2014/main" id="{19F86FBA-25B3-7B47-9619-0A779C887BFA}"/>
              </a:ext>
            </a:extLst>
          </p:cNvPr>
          <p:cNvCxnSpPr>
            <a:cxnSpLocks/>
            <a:stCxn id="94" idx="3"/>
            <a:endCxn id="90" idx="7"/>
          </p:cNvCxnSpPr>
          <p:nvPr/>
        </p:nvCxnSpPr>
        <p:spPr bwMode="auto">
          <a:xfrm flipH="1">
            <a:off x="5060240" y="5100778"/>
            <a:ext cx="2514992" cy="68431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cxnSp>
        <p:nvCxnSpPr>
          <p:cNvPr id="80" name="直線接點 79">
            <a:extLst>
              <a:ext uri="{FF2B5EF4-FFF2-40B4-BE49-F238E27FC236}">
                <a16:creationId xmlns:a16="http://schemas.microsoft.com/office/drawing/2014/main" id="{5106A54D-D739-1D42-8A07-6FEE8C78FAD8}"/>
              </a:ext>
            </a:extLst>
          </p:cNvPr>
          <p:cNvCxnSpPr>
            <a:cxnSpLocks/>
            <a:stCxn id="91" idx="2"/>
            <a:endCxn id="89" idx="6"/>
          </p:cNvCxnSpPr>
          <p:nvPr/>
        </p:nvCxnSpPr>
        <p:spPr bwMode="auto">
          <a:xfrm flipH="1">
            <a:off x="4499992" y="4709712"/>
            <a:ext cx="1262000" cy="3344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cxnSp>
        <p:nvCxnSpPr>
          <p:cNvPr id="96" name="直線接點 95">
            <a:extLst>
              <a:ext uri="{FF2B5EF4-FFF2-40B4-BE49-F238E27FC236}">
                <a16:creationId xmlns:a16="http://schemas.microsoft.com/office/drawing/2014/main" id="{EEEAEC8C-89B4-1B4C-8A83-CEDF6BF354A5}"/>
              </a:ext>
            </a:extLst>
          </p:cNvPr>
          <p:cNvCxnSpPr>
            <a:cxnSpLocks/>
            <a:stCxn id="89" idx="4"/>
            <a:endCxn id="90" idx="1"/>
          </p:cNvCxnSpPr>
          <p:nvPr/>
        </p:nvCxnSpPr>
        <p:spPr bwMode="auto">
          <a:xfrm>
            <a:off x="4445992" y="4797152"/>
            <a:ext cx="537880" cy="987936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97" name="直線接點 96">
            <a:extLst>
              <a:ext uri="{FF2B5EF4-FFF2-40B4-BE49-F238E27FC236}">
                <a16:creationId xmlns:a16="http://schemas.microsoft.com/office/drawing/2014/main" id="{0E95F9C4-6644-3D4B-9109-B1BC029440DA}"/>
              </a:ext>
            </a:extLst>
          </p:cNvPr>
          <p:cNvCxnSpPr>
            <a:cxnSpLocks/>
            <a:stCxn id="90" idx="2"/>
            <a:endCxn id="88" idx="6"/>
          </p:cNvCxnSpPr>
          <p:nvPr/>
        </p:nvCxnSpPr>
        <p:spPr bwMode="auto">
          <a:xfrm flipH="1">
            <a:off x="2591768" y="5823272"/>
            <a:ext cx="2376288" cy="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sp>
        <p:nvSpPr>
          <p:cNvPr id="100" name="文字方塊 99">
            <a:extLst>
              <a:ext uri="{FF2B5EF4-FFF2-40B4-BE49-F238E27FC236}">
                <a16:creationId xmlns:a16="http://schemas.microsoft.com/office/drawing/2014/main" id="{8888D262-8145-1445-ACE9-BACE12C7D058}"/>
              </a:ext>
            </a:extLst>
          </p:cNvPr>
          <p:cNvSpPr txBox="1"/>
          <p:nvPr/>
        </p:nvSpPr>
        <p:spPr>
          <a:xfrm>
            <a:off x="5744304" y="223751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h</a:t>
            </a:r>
            <a:endParaRPr lang="zh-TW" altLang="en-US" sz="2400" i="1" dirty="0"/>
          </a:p>
        </p:txBody>
      </p:sp>
      <p:sp>
        <p:nvSpPr>
          <p:cNvPr id="101" name="文字方塊 100">
            <a:extLst>
              <a:ext uri="{FF2B5EF4-FFF2-40B4-BE49-F238E27FC236}">
                <a16:creationId xmlns:a16="http://schemas.microsoft.com/office/drawing/2014/main" id="{3C1F21F0-9E9C-834A-B7CB-D4D866955EEF}"/>
              </a:ext>
            </a:extLst>
          </p:cNvPr>
          <p:cNvSpPr txBox="1"/>
          <p:nvPr/>
        </p:nvSpPr>
        <p:spPr>
          <a:xfrm>
            <a:off x="6786240" y="3550154"/>
            <a:ext cx="253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i</a:t>
            </a:r>
            <a:endParaRPr lang="zh-TW" altLang="en-US" sz="2400" i="1" dirty="0"/>
          </a:p>
        </p:txBody>
      </p:sp>
      <p:sp>
        <p:nvSpPr>
          <p:cNvPr id="102" name="文字方塊 101">
            <a:extLst>
              <a:ext uri="{FF2B5EF4-FFF2-40B4-BE49-F238E27FC236}">
                <a16:creationId xmlns:a16="http://schemas.microsoft.com/office/drawing/2014/main" id="{4B3623C6-06EA-D44B-A6D5-5B0D1D93F168}"/>
              </a:ext>
            </a:extLst>
          </p:cNvPr>
          <p:cNvSpPr txBox="1"/>
          <p:nvPr/>
        </p:nvSpPr>
        <p:spPr>
          <a:xfrm>
            <a:off x="7594306" y="5096481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i="1" dirty="0">
                <a:solidFill>
                  <a:srgbClr val="FF0000"/>
                </a:solidFill>
              </a:rPr>
              <a:t>k</a:t>
            </a:r>
            <a:endParaRPr lang="zh-TW" altLang="en-US" sz="2400" b="1" i="1" dirty="0">
              <a:solidFill>
                <a:srgbClr val="FF0000"/>
              </a:solidFill>
            </a:endParaRPr>
          </a:p>
        </p:txBody>
      </p:sp>
      <p:sp>
        <p:nvSpPr>
          <p:cNvPr id="103" name="文字方塊 102">
            <a:extLst>
              <a:ext uri="{FF2B5EF4-FFF2-40B4-BE49-F238E27FC236}">
                <a16:creationId xmlns:a16="http://schemas.microsoft.com/office/drawing/2014/main" id="{E668EB9B-690A-6142-B95C-9196B0B7BF30}"/>
              </a:ext>
            </a:extLst>
          </p:cNvPr>
          <p:cNvSpPr txBox="1"/>
          <p:nvPr/>
        </p:nvSpPr>
        <p:spPr>
          <a:xfrm>
            <a:off x="4863884" y="580526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g</a:t>
            </a:r>
            <a:endParaRPr lang="zh-TW" altLang="en-US" sz="2400" i="1" dirty="0"/>
          </a:p>
        </p:txBody>
      </p:sp>
      <p:sp>
        <p:nvSpPr>
          <p:cNvPr id="104" name="文字方塊 103">
            <a:extLst>
              <a:ext uri="{FF2B5EF4-FFF2-40B4-BE49-F238E27FC236}">
                <a16:creationId xmlns:a16="http://schemas.microsoft.com/office/drawing/2014/main" id="{A2A16FAD-054C-6F46-B874-A2993D78D51E}"/>
              </a:ext>
            </a:extLst>
          </p:cNvPr>
          <p:cNvSpPr txBox="1"/>
          <p:nvPr/>
        </p:nvSpPr>
        <p:spPr>
          <a:xfrm>
            <a:off x="2199588" y="573325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e</a:t>
            </a:r>
            <a:endParaRPr lang="zh-TW" altLang="en-US" sz="2400" i="1" dirty="0"/>
          </a:p>
        </p:txBody>
      </p:sp>
      <p:sp>
        <p:nvSpPr>
          <p:cNvPr id="105" name="文字方塊 104">
            <a:extLst>
              <a:ext uri="{FF2B5EF4-FFF2-40B4-BE49-F238E27FC236}">
                <a16:creationId xmlns:a16="http://schemas.microsoft.com/office/drawing/2014/main" id="{4EA602E1-5E79-B543-A62F-EBBD3B7B2E2E}"/>
              </a:ext>
            </a:extLst>
          </p:cNvPr>
          <p:cNvSpPr txBox="1"/>
          <p:nvPr/>
        </p:nvSpPr>
        <p:spPr>
          <a:xfrm>
            <a:off x="3275856" y="469552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d</a:t>
            </a:r>
            <a:endParaRPr lang="zh-TW" altLang="en-US" sz="2400" i="1" dirty="0"/>
          </a:p>
        </p:txBody>
      </p:sp>
      <p:sp>
        <p:nvSpPr>
          <p:cNvPr id="106" name="文字方塊 105">
            <a:extLst>
              <a:ext uri="{FF2B5EF4-FFF2-40B4-BE49-F238E27FC236}">
                <a16:creationId xmlns:a16="http://schemas.microsoft.com/office/drawing/2014/main" id="{3D4ED7BE-6384-1D46-A82B-7E18E092F41D}"/>
              </a:ext>
            </a:extLst>
          </p:cNvPr>
          <p:cNvSpPr txBox="1"/>
          <p:nvPr/>
        </p:nvSpPr>
        <p:spPr>
          <a:xfrm>
            <a:off x="4034346" y="4695527"/>
            <a:ext cx="269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f</a:t>
            </a:r>
            <a:endParaRPr lang="zh-TW" altLang="en-US" sz="2400" i="1" dirty="0"/>
          </a:p>
        </p:txBody>
      </p:sp>
      <p:sp>
        <p:nvSpPr>
          <p:cNvPr id="107" name="文字方塊 106">
            <a:extLst>
              <a:ext uri="{FF2B5EF4-FFF2-40B4-BE49-F238E27FC236}">
                <a16:creationId xmlns:a16="http://schemas.microsoft.com/office/drawing/2014/main" id="{B9B16222-319C-9F4F-8FE6-6989C352A410}"/>
              </a:ext>
            </a:extLst>
          </p:cNvPr>
          <p:cNvSpPr txBox="1"/>
          <p:nvPr/>
        </p:nvSpPr>
        <p:spPr>
          <a:xfrm>
            <a:off x="5769027" y="4772841"/>
            <a:ext cx="253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j</a:t>
            </a:r>
            <a:endParaRPr lang="zh-TW" altLang="en-US" sz="2400" i="1" dirty="0"/>
          </a:p>
        </p:txBody>
      </p:sp>
      <p:sp>
        <p:nvSpPr>
          <p:cNvPr id="51" name="文字方塊 50">
            <a:extLst>
              <a:ext uri="{FF2B5EF4-FFF2-40B4-BE49-F238E27FC236}">
                <a16:creationId xmlns:a16="http://schemas.microsoft.com/office/drawing/2014/main" id="{5CBE1ABF-81A3-4E48-B0A0-804FF2656F2A}"/>
              </a:ext>
            </a:extLst>
          </p:cNvPr>
          <p:cNvSpPr txBox="1"/>
          <p:nvPr/>
        </p:nvSpPr>
        <p:spPr>
          <a:xfrm>
            <a:off x="4355976" y="780479"/>
            <a:ext cx="1078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/>
              <a:t>11/11</a:t>
            </a:r>
            <a:endParaRPr lang="zh-TW" altLang="en-US" sz="2400" dirty="0"/>
          </a:p>
        </p:txBody>
      </p:sp>
      <p:sp>
        <p:nvSpPr>
          <p:cNvPr id="53" name="文字方塊 52">
            <a:extLst>
              <a:ext uri="{FF2B5EF4-FFF2-40B4-BE49-F238E27FC236}">
                <a16:creationId xmlns:a16="http://schemas.microsoft.com/office/drawing/2014/main" id="{0A0AFB59-BC05-BF4A-AEFD-0CE7852843FD}"/>
              </a:ext>
            </a:extLst>
          </p:cNvPr>
          <p:cNvSpPr txBox="1"/>
          <p:nvPr/>
        </p:nvSpPr>
        <p:spPr>
          <a:xfrm>
            <a:off x="3154188" y="1832632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10/10</a:t>
            </a:r>
            <a:endParaRPr lang="zh-TW" altLang="en-US" sz="2400" dirty="0"/>
          </a:p>
        </p:txBody>
      </p:sp>
      <p:sp>
        <p:nvSpPr>
          <p:cNvPr id="54" name="文字方塊 53">
            <a:extLst>
              <a:ext uri="{FF2B5EF4-FFF2-40B4-BE49-F238E27FC236}">
                <a16:creationId xmlns:a16="http://schemas.microsoft.com/office/drawing/2014/main" id="{F1A3C718-698D-3E4E-9347-B5C0D57B2246}"/>
              </a:ext>
            </a:extLst>
          </p:cNvPr>
          <p:cNvSpPr txBox="1"/>
          <p:nvPr/>
        </p:nvSpPr>
        <p:spPr>
          <a:xfrm>
            <a:off x="3491880" y="4251871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9/10</a:t>
            </a:r>
            <a:endParaRPr lang="zh-TW" altLang="en-US" sz="2400" dirty="0"/>
          </a:p>
        </p:txBody>
      </p:sp>
      <p:sp>
        <p:nvSpPr>
          <p:cNvPr id="55" name="文字方塊 54">
            <a:extLst>
              <a:ext uri="{FF2B5EF4-FFF2-40B4-BE49-F238E27FC236}">
                <a16:creationId xmlns:a16="http://schemas.microsoft.com/office/drawing/2014/main" id="{74365682-72A5-334E-9D26-F8F7575D068F}"/>
              </a:ext>
            </a:extLst>
          </p:cNvPr>
          <p:cNvSpPr txBox="1"/>
          <p:nvPr/>
        </p:nvSpPr>
        <p:spPr>
          <a:xfrm>
            <a:off x="3131840" y="5023385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8/10</a:t>
            </a:r>
            <a:endParaRPr lang="zh-TW" altLang="en-US" sz="2400" dirty="0"/>
          </a:p>
        </p:txBody>
      </p:sp>
      <p:sp>
        <p:nvSpPr>
          <p:cNvPr id="56" name="文字方塊 55">
            <a:extLst>
              <a:ext uri="{FF2B5EF4-FFF2-40B4-BE49-F238E27FC236}">
                <a16:creationId xmlns:a16="http://schemas.microsoft.com/office/drawing/2014/main" id="{76C8A95D-0C8E-8F4E-86AD-178E539C3B53}"/>
              </a:ext>
            </a:extLst>
          </p:cNvPr>
          <p:cNvSpPr txBox="1"/>
          <p:nvPr/>
        </p:nvSpPr>
        <p:spPr>
          <a:xfrm>
            <a:off x="3851920" y="5013176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6/7</a:t>
            </a:r>
            <a:endParaRPr lang="zh-TW" altLang="en-US" sz="2400" dirty="0"/>
          </a:p>
        </p:txBody>
      </p:sp>
      <p:sp>
        <p:nvSpPr>
          <p:cNvPr id="58" name="文字方塊 57">
            <a:extLst>
              <a:ext uri="{FF2B5EF4-FFF2-40B4-BE49-F238E27FC236}">
                <a16:creationId xmlns:a16="http://schemas.microsoft.com/office/drawing/2014/main" id="{3151B386-8112-9F4A-A47D-7BBB9502A497}"/>
              </a:ext>
            </a:extLst>
          </p:cNvPr>
          <p:cNvSpPr txBox="1"/>
          <p:nvPr/>
        </p:nvSpPr>
        <p:spPr>
          <a:xfrm>
            <a:off x="2051720" y="6063679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7/10</a:t>
            </a:r>
            <a:endParaRPr lang="zh-TW" altLang="en-US" sz="2400" dirty="0"/>
          </a:p>
        </p:txBody>
      </p:sp>
      <p:sp>
        <p:nvSpPr>
          <p:cNvPr id="59" name="文字方塊 58">
            <a:extLst>
              <a:ext uri="{FF2B5EF4-FFF2-40B4-BE49-F238E27FC236}">
                <a16:creationId xmlns:a16="http://schemas.microsoft.com/office/drawing/2014/main" id="{F6705C89-3A2E-224B-84E3-102DBD3D64BA}"/>
              </a:ext>
            </a:extLst>
          </p:cNvPr>
          <p:cNvSpPr txBox="1"/>
          <p:nvPr/>
        </p:nvSpPr>
        <p:spPr>
          <a:xfrm>
            <a:off x="4716016" y="6153695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5/7</a:t>
            </a:r>
            <a:endParaRPr lang="zh-TW" altLang="en-US" sz="2400" dirty="0"/>
          </a:p>
        </p:txBody>
      </p:sp>
      <p:sp>
        <p:nvSpPr>
          <p:cNvPr id="60" name="文字方塊 59">
            <a:extLst>
              <a:ext uri="{FF2B5EF4-FFF2-40B4-BE49-F238E27FC236}">
                <a16:creationId xmlns:a16="http://schemas.microsoft.com/office/drawing/2014/main" id="{59F68B7D-E1E8-354E-B311-651C48874821}"/>
              </a:ext>
            </a:extLst>
          </p:cNvPr>
          <p:cNvSpPr txBox="1"/>
          <p:nvPr/>
        </p:nvSpPr>
        <p:spPr>
          <a:xfrm>
            <a:off x="7452320" y="5393103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1/1</a:t>
            </a:r>
            <a:endParaRPr lang="zh-TW" altLang="en-US" sz="2400" dirty="0"/>
          </a:p>
        </p:txBody>
      </p:sp>
      <p:sp>
        <p:nvSpPr>
          <p:cNvPr id="63" name="文字方塊 62">
            <a:extLst>
              <a:ext uri="{FF2B5EF4-FFF2-40B4-BE49-F238E27FC236}">
                <a16:creationId xmlns:a16="http://schemas.microsoft.com/office/drawing/2014/main" id="{AE3C4483-0F03-7541-A6FF-11ED1F0A5170}"/>
              </a:ext>
            </a:extLst>
          </p:cNvPr>
          <p:cNvSpPr txBox="1"/>
          <p:nvPr/>
        </p:nvSpPr>
        <p:spPr>
          <a:xfrm>
            <a:off x="5580112" y="5116594"/>
            <a:ext cx="761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2/11</a:t>
            </a:r>
            <a:endParaRPr lang="zh-TW" altLang="en-US" sz="2400" dirty="0"/>
          </a:p>
        </p:txBody>
      </p:sp>
      <p:grpSp>
        <p:nvGrpSpPr>
          <p:cNvPr id="72" name="群組 71">
            <a:extLst>
              <a:ext uri="{FF2B5EF4-FFF2-40B4-BE49-F238E27FC236}">
                <a16:creationId xmlns:a16="http://schemas.microsoft.com/office/drawing/2014/main" id="{F1CB0269-20AF-974D-91E6-438E67B42AD0}"/>
              </a:ext>
            </a:extLst>
          </p:cNvPr>
          <p:cNvGrpSpPr/>
          <p:nvPr/>
        </p:nvGrpSpPr>
        <p:grpSpPr>
          <a:xfrm>
            <a:off x="1043608" y="2252615"/>
            <a:ext cx="543899" cy="3518407"/>
            <a:chOff x="479364" y="1578074"/>
            <a:chExt cx="924284" cy="3518407"/>
          </a:xfrm>
        </p:grpSpPr>
        <p:sp>
          <p:nvSpPr>
            <p:cNvPr id="73" name="矩形 72">
              <a:extLst>
                <a:ext uri="{FF2B5EF4-FFF2-40B4-BE49-F238E27FC236}">
                  <a16:creationId xmlns:a16="http://schemas.microsoft.com/office/drawing/2014/main" id="{BA9EB002-EB34-6D46-91C0-BA0F42D98226}"/>
                </a:ext>
              </a:extLst>
            </p:cNvPr>
            <p:cNvSpPr/>
            <p:nvPr/>
          </p:nvSpPr>
          <p:spPr bwMode="auto">
            <a:xfrm>
              <a:off x="479364" y="1578074"/>
              <a:ext cx="788863" cy="3518407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25400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77" name="矩形 76">
              <a:extLst>
                <a:ext uri="{FF2B5EF4-FFF2-40B4-BE49-F238E27FC236}">
                  <a16:creationId xmlns:a16="http://schemas.microsoft.com/office/drawing/2014/main" id="{69200A96-6950-DC4A-AD48-C05801B96C07}"/>
                </a:ext>
              </a:extLst>
            </p:cNvPr>
            <p:cNvSpPr/>
            <p:nvPr/>
          </p:nvSpPr>
          <p:spPr bwMode="auto">
            <a:xfrm>
              <a:off x="539552" y="2132856"/>
              <a:ext cx="864096" cy="288032"/>
            </a:xfrm>
            <a:prstGeom prst="rect">
              <a:avLst/>
            </a:prstGeom>
            <a:solidFill>
              <a:schemeClr val="bg1"/>
            </a:solidFill>
            <a:ln w="12700" cap="sq" cmpd="sng" algn="ctr">
              <a:solidFill>
                <a:schemeClr val="bg1">
                  <a:alpha val="0"/>
                </a:schemeClr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81" name="文字方塊 80">
            <a:extLst>
              <a:ext uri="{FF2B5EF4-FFF2-40B4-BE49-F238E27FC236}">
                <a16:creationId xmlns:a16="http://schemas.microsoft.com/office/drawing/2014/main" id="{53718F63-29AD-F740-AE2B-E0F2106FDB46}"/>
              </a:ext>
            </a:extLst>
          </p:cNvPr>
          <p:cNvSpPr txBox="1"/>
          <p:nvPr/>
        </p:nvSpPr>
        <p:spPr>
          <a:xfrm>
            <a:off x="1043608" y="5399940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a</a:t>
            </a:r>
            <a:endParaRPr kumimoji="1" lang="zh-TW" altLang="en-US" dirty="0"/>
          </a:p>
        </p:txBody>
      </p:sp>
      <p:sp>
        <p:nvSpPr>
          <p:cNvPr id="66" name="文字方塊 65">
            <a:extLst>
              <a:ext uri="{FF2B5EF4-FFF2-40B4-BE49-F238E27FC236}">
                <a16:creationId xmlns:a16="http://schemas.microsoft.com/office/drawing/2014/main" id="{BAA9FB98-3683-8D40-B9AD-AF13BF9CF0A1}"/>
              </a:ext>
            </a:extLst>
          </p:cNvPr>
          <p:cNvSpPr txBox="1"/>
          <p:nvPr/>
        </p:nvSpPr>
        <p:spPr>
          <a:xfrm>
            <a:off x="1043608" y="5013176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h</a:t>
            </a:r>
            <a:endParaRPr kumimoji="1" lang="zh-TW" altLang="en-US" dirty="0"/>
          </a:p>
        </p:txBody>
      </p:sp>
      <p:sp>
        <p:nvSpPr>
          <p:cNvPr id="67" name="文字方塊 66">
            <a:extLst>
              <a:ext uri="{FF2B5EF4-FFF2-40B4-BE49-F238E27FC236}">
                <a16:creationId xmlns:a16="http://schemas.microsoft.com/office/drawing/2014/main" id="{20FEC21C-FAE0-7F44-9D8D-448A3801615B}"/>
              </a:ext>
            </a:extLst>
          </p:cNvPr>
          <p:cNvSpPr txBox="1"/>
          <p:nvPr/>
        </p:nvSpPr>
        <p:spPr>
          <a:xfrm>
            <a:off x="1043608" y="4643844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i</a:t>
            </a:r>
            <a:endParaRPr kumimoji="1" lang="zh-TW" altLang="en-US" dirty="0"/>
          </a:p>
        </p:txBody>
      </p:sp>
      <p:sp>
        <p:nvSpPr>
          <p:cNvPr id="68" name="文字方塊 67">
            <a:extLst>
              <a:ext uri="{FF2B5EF4-FFF2-40B4-BE49-F238E27FC236}">
                <a16:creationId xmlns:a16="http://schemas.microsoft.com/office/drawing/2014/main" id="{EB18C8DC-B54E-A44F-B752-D692B67551CE}"/>
              </a:ext>
            </a:extLst>
          </p:cNvPr>
          <p:cNvSpPr txBox="1"/>
          <p:nvPr/>
        </p:nvSpPr>
        <p:spPr>
          <a:xfrm>
            <a:off x="1043608" y="4283804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j</a:t>
            </a:r>
            <a:endParaRPr kumimoji="1" lang="zh-TW" altLang="en-US" dirty="0"/>
          </a:p>
        </p:txBody>
      </p:sp>
      <p:sp>
        <p:nvSpPr>
          <p:cNvPr id="69" name="文字方塊 68">
            <a:extLst>
              <a:ext uri="{FF2B5EF4-FFF2-40B4-BE49-F238E27FC236}">
                <a16:creationId xmlns:a16="http://schemas.microsoft.com/office/drawing/2014/main" id="{ACE55730-75E7-2545-A2A4-3354AF52DA13}"/>
              </a:ext>
            </a:extLst>
          </p:cNvPr>
          <p:cNvSpPr txBox="1"/>
          <p:nvPr/>
        </p:nvSpPr>
        <p:spPr>
          <a:xfrm>
            <a:off x="5652120" y="1915350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4/4</a:t>
            </a:r>
            <a:endParaRPr lang="zh-TW" altLang="en-US" sz="2400" dirty="0"/>
          </a:p>
        </p:txBody>
      </p:sp>
      <p:sp>
        <p:nvSpPr>
          <p:cNvPr id="70" name="文字方塊 69">
            <a:extLst>
              <a:ext uri="{FF2B5EF4-FFF2-40B4-BE49-F238E27FC236}">
                <a16:creationId xmlns:a16="http://schemas.microsoft.com/office/drawing/2014/main" id="{510F4343-BB70-2247-B40F-97B883FE0FE2}"/>
              </a:ext>
            </a:extLst>
          </p:cNvPr>
          <p:cNvSpPr txBox="1"/>
          <p:nvPr/>
        </p:nvSpPr>
        <p:spPr>
          <a:xfrm>
            <a:off x="6660232" y="3235575"/>
            <a:ext cx="761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3/11</a:t>
            </a:r>
            <a:endParaRPr lang="zh-TW" altLang="en-US" sz="2400" dirty="0"/>
          </a:p>
        </p:txBody>
      </p:sp>
      <p:sp>
        <p:nvSpPr>
          <p:cNvPr id="64" name="文字方塊 63">
            <a:extLst>
              <a:ext uri="{FF2B5EF4-FFF2-40B4-BE49-F238E27FC236}">
                <a16:creationId xmlns:a16="http://schemas.microsoft.com/office/drawing/2014/main" id="{109F5C7E-D93E-5447-AD3A-F8252C0BAD0A}"/>
              </a:ext>
            </a:extLst>
          </p:cNvPr>
          <p:cNvSpPr txBox="1"/>
          <p:nvPr/>
        </p:nvSpPr>
        <p:spPr>
          <a:xfrm>
            <a:off x="1043608" y="3933056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k</a:t>
            </a:r>
            <a:endParaRPr kumimoji="1" lang="zh-TW" altLang="en-US" dirty="0"/>
          </a:p>
        </p:txBody>
      </p:sp>
      <p:sp>
        <p:nvSpPr>
          <p:cNvPr id="65" name="橢圓 64">
            <a:extLst>
              <a:ext uri="{FF2B5EF4-FFF2-40B4-BE49-F238E27FC236}">
                <a16:creationId xmlns:a16="http://schemas.microsoft.com/office/drawing/2014/main" id="{D24C4A69-3A5F-3F4E-9556-AB25955B1BBB}"/>
              </a:ext>
            </a:extLst>
          </p:cNvPr>
          <p:cNvSpPr/>
          <p:nvPr/>
        </p:nvSpPr>
        <p:spPr bwMode="auto">
          <a:xfrm>
            <a:off x="7199828" y="5316775"/>
            <a:ext cx="978059" cy="614320"/>
          </a:xfrm>
          <a:prstGeom prst="ellipse">
            <a:avLst/>
          </a:prstGeom>
          <a:noFill/>
          <a:ln w="25400" cap="sq" cmpd="sng" algn="ctr">
            <a:solidFill>
              <a:srgbClr val="00B0F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592792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461243"/>
            <a:ext cx="8229600" cy="839787"/>
          </a:xfrm>
        </p:spPr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Computing SCCs Using DFS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30</a:t>
            </a:fld>
            <a:endParaRPr lang="en-US" altLang="zh-TW" dirty="0"/>
          </a:p>
        </p:txBody>
      </p:sp>
      <p:sp>
        <p:nvSpPr>
          <p:cNvPr id="37" name="橢圓 36"/>
          <p:cNvSpPr/>
          <p:nvPr/>
        </p:nvSpPr>
        <p:spPr bwMode="auto">
          <a:xfrm>
            <a:off x="4716016" y="148478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3" name="直線接點 42"/>
          <p:cNvCxnSpPr>
            <a:stCxn id="37" idx="4"/>
            <a:endCxn id="75" idx="7"/>
          </p:cNvCxnSpPr>
          <p:nvPr/>
        </p:nvCxnSpPr>
        <p:spPr bwMode="auto">
          <a:xfrm flipH="1">
            <a:off x="3872096" y="1592784"/>
            <a:ext cx="897920" cy="915928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61" name="文字方塊 60"/>
          <p:cNvSpPr txBox="1"/>
          <p:nvPr/>
        </p:nvSpPr>
        <p:spPr>
          <a:xfrm>
            <a:off x="4572000" y="102311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a</a:t>
            </a:r>
            <a:endParaRPr lang="zh-TW" altLang="en-US" sz="2400" i="1" dirty="0"/>
          </a:p>
        </p:txBody>
      </p:sp>
      <p:sp>
        <p:nvSpPr>
          <p:cNvPr id="75" name="橢圓 74"/>
          <p:cNvSpPr/>
          <p:nvPr/>
        </p:nvSpPr>
        <p:spPr bwMode="auto">
          <a:xfrm>
            <a:off x="3779912" y="2492896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3419872" y="217524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b</a:t>
            </a:r>
            <a:endParaRPr lang="zh-TW" altLang="en-US" sz="2400" i="1" dirty="0"/>
          </a:p>
        </p:txBody>
      </p:sp>
      <p:cxnSp>
        <p:nvCxnSpPr>
          <p:cNvPr id="78" name="直線接點 77"/>
          <p:cNvCxnSpPr>
            <a:stCxn id="75" idx="4"/>
            <a:endCxn id="79" idx="0"/>
          </p:cNvCxnSpPr>
          <p:nvPr/>
        </p:nvCxnSpPr>
        <p:spPr bwMode="auto">
          <a:xfrm>
            <a:off x="3833912" y="2600896"/>
            <a:ext cx="0" cy="108014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79" name="橢圓 78"/>
          <p:cNvSpPr/>
          <p:nvPr/>
        </p:nvSpPr>
        <p:spPr bwMode="auto">
          <a:xfrm>
            <a:off x="3779912" y="3681040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3707904" y="3903439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c</a:t>
            </a:r>
            <a:endParaRPr lang="zh-TW" altLang="en-US" sz="2400" i="1" dirty="0"/>
          </a:p>
        </p:txBody>
      </p:sp>
      <p:sp>
        <p:nvSpPr>
          <p:cNvPr id="87" name="橢圓 86"/>
          <p:cNvSpPr/>
          <p:nvPr/>
        </p:nvSpPr>
        <p:spPr bwMode="auto">
          <a:xfrm>
            <a:off x="3223296" y="4650864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8" name="橢圓 87"/>
          <p:cNvSpPr/>
          <p:nvPr/>
        </p:nvSpPr>
        <p:spPr bwMode="auto">
          <a:xfrm>
            <a:off x="2483768" y="5769272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9" name="橢圓 88"/>
          <p:cNvSpPr/>
          <p:nvPr/>
        </p:nvSpPr>
        <p:spPr bwMode="auto">
          <a:xfrm>
            <a:off x="4391992" y="4689152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0" name="橢圓 89"/>
          <p:cNvSpPr/>
          <p:nvPr/>
        </p:nvSpPr>
        <p:spPr bwMode="auto">
          <a:xfrm>
            <a:off x="4968056" y="5769272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1" name="橢圓 90"/>
          <p:cNvSpPr/>
          <p:nvPr/>
        </p:nvSpPr>
        <p:spPr bwMode="auto">
          <a:xfrm>
            <a:off x="5761992" y="465571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2" name="橢圓 91"/>
          <p:cNvSpPr/>
          <p:nvPr/>
        </p:nvSpPr>
        <p:spPr bwMode="auto">
          <a:xfrm>
            <a:off x="5652120" y="262858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3" name="橢圓 92"/>
          <p:cNvSpPr/>
          <p:nvPr/>
        </p:nvSpPr>
        <p:spPr bwMode="auto">
          <a:xfrm>
            <a:off x="6732240" y="3933056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4" name="橢圓 93"/>
          <p:cNvSpPr/>
          <p:nvPr/>
        </p:nvSpPr>
        <p:spPr bwMode="auto">
          <a:xfrm>
            <a:off x="7559416" y="500859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95" name="直線接點 94"/>
          <p:cNvCxnSpPr>
            <a:stCxn id="88" idx="7"/>
          </p:cNvCxnSpPr>
          <p:nvPr/>
        </p:nvCxnSpPr>
        <p:spPr bwMode="auto">
          <a:xfrm flipV="1">
            <a:off x="2575952" y="2564904"/>
            <a:ext cx="1203960" cy="322018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cxnSp>
        <p:nvCxnSpPr>
          <p:cNvPr id="99" name="直線接點 98"/>
          <p:cNvCxnSpPr>
            <a:stCxn id="79" idx="4"/>
            <a:endCxn id="87" idx="0"/>
          </p:cNvCxnSpPr>
          <p:nvPr/>
        </p:nvCxnSpPr>
        <p:spPr bwMode="auto">
          <a:xfrm flipH="1">
            <a:off x="3277296" y="3789040"/>
            <a:ext cx="556616" cy="86182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28" name="直線接點 27">
            <a:extLst>
              <a:ext uri="{FF2B5EF4-FFF2-40B4-BE49-F238E27FC236}">
                <a16:creationId xmlns:a16="http://schemas.microsoft.com/office/drawing/2014/main" id="{F413C1DF-B007-464C-9DF3-9E97322E474D}"/>
              </a:ext>
            </a:extLst>
          </p:cNvPr>
          <p:cNvCxnSpPr>
            <a:cxnSpLocks/>
            <a:stCxn id="87" idx="3"/>
            <a:endCxn id="88" idx="7"/>
          </p:cNvCxnSpPr>
          <p:nvPr/>
        </p:nvCxnSpPr>
        <p:spPr bwMode="auto">
          <a:xfrm flipH="1">
            <a:off x="2575952" y="4743048"/>
            <a:ext cx="663160" cy="104204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33" name="直線接點 32">
            <a:extLst>
              <a:ext uri="{FF2B5EF4-FFF2-40B4-BE49-F238E27FC236}">
                <a16:creationId xmlns:a16="http://schemas.microsoft.com/office/drawing/2014/main" id="{90C0FA38-A847-034F-AC6C-0B7CC4E554FB}"/>
              </a:ext>
            </a:extLst>
          </p:cNvPr>
          <p:cNvCxnSpPr>
            <a:cxnSpLocks/>
            <a:stCxn id="79" idx="5"/>
            <a:endCxn id="89" idx="1"/>
          </p:cNvCxnSpPr>
          <p:nvPr/>
        </p:nvCxnSpPr>
        <p:spPr bwMode="auto">
          <a:xfrm>
            <a:off x="3872096" y="3773224"/>
            <a:ext cx="535712" cy="93174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39" name="直線接點 38">
            <a:extLst>
              <a:ext uri="{FF2B5EF4-FFF2-40B4-BE49-F238E27FC236}">
                <a16:creationId xmlns:a16="http://schemas.microsoft.com/office/drawing/2014/main" id="{62DF9BD3-14FB-F14A-ACBB-605302C858C6}"/>
              </a:ext>
            </a:extLst>
          </p:cNvPr>
          <p:cNvCxnSpPr>
            <a:cxnSpLocks/>
            <a:stCxn id="37" idx="5"/>
            <a:endCxn id="92" idx="1"/>
          </p:cNvCxnSpPr>
          <p:nvPr/>
        </p:nvCxnSpPr>
        <p:spPr bwMode="auto">
          <a:xfrm>
            <a:off x="4808200" y="1576968"/>
            <a:ext cx="859736" cy="1067432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42" name="直線接點 41">
            <a:extLst>
              <a:ext uri="{FF2B5EF4-FFF2-40B4-BE49-F238E27FC236}">
                <a16:creationId xmlns:a16="http://schemas.microsoft.com/office/drawing/2014/main" id="{2E6A6A60-60BD-4240-AEFF-77384D7EACF1}"/>
              </a:ext>
            </a:extLst>
          </p:cNvPr>
          <p:cNvCxnSpPr>
            <a:cxnSpLocks/>
            <a:stCxn id="92" idx="5"/>
            <a:endCxn id="93" idx="1"/>
          </p:cNvCxnSpPr>
          <p:nvPr/>
        </p:nvCxnSpPr>
        <p:spPr bwMode="auto">
          <a:xfrm>
            <a:off x="5744304" y="2720768"/>
            <a:ext cx="1003752" cy="122810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47" name="直線接點 46">
            <a:extLst>
              <a:ext uri="{FF2B5EF4-FFF2-40B4-BE49-F238E27FC236}">
                <a16:creationId xmlns:a16="http://schemas.microsoft.com/office/drawing/2014/main" id="{E0FC2A7C-45AE-624D-98AB-EDDA85778A2D}"/>
              </a:ext>
            </a:extLst>
          </p:cNvPr>
          <p:cNvCxnSpPr>
            <a:cxnSpLocks/>
            <a:stCxn id="93" idx="5"/>
            <a:endCxn id="94" idx="1"/>
          </p:cNvCxnSpPr>
          <p:nvPr/>
        </p:nvCxnSpPr>
        <p:spPr bwMode="auto">
          <a:xfrm>
            <a:off x="6824424" y="4025240"/>
            <a:ext cx="750808" cy="99917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52" name="直線接點 51">
            <a:extLst>
              <a:ext uri="{FF2B5EF4-FFF2-40B4-BE49-F238E27FC236}">
                <a16:creationId xmlns:a16="http://schemas.microsoft.com/office/drawing/2014/main" id="{9B9558B4-2152-5F4B-BDD8-F5FAA1A2367C}"/>
              </a:ext>
            </a:extLst>
          </p:cNvPr>
          <p:cNvCxnSpPr>
            <a:cxnSpLocks/>
            <a:stCxn id="91" idx="1"/>
            <a:endCxn id="37" idx="4"/>
          </p:cNvCxnSpPr>
          <p:nvPr/>
        </p:nvCxnSpPr>
        <p:spPr bwMode="auto">
          <a:xfrm flipH="1" flipV="1">
            <a:off x="4770016" y="1592784"/>
            <a:ext cx="1007792" cy="307874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cxnSp>
        <p:nvCxnSpPr>
          <p:cNvPr id="57" name="直線接點 56">
            <a:extLst>
              <a:ext uri="{FF2B5EF4-FFF2-40B4-BE49-F238E27FC236}">
                <a16:creationId xmlns:a16="http://schemas.microsoft.com/office/drawing/2014/main" id="{CEA4A496-402E-8445-AE98-939FB6716F93}"/>
              </a:ext>
            </a:extLst>
          </p:cNvPr>
          <p:cNvCxnSpPr>
            <a:cxnSpLocks/>
            <a:stCxn id="92" idx="3"/>
            <a:endCxn id="79" idx="7"/>
          </p:cNvCxnSpPr>
          <p:nvPr/>
        </p:nvCxnSpPr>
        <p:spPr bwMode="auto">
          <a:xfrm flipH="1">
            <a:off x="3872096" y="2720768"/>
            <a:ext cx="1795840" cy="976088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cxnSp>
        <p:nvCxnSpPr>
          <p:cNvPr id="62" name="直線接點 61">
            <a:extLst>
              <a:ext uri="{FF2B5EF4-FFF2-40B4-BE49-F238E27FC236}">
                <a16:creationId xmlns:a16="http://schemas.microsoft.com/office/drawing/2014/main" id="{481A12C2-5142-C345-9880-3D5035438A2B}"/>
              </a:ext>
            </a:extLst>
          </p:cNvPr>
          <p:cNvCxnSpPr>
            <a:cxnSpLocks/>
            <a:stCxn id="93" idx="3"/>
            <a:endCxn id="91" idx="6"/>
          </p:cNvCxnSpPr>
          <p:nvPr/>
        </p:nvCxnSpPr>
        <p:spPr bwMode="auto">
          <a:xfrm flipH="1">
            <a:off x="5869992" y="4025240"/>
            <a:ext cx="878064" cy="684472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74" name="直線接點 73">
            <a:extLst>
              <a:ext uri="{FF2B5EF4-FFF2-40B4-BE49-F238E27FC236}">
                <a16:creationId xmlns:a16="http://schemas.microsoft.com/office/drawing/2014/main" id="{19F86FBA-25B3-7B47-9619-0A779C887BFA}"/>
              </a:ext>
            </a:extLst>
          </p:cNvPr>
          <p:cNvCxnSpPr>
            <a:cxnSpLocks/>
            <a:stCxn id="94" idx="3"/>
            <a:endCxn id="90" idx="7"/>
          </p:cNvCxnSpPr>
          <p:nvPr/>
        </p:nvCxnSpPr>
        <p:spPr bwMode="auto">
          <a:xfrm flipH="1">
            <a:off x="5060240" y="5100778"/>
            <a:ext cx="2514992" cy="68431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cxnSp>
        <p:nvCxnSpPr>
          <p:cNvPr id="80" name="直線接點 79">
            <a:extLst>
              <a:ext uri="{FF2B5EF4-FFF2-40B4-BE49-F238E27FC236}">
                <a16:creationId xmlns:a16="http://schemas.microsoft.com/office/drawing/2014/main" id="{5106A54D-D739-1D42-8A07-6FEE8C78FAD8}"/>
              </a:ext>
            </a:extLst>
          </p:cNvPr>
          <p:cNvCxnSpPr>
            <a:cxnSpLocks/>
            <a:stCxn id="91" idx="2"/>
            <a:endCxn id="89" idx="6"/>
          </p:cNvCxnSpPr>
          <p:nvPr/>
        </p:nvCxnSpPr>
        <p:spPr bwMode="auto">
          <a:xfrm flipH="1">
            <a:off x="4499992" y="4709712"/>
            <a:ext cx="1262000" cy="3344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cxnSp>
        <p:nvCxnSpPr>
          <p:cNvPr id="96" name="直線接點 95">
            <a:extLst>
              <a:ext uri="{FF2B5EF4-FFF2-40B4-BE49-F238E27FC236}">
                <a16:creationId xmlns:a16="http://schemas.microsoft.com/office/drawing/2014/main" id="{EEEAEC8C-89B4-1B4C-8A83-CEDF6BF354A5}"/>
              </a:ext>
            </a:extLst>
          </p:cNvPr>
          <p:cNvCxnSpPr>
            <a:cxnSpLocks/>
            <a:stCxn id="89" idx="4"/>
            <a:endCxn id="90" idx="1"/>
          </p:cNvCxnSpPr>
          <p:nvPr/>
        </p:nvCxnSpPr>
        <p:spPr bwMode="auto">
          <a:xfrm>
            <a:off x="4445992" y="4797152"/>
            <a:ext cx="537880" cy="987936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97" name="直線接點 96">
            <a:extLst>
              <a:ext uri="{FF2B5EF4-FFF2-40B4-BE49-F238E27FC236}">
                <a16:creationId xmlns:a16="http://schemas.microsoft.com/office/drawing/2014/main" id="{0E95F9C4-6644-3D4B-9109-B1BC029440DA}"/>
              </a:ext>
            </a:extLst>
          </p:cNvPr>
          <p:cNvCxnSpPr>
            <a:cxnSpLocks/>
            <a:stCxn id="90" idx="2"/>
            <a:endCxn id="88" idx="6"/>
          </p:cNvCxnSpPr>
          <p:nvPr/>
        </p:nvCxnSpPr>
        <p:spPr bwMode="auto">
          <a:xfrm flipH="1">
            <a:off x="2591768" y="5823272"/>
            <a:ext cx="2376288" cy="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sp>
        <p:nvSpPr>
          <p:cNvPr id="100" name="文字方塊 99">
            <a:extLst>
              <a:ext uri="{FF2B5EF4-FFF2-40B4-BE49-F238E27FC236}">
                <a16:creationId xmlns:a16="http://schemas.microsoft.com/office/drawing/2014/main" id="{8888D262-8145-1445-ACE9-BACE12C7D058}"/>
              </a:ext>
            </a:extLst>
          </p:cNvPr>
          <p:cNvSpPr txBox="1"/>
          <p:nvPr/>
        </p:nvSpPr>
        <p:spPr>
          <a:xfrm>
            <a:off x="5744304" y="223751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h</a:t>
            </a:r>
            <a:endParaRPr lang="zh-TW" altLang="en-US" sz="2400" i="1" dirty="0"/>
          </a:p>
        </p:txBody>
      </p:sp>
      <p:sp>
        <p:nvSpPr>
          <p:cNvPr id="101" name="文字方塊 100">
            <a:extLst>
              <a:ext uri="{FF2B5EF4-FFF2-40B4-BE49-F238E27FC236}">
                <a16:creationId xmlns:a16="http://schemas.microsoft.com/office/drawing/2014/main" id="{3C1F21F0-9E9C-834A-B7CB-D4D866955EEF}"/>
              </a:ext>
            </a:extLst>
          </p:cNvPr>
          <p:cNvSpPr txBox="1"/>
          <p:nvPr/>
        </p:nvSpPr>
        <p:spPr>
          <a:xfrm>
            <a:off x="6786240" y="3550154"/>
            <a:ext cx="253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i</a:t>
            </a:r>
            <a:endParaRPr lang="zh-TW" altLang="en-US" sz="2400" i="1" dirty="0"/>
          </a:p>
        </p:txBody>
      </p:sp>
      <p:sp>
        <p:nvSpPr>
          <p:cNvPr id="102" name="文字方塊 101">
            <a:extLst>
              <a:ext uri="{FF2B5EF4-FFF2-40B4-BE49-F238E27FC236}">
                <a16:creationId xmlns:a16="http://schemas.microsoft.com/office/drawing/2014/main" id="{4B3623C6-06EA-D44B-A6D5-5B0D1D93F168}"/>
              </a:ext>
            </a:extLst>
          </p:cNvPr>
          <p:cNvSpPr txBox="1"/>
          <p:nvPr/>
        </p:nvSpPr>
        <p:spPr>
          <a:xfrm>
            <a:off x="7594306" y="5096481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i="1" dirty="0">
                <a:solidFill>
                  <a:srgbClr val="FF0000"/>
                </a:solidFill>
              </a:rPr>
              <a:t>k</a:t>
            </a:r>
            <a:endParaRPr lang="zh-TW" altLang="en-US" sz="2400" b="1" i="1" dirty="0">
              <a:solidFill>
                <a:srgbClr val="FF0000"/>
              </a:solidFill>
            </a:endParaRPr>
          </a:p>
        </p:txBody>
      </p:sp>
      <p:sp>
        <p:nvSpPr>
          <p:cNvPr id="103" name="文字方塊 102">
            <a:extLst>
              <a:ext uri="{FF2B5EF4-FFF2-40B4-BE49-F238E27FC236}">
                <a16:creationId xmlns:a16="http://schemas.microsoft.com/office/drawing/2014/main" id="{E668EB9B-690A-6142-B95C-9196B0B7BF30}"/>
              </a:ext>
            </a:extLst>
          </p:cNvPr>
          <p:cNvSpPr txBox="1"/>
          <p:nvPr/>
        </p:nvSpPr>
        <p:spPr>
          <a:xfrm>
            <a:off x="4863884" y="580526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g</a:t>
            </a:r>
            <a:endParaRPr lang="zh-TW" altLang="en-US" sz="2400" i="1" dirty="0"/>
          </a:p>
        </p:txBody>
      </p:sp>
      <p:sp>
        <p:nvSpPr>
          <p:cNvPr id="104" name="文字方塊 103">
            <a:extLst>
              <a:ext uri="{FF2B5EF4-FFF2-40B4-BE49-F238E27FC236}">
                <a16:creationId xmlns:a16="http://schemas.microsoft.com/office/drawing/2014/main" id="{A2A16FAD-054C-6F46-B874-A2993D78D51E}"/>
              </a:ext>
            </a:extLst>
          </p:cNvPr>
          <p:cNvSpPr txBox="1"/>
          <p:nvPr/>
        </p:nvSpPr>
        <p:spPr>
          <a:xfrm>
            <a:off x="2199588" y="573325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e</a:t>
            </a:r>
            <a:endParaRPr lang="zh-TW" altLang="en-US" sz="2400" i="1" dirty="0"/>
          </a:p>
        </p:txBody>
      </p:sp>
      <p:sp>
        <p:nvSpPr>
          <p:cNvPr id="105" name="文字方塊 104">
            <a:extLst>
              <a:ext uri="{FF2B5EF4-FFF2-40B4-BE49-F238E27FC236}">
                <a16:creationId xmlns:a16="http://schemas.microsoft.com/office/drawing/2014/main" id="{4EA602E1-5E79-B543-A62F-EBBD3B7B2E2E}"/>
              </a:ext>
            </a:extLst>
          </p:cNvPr>
          <p:cNvSpPr txBox="1"/>
          <p:nvPr/>
        </p:nvSpPr>
        <p:spPr>
          <a:xfrm>
            <a:off x="3275856" y="469552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d</a:t>
            </a:r>
            <a:endParaRPr lang="zh-TW" altLang="en-US" sz="2400" i="1" dirty="0"/>
          </a:p>
        </p:txBody>
      </p:sp>
      <p:sp>
        <p:nvSpPr>
          <p:cNvPr id="106" name="文字方塊 105">
            <a:extLst>
              <a:ext uri="{FF2B5EF4-FFF2-40B4-BE49-F238E27FC236}">
                <a16:creationId xmlns:a16="http://schemas.microsoft.com/office/drawing/2014/main" id="{3D4ED7BE-6384-1D46-A82B-7E18E092F41D}"/>
              </a:ext>
            </a:extLst>
          </p:cNvPr>
          <p:cNvSpPr txBox="1"/>
          <p:nvPr/>
        </p:nvSpPr>
        <p:spPr>
          <a:xfrm>
            <a:off x="4034346" y="4695527"/>
            <a:ext cx="269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f</a:t>
            </a:r>
            <a:endParaRPr lang="zh-TW" altLang="en-US" sz="2400" i="1" dirty="0"/>
          </a:p>
        </p:txBody>
      </p:sp>
      <p:sp>
        <p:nvSpPr>
          <p:cNvPr id="107" name="文字方塊 106">
            <a:extLst>
              <a:ext uri="{FF2B5EF4-FFF2-40B4-BE49-F238E27FC236}">
                <a16:creationId xmlns:a16="http://schemas.microsoft.com/office/drawing/2014/main" id="{B9B16222-319C-9F4F-8FE6-6989C352A410}"/>
              </a:ext>
            </a:extLst>
          </p:cNvPr>
          <p:cNvSpPr txBox="1"/>
          <p:nvPr/>
        </p:nvSpPr>
        <p:spPr>
          <a:xfrm>
            <a:off x="5769027" y="4772841"/>
            <a:ext cx="253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j</a:t>
            </a:r>
            <a:endParaRPr lang="zh-TW" altLang="en-US" sz="2400" i="1" dirty="0"/>
          </a:p>
        </p:txBody>
      </p:sp>
      <p:sp>
        <p:nvSpPr>
          <p:cNvPr id="51" name="文字方塊 50">
            <a:extLst>
              <a:ext uri="{FF2B5EF4-FFF2-40B4-BE49-F238E27FC236}">
                <a16:creationId xmlns:a16="http://schemas.microsoft.com/office/drawing/2014/main" id="{5CBE1ABF-81A3-4E48-B0A0-804FF2656F2A}"/>
              </a:ext>
            </a:extLst>
          </p:cNvPr>
          <p:cNvSpPr txBox="1"/>
          <p:nvPr/>
        </p:nvSpPr>
        <p:spPr>
          <a:xfrm>
            <a:off x="4355976" y="780479"/>
            <a:ext cx="1078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/>
              <a:t>11/11</a:t>
            </a:r>
            <a:endParaRPr lang="zh-TW" altLang="en-US" sz="2400" dirty="0"/>
          </a:p>
        </p:txBody>
      </p:sp>
      <p:sp>
        <p:nvSpPr>
          <p:cNvPr id="53" name="文字方塊 52">
            <a:extLst>
              <a:ext uri="{FF2B5EF4-FFF2-40B4-BE49-F238E27FC236}">
                <a16:creationId xmlns:a16="http://schemas.microsoft.com/office/drawing/2014/main" id="{0A0AFB59-BC05-BF4A-AEFD-0CE7852843FD}"/>
              </a:ext>
            </a:extLst>
          </p:cNvPr>
          <p:cNvSpPr txBox="1"/>
          <p:nvPr/>
        </p:nvSpPr>
        <p:spPr>
          <a:xfrm>
            <a:off x="3154188" y="1832632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10/10</a:t>
            </a:r>
            <a:endParaRPr lang="zh-TW" altLang="en-US" sz="2400" dirty="0"/>
          </a:p>
        </p:txBody>
      </p:sp>
      <p:sp>
        <p:nvSpPr>
          <p:cNvPr id="54" name="文字方塊 53">
            <a:extLst>
              <a:ext uri="{FF2B5EF4-FFF2-40B4-BE49-F238E27FC236}">
                <a16:creationId xmlns:a16="http://schemas.microsoft.com/office/drawing/2014/main" id="{F1A3C718-698D-3E4E-9347-B5C0D57B2246}"/>
              </a:ext>
            </a:extLst>
          </p:cNvPr>
          <p:cNvSpPr txBox="1"/>
          <p:nvPr/>
        </p:nvSpPr>
        <p:spPr>
          <a:xfrm>
            <a:off x="3491880" y="4251871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9/10</a:t>
            </a:r>
            <a:endParaRPr lang="zh-TW" altLang="en-US" sz="2400" dirty="0"/>
          </a:p>
        </p:txBody>
      </p:sp>
      <p:sp>
        <p:nvSpPr>
          <p:cNvPr id="55" name="文字方塊 54">
            <a:extLst>
              <a:ext uri="{FF2B5EF4-FFF2-40B4-BE49-F238E27FC236}">
                <a16:creationId xmlns:a16="http://schemas.microsoft.com/office/drawing/2014/main" id="{74365682-72A5-334E-9D26-F8F7575D068F}"/>
              </a:ext>
            </a:extLst>
          </p:cNvPr>
          <p:cNvSpPr txBox="1"/>
          <p:nvPr/>
        </p:nvSpPr>
        <p:spPr>
          <a:xfrm>
            <a:off x="3131840" y="5023385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8/10</a:t>
            </a:r>
            <a:endParaRPr lang="zh-TW" altLang="en-US" sz="2400" dirty="0"/>
          </a:p>
        </p:txBody>
      </p:sp>
      <p:sp>
        <p:nvSpPr>
          <p:cNvPr id="56" name="文字方塊 55">
            <a:extLst>
              <a:ext uri="{FF2B5EF4-FFF2-40B4-BE49-F238E27FC236}">
                <a16:creationId xmlns:a16="http://schemas.microsoft.com/office/drawing/2014/main" id="{76C8A95D-0C8E-8F4E-86AD-178E539C3B53}"/>
              </a:ext>
            </a:extLst>
          </p:cNvPr>
          <p:cNvSpPr txBox="1"/>
          <p:nvPr/>
        </p:nvSpPr>
        <p:spPr>
          <a:xfrm>
            <a:off x="3851920" y="5013176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6/7</a:t>
            </a:r>
            <a:endParaRPr lang="zh-TW" altLang="en-US" sz="2400" dirty="0"/>
          </a:p>
        </p:txBody>
      </p:sp>
      <p:sp>
        <p:nvSpPr>
          <p:cNvPr id="58" name="文字方塊 57">
            <a:extLst>
              <a:ext uri="{FF2B5EF4-FFF2-40B4-BE49-F238E27FC236}">
                <a16:creationId xmlns:a16="http://schemas.microsoft.com/office/drawing/2014/main" id="{3151B386-8112-9F4A-A47D-7BBB9502A497}"/>
              </a:ext>
            </a:extLst>
          </p:cNvPr>
          <p:cNvSpPr txBox="1"/>
          <p:nvPr/>
        </p:nvSpPr>
        <p:spPr>
          <a:xfrm>
            <a:off x="2051720" y="6063679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7/10</a:t>
            </a:r>
            <a:endParaRPr lang="zh-TW" altLang="en-US" sz="2400" dirty="0"/>
          </a:p>
        </p:txBody>
      </p:sp>
      <p:sp>
        <p:nvSpPr>
          <p:cNvPr id="59" name="文字方塊 58">
            <a:extLst>
              <a:ext uri="{FF2B5EF4-FFF2-40B4-BE49-F238E27FC236}">
                <a16:creationId xmlns:a16="http://schemas.microsoft.com/office/drawing/2014/main" id="{F6705C89-3A2E-224B-84E3-102DBD3D64BA}"/>
              </a:ext>
            </a:extLst>
          </p:cNvPr>
          <p:cNvSpPr txBox="1"/>
          <p:nvPr/>
        </p:nvSpPr>
        <p:spPr>
          <a:xfrm>
            <a:off x="4716016" y="6153695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5/7</a:t>
            </a:r>
            <a:endParaRPr lang="zh-TW" altLang="en-US" sz="2400" dirty="0"/>
          </a:p>
        </p:txBody>
      </p:sp>
      <p:sp>
        <p:nvSpPr>
          <p:cNvPr id="60" name="文字方塊 59">
            <a:extLst>
              <a:ext uri="{FF2B5EF4-FFF2-40B4-BE49-F238E27FC236}">
                <a16:creationId xmlns:a16="http://schemas.microsoft.com/office/drawing/2014/main" id="{59F68B7D-E1E8-354E-B311-651C48874821}"/>
              </a:ext>
            </a:extLst>
          </p:cNvPr>
          <p:cNvSpPr txBox="1"/>
          <p:nvPr/>
        </p:nvSpPr>
        <p:spPr>
          <a:xfrm>
            <a:off x="7452320" y="5393103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1/1</a:t>
            </a:r>
            <a:endParaRPr lang="zh-TW" altLang="en-US" sz="2400" dirty="0"/>
          </a:p>
        </p:txBody>
      </p:sp>
      <p:sp>
        <p:nvSpPr>
          <p:cNvPr id="63" name="文字方塊 62">
            <a:extLst>
              <a:ext uri="{FF2B5EF4-FFF2-40B4-BE49-F238E27FC236}">
                <a16:creationId xmlns:a16="http://schemas.microsoft.com/office/drawing/2014/main" id="{AE3C4483-0F03-7541-A6FF-11ED1F0A5170}"/>
              </a:ext>
            </a:extLst>
          </p:cNvPr>
          <p:cNvSpPr txBox="1"/>
          <p:nvPr/>
        </p:nvSpPr>
        <p:spPr>
          <a:xfrm>
            <a:off x="5580112" y="5116594"/>
            <a:ext cx="761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2/11</a:t>
            </a:r>
            <a:endParaRPr lang="zh-TW" altLang="en-US" sz="2400" dirty="0"/>
          </a:p>
        </p:txBody>
      </p:sp>
      <p:grpSp>
        <p:nvGrpSpPr>
          <p:cNvPr id="72" name="群組 71">
            <a:extLst>
              <a:ext uri="{FF2B5EF4-FFF2-40B4-BE49-F238E27FC236}">
                <a16:creationId xmlns:a16="http://schemas.microsoft.com/office/drawing/2014/main" id="{F1CB0269-20AF-974D-91E6-438E67B42AD0}"/>
              </a:ext>
            </a:extLst>
          </p:cNvPr>
          <p:cNvGrpSpPr/>
          <p:nvPr/>
        </p:nvGrpSpPr>
        <p:grpSpPr>
          <a:xfrm>
            <a:off x="1043608" y="2252615"/>
            <a:ext cx="543899" cy="3518407"/>
            <a:chOff x="479364" y="1578074"/>
            <a:chExt cx="924284" cy="3518407"/>
          </a:xfrm>
        </p:grpSpPr>
        <p:sp>
          <p:nvSpPr>
            <p:cNvPr id="73" name="矩形 72">
              <a:extLst>
                <a:ext uri="{FF2B5EF4-FFF2-40B4-BE49-F238E27FC236}">
                  <a16:creationId xmlns:a16="http://schemas.microsoft.com/office/drawing/2014/main" id="{BA9EB002-EB34-6D46-91C0-BA0F42D98226}"/>
                </a:ext>
              </a:extLst>
            </p:cNvPr>
            <p:cNvSpPr/>
            <p:nvPr/>
          </p:nvSpPr>
          <p:spPr bwMode="auto">
            <a:xfrm>
              <a:off x="479364" y="1578074"/>
              <a:ext cx="788863" cy="3518407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25400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77" name="矩形 76">
              <a:extLst>
                <a:ext uri="{FF2B5EF4-FFF2-40B4-BE49-F238E27FC236}">
                  <a16:creationId xmlns:a16="http://schemas.microsoft.com/office/drawing/2014/main" id="{69200A96-6950-DC4A-AD48-C05801B96C07}"/>
                </a:ext>
              </a:extLst>
            </p:cNvPr>
            <p:cNvSpPr/>
            <p:nvPr/>
          </p:nvSpPr>
          <p:spPr bwMode="auto">
            <a:xfrm>
              <a:off x="539552" y="2132856"/>
              <a:ext cx="864096" cy="288032"/>
            </a:xfrm>
            <a:prstGeom prst="rect">
              <a:avLst/>
            </a:prstGeom>
            <a:solidFill>
              <a:schemeClr val="bg1"/>
            </a:solidFill>
            <a:ln w="12700" cap="sq" cmpd="sng" algn="ctr">
              <a:solidFill>
                <a:schemeClr val="bg1">
                  <a:alpha val="0"/>
                </a:schemeClr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81" name="文字方塊 80">
            <a:extLst>
              <a:ext uri="{FF2B5EF4-FFF2-40B4-BE49-F238E27FC236}">
                <a16:creationId xmlns:a16="http://schemas.microsoft.com/office/drawing/2014/main" id="{53718F63-29AD-F740-AE2B-E0F2106FDB46}"/>
              </a:ext>
            </a:extLst>
          </p:cNvPr>
          <p:cNvSpPr txBox="1"/>
          <p:nvPr/>
        </p:nvSpPr>
        <p:spPr>
          <a:xfrm>
            <a:off x="1043608" y="5399940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a</a:t>
            </a:r>
            <a:endParaRPr kumimoji="1" lang="zh-TW" altLang="en-US" dirty="0"/>
          </a:p>
        </p:txBody>
      </p:sp>
      <p:sp>
        <p:nvSpPr>
          <p:cNvPr id="66" name="文字方塊 65">
            <a:extLst>
              <a:ext uri="{FF2B5EF4-FFF2-40B4-BE49-F238E27FC236}">
                <a16:creationId xmlns:a16="http://schemas.microsoft.com/office/drawing/2014/main" id="{BAA9FB98-3683-8D40-B9AD-AF13BF9CF0A1}"/>
              </a:ext>
            </a:extLst>
          </p:cNvPr>
          <p:cNvSpPr txBox="1"/>
          <p:nvPr/>
        </p:nvSpPr>
        <p:spPr>
          <a:xfrm>
            <a:off x="1043608" y="5013176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h</a:t>
            </a:r>
            <a:endParaRPr kumimoji="1" lang="zh-TW" altLang="en-US" dirty="0"/>
          </a:p>
        </p:txBody>
      </p:sp>
      <p:sp>
        <p:nvSpPr>
          <p:cNvPr id="67" name="文字方塊 66">
            <a:extLst>
              <a:ext uri="{FF2B5EF4-FFF2-40B4-BE49-F238E27FC236}">
                <a16:creationId xmlns:a16="http://schemas.microsoft.com/office/drawing/2014/main" id="{20FEC21C-FAE0-7F44-9D8D-448A3801615B}"/>
              </a:ext>
            </a:extLst>
          </p:cNvPr>
          <p:cNvSpPr txBox="1"/>
          <p:nvPr/>
        </p:nvSpPr>
        <p:spPr>
          <a:xfrm>
            <a:off x="1043608" y="4643844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i</a:t>
            </a:r>
            <a:endParaRPr kumimoji="1" lang="zh-TW" altLang="en-US" dirty="0"/>
          </a:p>
        </p:txBody>
      </p:sp>
      <p:sp>
        <p:nvSpPr>
          <p:cNvPr id="68" name="文字方塊 67">
            <a:extLst>
              <a:ext uri="{FF2B5EF4-FFF2-40B4-BE49-F238E27FC236}">
                <a16:creationId xmlns:a16="http://schemas.microsoft.com/office/drawing/2014/main" id="{EB18C8DC-B54E-A44F-B752-D692B67551CE}"/>
              </a:ext>
            </a:extLst>
          </p:cNvPr>
          <p:cNvSpPr txBox="1"/>
          <p:nvPr/>
        </p:nvSpPr>
        <p:spPr>
          <a:xfrm>
            <a:off x="1043608" y="4283804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j</a:t>
            </a:r>
            <a:endParaRPr kumimoji="1" lang="zh-TW" altLang="en-US" dirty="0"/>
          </a:p>
        </p:txBody>
      </p:sp>
      <p:sp>
        <p:nvSpPr>
          <p:cNvPr id="69" name="文字方塊 68">
            <a:extLst>
              <a:ext uri="{FF2B5EF4-FFF2-40B4-BE49-F238E27FC236}">
                <a16:creationId xmlns:a16="http://schemas.microsoft.com/office/drawing/2014/main" id="{ACE55730-75E7-2545-A2A4-3354AF52DA13}"/>
              </a:ext>
            </a:extLst>
          </p:cNvPr>
          <p:cNvSpPr txBox="1"/>
          <p:nvPr/>
        </p:nvSpPr>
        <p:spPr>
          <a:xfrm>
            <a:off x="5652120" y="1915350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4/4</a:t>
            </a:r>
            <a:endParaRPr lang="zh-TW" altLang="en-US" sz="2400" dirty="0"/>
          </a:p>
        </p:txBody>
      </p:sp>
      <p:sp>
        <p:nvSpPr>
          <p:cNvPr id="70" name="文字方塊 69">
            <a:extLst>
              <a:ext uri="{FF2B5EF4-FFF2-40B4-BE49-F238E27FC236}">
                <a16:creationId xmlns:a16="http://schemas.microsoft.com/office/drawing/2014/main" id="{510F4343-BB70-2247-B40F-97B883FE0FE2}"/>
              </a:ext>
            </a:extLst>
          </p:cNvPr>
          <p:cNvSpPr txBox="1"/>
          <p:nvPr/>
        </p:nvSpPr>
        <p:spPr>
          <a:xfrm>
            <a:off x="6660232" y="3235575"/>
            <a:ext cx="761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3/11</a:t>
            </a:r>
            <a:endParaRPr lang="zh-TW" altLang="en-US" sz="2400" dirty="0"/>
          </a:p>
        </p:txBody>
      </p:sp>
      <p:sp>
        <p:nvSpPr>
          <p:cNvPr id="64" name="文字方塊 63">
            <a:extLst>
              <a:ext uri="{FF2B5EF4-FFF2-40B4-BE49-F238E27FC236}">
                <a16:creationId xmlns:a16="http://schemas.microsoft.com/office/drawing/2014/main" id="{109F5C7E-D93E-5447-AD3A-F8252C0BAD0A}"/>
              </a:ext>
            </a:extLst>
          </p:cNvPr>
          <p:cNvSpPr txBox="1"/>
          <p:nvPr/>
        </p:nvSpPr>
        <p:spPr>
          <a:xfrm>
            <a:off x="1043608" y="3933056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k</a:t>
            </a:r>
            <a:endParaRPr kumimoji="1" lang="zh-TW" altLang="en-US" dirty="0"/>
          </a:p>
        </p:txBody>
      </p:sp>
      <p:sp>
        <p:nvSpPr>
          <p:cNvPr id="65" name="橢圓 64">
            <a:extLst>
              <a:ext uri="{FF2B5EF4-FFF2-40B4-BE49-F238E27FC236}">
                <a16:creationId xmlns:a16="http://schemas.microsoft.com/office/drawing/2014/main" id="{D24C4A69-3A5F-3F4E-9556-AB25955B1BBB}"/>
              </a:ext>
            </a:extLst>
          </p:cNvPr>
          <p:cNvSpPr/>
          <p:nvPr/>
        </p:nvSpPr>
        <p:spPr bwMode="auto">
          <a:xfrm>
            <a:off x="7199828" y="5316775"/>
            <a:ext cx="978059" cy="614320"/>
          </a:xfrm>
          <a:prstGeom prst="ellipse">
            <a:avLst/>
          </a:prstGeom>
          <a:noFill/>
          <a:ln w="25400" cap="sq" cmpd="sng" algn="ctr">
            <a:solidFill>
              <a:srgbClr val="00B0F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94983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C00"/>
                                      </p:to>
                                    </p:animClr>
                                    <p:set>
                                      <p:cBhvr>
                                        <p:cTn id="11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461243"/>
            <a:ext cx="8229600" cy="839787"/>
          </a:xfrm>
        </p:spPr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Computing SCCs Using DFS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31</a:t>
            </a:fld>
            <a:endParaRPr lang="en-US" altLang="zh-TW" dirty="0"/>
          </a:p>
        </p:txBody>
      </p:sp>
      <p:sp>
        <p:nvSpPr>
          <p:cNvPr id="37" name="橢圓 36"/>
          <p:cNvSpPr/>
          <p:nvPr/>
        </p:nvSpPr>
        <p:spPr bwMode="auto">
          <a:xfrm>
            <a:off x="4716016" y="148478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3" name="直線接點 42"/>
          <p:cNvCxnSpPr>
            <a:stCxn id="37" idx="4"/>
            <a:endCxn id="75" idx="7"/>
          </p:cNvCxnSpPr>
          <p:nvPr/>
        </p:nvCxnSpPr>
        <p:spPr bwMode="auto">
          <a:xfrm flipH="1">
            <a:off x="3872096" y="1592784"/>
            <a:ext cx="897920" cy="915928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61" name="文字方塊 60"/>
          <p:cNvSpPr txBox="1"/>
          <p:nvPr/>
        </p:nvSpPr>
        <p:spPr>
          <a:xfrm>
            <a:off x="4572000" y="102311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a</a:t>
            </a:r>
            <a:endParaRPr lang="zh-TW" altLang="en-US" sz="2400" i="1" dirty="0"/>
          </a:p>
        </p:txBody>
      </p:sp>
      <p:sp>
        <p:nvSpPr>
          <p:cNvPr id="75" name="橢圓 74"/>
          <p:cNvSpPr/>
          <p:nvPr/>
        </p:nvSpPr>
        <p:spPr bwMode="auto">
          <a:xfrm>
            <a:off x="3779912" y="2492896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3419872" y="217524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b</a:t>
            </a:r>
            <a:endParaRPr lang="zh-TW" altLang="en-US" sz="2400" i="1" dirty="0"/>
          </a:p>
        </p:txBody>
      </p:sp>
      <p:cxnSp>
        <p:nvCxnSpPr>
          <p:cNvPr id="78" name="直線接點 77"/>
          <p:cNvCxnSpPr>
            <a:stCxn id="75" idx="4"/>
            <a:endCxn id="79" idx="0"/>
          </p:cNvCxnSpPr>
          <p:nvPr/>
        </p:nvCxnSpPr>
        <p:spPr bwMode="auto">
          <a:xfrm>
            <a:off x="3833912" y="2600896"/>
            <a:ext cx="0" cy="108014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79" name="橢圓 78"/>
          <p:cNvSpPr/>
          <p:nvPr/>
        </p:nvSpPr>
        <p:spPr bwMode="auto">
          <a:xfrm>
            <a:off x="3779912" y="3681040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3707904" y="3903439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c</a:t>
            </a:r>
            <a:endParaRPr lang="zh-TW" altLang="en-US" sz="2400" i="1" dirty="0"/>
          </a:p>
        </p:txBody>
      </p:sp>
      <p:sp>
        <p:nvSpPr>
          <p:cNvPr id="87" name="橢圓 86"/>
          <p:cNvSpPr/>
          <p:nvPr/>
        </p:nvSpPr>
        <p:spPr bwMode="auto">
          <a:xfrm>
            <a:off x="3223296" y="4650864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8" name="橢圓 87"/>
          <p:cNvSpPr/>
          <p:nvPr/>
        </p:nvSpPr>
        <p:spPr bwMode="auto">
          <a:xfrm>
            <a:off x="2483768" y="5769272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9" name="橢圓 88"/>
          <p:cNvSpPr/>
          <p:nvPr/>
        </p:nvSpPr>
        <p:spPr bwMode="auto">
          <a:xfrm>
            <a:off x="4391992" y="4689152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0" name="橢圓 89"/>
          <p:cNvSpPr/>
          <p:nvPr/>
        </p:nvSpPr>
        <p:spPr bwMode="auto">
          <a:xfrm>
            <a:off x="4968056" y="5769272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1" name="橢圓 90"/>
          <p:cNvSpPr/>
          <p:nvPr/>
        </p:nvSpPr>
        <p:spPr bwMode="auto">
          <a:xfrm>
            <a:off x="5761992" y="465571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2" name="橢圓 91"/>
          <p:cNvSpPr/>
          <p:nvPr/>
        </p:nvSpPr>
        <p:spPr bwMode="auto">
          <a:xfrm>
            <a:off x="5652120" y="262858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3" name="橢圓 92"/>
          <p:cNvSpPr/>
          <p:nvPr/>
        </p:nvSpPr>
        <p:spPr bwMode="auto">
          <a:xfrm>
            <a:off x="6732240" y="3933056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4" name="橢圓 93"/>
          <p:cNvSpPr/>
          <p:nvPr/>
        </p:nvSpPr>
        <p:spPr bwMode="auto">
          <a:xfrm>
            <a:off x="7559416" y="5008594"/>
            <a:ext cx="108000" cy="108000"/>
          </a:xfrm>
          <a:prstGeom prst="ellipse">
            <a:avLst/>
          </a:prstGeom>
          <a:solidFill>
            <a:srgbClr val="FFFC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95" name="直線接點 94"/>
          <p:cNvCxnSpPr>
            <a:stCxn id="88" idx="7"/>
          </p:cNvCxnSpPr>
          <p:nvPr/>
        </p:nvCxnSpPr>
        <p:spPr bwMode="auto">
          <a:xfrm flipV="1">
            <a:off x="2575952" y="2564904"/>
            <a:ext cx="1203960" cy="322018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cxnSp>
        <p:nvCxnSpPr>
          <p:cNvPr id="99" name="直線接點 98"/>
          <p:cNvCxnSpPr>
            <a:stCxn id="79" idx="4"/>
            <a:endCxn id="87" idx="0"/>
          </p:cNvCxnSpPr>
          <p:nvPr/>
        </p:nvCxnSpPr>
        <p:spPr bwMode="auto">
          <a:xfrm flipH="1">
            <a:off x="3277296" y="3789040"/>
            <a:ext cx="556616" cy="86182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28" name="直線接點 27">
            <a:extLst>
              <a:ext uri="{FF2B5EF4-FFF2-40B4-BE49-F238E27FC236}">
                <a16:creationId xmlns:a16="http://schemas.microsoft.com/office/drawing/2014/main" id="{F413C1DF-B007-464C-9DF3-9E97322E474D}"/>
              </a:ext>
            </a:extLst>
          </p:cNvPr>
          <p:cNvCxnSpPr>
            <a:cxnSpLocks/>
            <a:stCxn id="87" idx="3"/>
            <a:endCxn id="88" idx="7"/>
          </p:cNvCxnSpPr>
          <p:nvPr/>
        </p:nvCxnSpPr>
        <p:spPr bwMode="auto">
          <a:xfrm flipH="1">
            <a:off x="2575952" y="4743048"/>
            <a:ext cx="663160" cy="104204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33" name="直線接點 32">
            <a:extLst>
              <a:ext uri="{FF2B5EF4-FFF2-40B4-BE49-F238E27FC236}">
                <a16:creationId xmlns:a16="http://schemas.microsoft.com/office/drawing/2014/main" id="{90C0FA38-A847-034F-AC6C-0B7CC4E554FB}"/>
              </a:ext>
            </a:extLst>
          </p:cNvPr>
          <p:cNvCxnSpPr>
            <a:cxnSpLocks/>
            <a:stCxn id="79" idx="5"/>
            <a:endCxn id="89" idx="1"/>
          </p:cNvCxnSpPr>
          <p:nvPr/>
        </p:nvCxnSpPr>
        <p:spPr bwMode="auto">
          <a:xfrm>
            <a:off x="3872096" y="3773224"/>
            <a:ext cx="535712" cy="93174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39" name="直線接點 38">
            <a:extLst>
              <a:ext uri="{FF2B5EF4-FFF2-40B4-BE49-F238E27FC236}">
                <a16:creationId xmlns:a16="http://schemas.microsoft.com/office/drawing/2014/main" id="{62DF9BD3-14FB-F14A-ACBB-605302C858C6}"/>
              </a:ext>
            </a:extLst>
          </p:cNvPr>
          <p:cNvCxnSpPr>
            <a:cxnSpLocks/>
            <a:stCxn id="37" idx="5"/>
            <a:endCxn id="92" idx="1"/>
          </p:cNvCxnSpPr>
          <p:nvPr/>
        </p:nvCxnSpPr>
        <p:spPr bwMode="auto">
          <a:xfrm>
            <a:off x="4808200" y="1576968"/>
            <a:ext cx="859736" cy="1067432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42" name="直線接點 41">
            <a:extLst>
              <a:ext uri="{FF2B5EF4-FFF2-40B4-BE49-F238E27FC236}">
                <a16:creationId xmlns:a16="http://schemas.microsoft.com/office/drawing/2014/main" id="{2E6A6A60-60BD-4240-AEFF-77384D7EACF1}"/>
              </a:ext>
            </a:extLst>
          </p:cNvPr>
          <p:cNvCxnSpPr>
            <a:cxnSpLocks/>
            <a:stCxn id="92" idx="5"/>
            <a:endCxn id="93" idx="1"/>
          </p:cNvCxnSpPr>
          <p:nvPr/>
        </p:nvCxnSpPr>
        <p:spPr bwMode="auto">
          <a:xfrm>
            <a:off x="5744304" y="2720768"/>
            <a:ext cx="1003752" cy="122810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47" name="直線接點 46">
            <a:extLst>
              <a:ext uri="{FF2B5EF4-FFF2-40B4-BE49-F238E27FC236}">
                <a16:creationId xmlns:a16="http://schemas.microsoft.com/office/drawing/2014/main" id="{E0FC2A7C-45AE-624D-98AB-EDDA85778A2D}"/>
              </a:ext>
            </a:extLst>
          </p:cNvPr>
          <p:cNvCxnSpPr>
            <a:cxnSpLocks/>
            <a:stCxn id="93" idx="5"/>
            <a:endCxn id="94" idx="1"/>
          </p:cNvCxnSpPr>
          <p:nvPr/>
        </p:nvCxnSpPr>
        <p:spPr bwMode="auto">
          <a:xfrm>
            <a:off x="6824424" y="4025240"/>
            <a:ext cx="750808" cy="99917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52" name="直線接點 51">
            <a:extLst>
              <a:ext uri="{FF2B5EF4-FFF2-40B4-BE49-F238E27FC236}">
                <a16:creationId xmlns:a16="http://schemas.microsoft.com/office/drawing/2014/main" id="{9B9558B4-2152-5F4B-BDD8-F5FAA1A2367C}"/>
              </a:ext>
            </a:extLst>
          </p:cNvPr>
          <p:cNvCxnSpPr>
            <a:cxnSpLocks/>
            <a:stCxn id="91" idx="1"/>
            <a:endCxn id="37" idx="4"/>
          </p:cNvCxnSpPr>
          <p:nvPr/>
        </p:nvCxnSpPr>
        <p:spPr bwMode="auto">
          <a:xfrm flipH="1" flipV="1">
            <a:off x="4770016" y="1592784"/>
            <a:ext cx="1007792" cy="307874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cxnSp>
        <p:nvCxnSpPr>
          <p:cNvPr id="57" name="直線接點 56">
            <a:extLst>
              <a:ext uri="{FF2B5EF4-FFF2-40B4-BE49-F238E27FC236}">
                <a16:creationId xmlns:a16="http://schemas.microsoft.com/office/drawing/2014/main" id="{CEA4A496-402E-8445-AE98-939FB6716F93}"/>
              </a:ext>
            </a:extLst>
          </p:cNvPr>
          <p:cNvCxnSpPr>
            <a:cxnSpLocks/>
            <a:stCxn id="92" idx="3"/>
            <a:endCxn id="79" idx="7"/>
          </p:cNvCxnSpPr>
          <p:nvPr/>
        </p:nvCxnSpPr>
        <p:spPr bwMode="auto">
          <a:xfrm flipH="1">
            <a:off x="3872096" y="2720768"/>
            <a:ext cx="1795840" cy="976088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cxnSp>
        <p:nvCxnSpPr>
          <p:cNvPr id="62" name="直線接點 61">
            <a:extLst>
              <a:ext uri="{FF2B5EF4-FFF2-40B4-BE49-F238E27FC236}">
                <a16:creationId xmlns:a16="http://schemas.microsoft.com/office/drawing/2014/main" id="{481A12C2-5142-C345-9880-3D5035438A2B}"/>
              </a:ext>
            </a:extLst>
          </p:cNvPr>
          <p:cNvCxnSpPr>
            <a:cxnSpLocks/>
            <a:stCxn id="93" idx="3"/>
            <a:endCxn id="91" idx="6"/>
          </p:cNvCxnSpPr>
          <p:nvPr/>
        </p:nvCxnSpPr>
        <p:spPr bwMode="auto">
          <a:xfrm flipH="1">
            <a:off x="5869992" y="4025240"/>
            <a:ext cx="878064" cy="684472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74" name="直線接點 73">
            <a:extLst>
              <a:ext uri="{FF2B5EF4-FFF2-40B4-BE49-F238E27FC236}">
                <a16:creationId xmlns:a16="http://schemas.microsoft.com/office/drawing/2014/main" id="{19F86FBA-25B3-7B47-9619-0A779C887BFA}"/>
              </a:ext>
            </a:extLst>
          </p:cNvPr>
          <p:cNvCxnSpPr>
            <a:cxnSpLocks/>
            <a:stCxn id="94" idx="3"/>
            <a:endCxn id="90" idx="7"/>
          </p:cNvCxnSpPr>
          <p:nvPr/>
        </p:nvCxnSpPr>
        <p:spPr bwMode="auto">
          <a:xfrm flipH="1">
            <a:off x="5060240" y="5100778"/>
            <a:ext cx="2514992" cy="68431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cxnSp>
        <p:nvCxnSpPr>
          <p:cNvPr id="80" name="直線接點 79">
            <a:extLst>
              <a:ext uri="{FF2B5EF4-FFF2-40B4-BE49-F238E27FC236}">
                <a16:creationId xmlns:a16="http://schemas.microsoft.com/office/drawing/2014/main" id="{5106A54D-D739-1D42-8A07-6FEE8C78FAD8}"/>
              </a:ext>
            </a:extLst>
          </p:cNvPr>
          <p:cNvCxnSpPr>
            <a:cxnSpLocks/>
            <a:stCxn id="91" idx="2"/>
            <a:endCxn id="89" idx="6"/>
          </p:cNvCxnSpPr>
          <p:nvPr/>
        </p:nvCxnSpPr>
        <p:spPr bwMode="auto">
          <a:xfrm flipH="1">
            <a:off x="4499992" y="4709712"/>
            <a:ext cx="1262000" cy="3344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cxnSp>
        <p:nvCxnSpPr>
          <p:cNvPr id="96" name="直線接點 95">
            <a:extLst>
              <a:ext uri="{FF2B5EF4-FFF2-40B4-BE49-F238E27FC236}">
                <a16:creationId xmlns:a16="http://schemas.microsoft.com/office/drawing/2014/main" id="{EEEAEC8C-89B4-1B4C-8A83-CEDF6BF354A5}"/>
              </a:ext>
            </a:extLst>
          </p:cNvPr>
          <p:cNvCxnSpPr>
            <a:cxnSpLocks/>
            <a:stCxn id="89" idx="4"/>
            <a:endCxn id="90" idx="1"/>
          </p:cNvCxnSpPr>
          <p:nvPr/>
        </p:nvCxnSpPr>
        <p:spPr bwMode="auto">
          <a:xfrm>
            <a:off x="4445992" y="4797152"/>
            <a:ext cx="537880" cy="987936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97" name="直線接點 96">
            <a:extLst>
              <a:ext uri="{FF2B5EF4-FFF2-40B4-BE49-F238E27FC236}">
                <a16:creationId xmlns:a16="http://schemas.microsoft.com/office/drawing/2014/main" id="{0E95F9C4-6644-3D4B-9109-B1BC029440DA}"/>
              </a:ext>
            </a:extLst>
          </p:cNvPr>
          <p:cNvCxnSpPr>
            <a:cxnSpLocks/>
            <a:stCxn id="90" idx="2"/>
            <a:endCxn id="88" idx="6"/>
          </p:cNvCxnSpPr>
          <p:nvPr/>
        </p:nvCxnSpPr>
        <p:spPr bwMode="auto">
          <a:xfrm flipH="1">
            <a:off x="2591768" y="5823272"/>
            <a:ext cx="2376288" cy="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sp>
        <p:nvSpPr>
          <p:cNvPr id="100" name="文字方塊 99">
            <a:extLst>
              <a:ext uri="{FF2B5EF4-FFF2-40B4-BE49-F238E27FC236}">
                <a16:creationId xmlns:a16="http://schemas.microsoft.com/office/drawing/2014/main" id="{8888D262-8145-1445-ACE9-BACE12C7D058}"/>
              </a:ext>
            </a:extLst>
          </p:cNvPr>
          <p:cNvSpPr txBox="1"/>
          <p:nvPr/>
        </p:nvSpPr>
        <p:spPr>
          <a:xfrm>
            <a:off x="5744304" y="223751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h</a:t>
            </a:r>
            <a:endParaRPr lang="zh-TW" altLang="en-US" sz="2400" i="1" dirty="0"/>
          </a:p>
        </p:txBody>
      </p:sp>
      <p:sp>
        <p:nvSpPr>
          <p:cNvPr id="101" name="文字方塊 100">
            <a:extLst>
              <a:ext uri="{FF2B5EF4-FFF2-40B4-BE49-F238E27FC236}">
                <a16:creationId xmlns:a16="http://schemas.microsoft.com/office/drawing/2014/main" id="{3C1F21F0-9E9C-834A-B7CB-D4D866955EEF}"/>
              </a:ext>
            </a:extLst>
          </p:cNvPr>
          <p:cNvSpPr txBox="1"/>
          <p:nvPr/>
        </p:nvSpPr>
        <p:spPr>
          <a:xfrm>
            <a:off x="6786240" y="3550154"/>
            <a:ext cx="269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i="1" dirty="0">
                <a:solidFill>
                  <a:srgbClr val="FF0000"/>
                </a:solidFill>
              </a:rPr>
              <a:t>i</a:t>
            </a:r>
            <a:endParaRPr lang="zh-TW" altLang="en-US" sz="2400" b="1" i="1" dirty="0">
              <a:solidFill>
                <a:srgbClr val="FF0000"/>
              </a:solidFill>
            </a:endParaRPr>
          </a:p>
        </p:txBody>
      </p:sp>
      <p:sp>
        <p:nvSpPr>
          <p:cNvPr id="102" name="文字方塊 101">
            <a:extLst>
              <a:ext uri="{FF2B5EF4-FFF2-40B4-BE49-F238E27FC236}">
                <a16:creationId xmlns:a16="http://schemas.microsoft.com/office/drawing/2014/main" id="{4B3623C6-06EA-D44B-A6D5-5B0D1D93F168}"/>
              </a:ext>
            </a:extLst>
          </p:cNvPr>
          <p:cNvSpPr txBox="1"/>
          <p:nvPr/>
        </p:nvSpPr>
        <p:spPr>
          <a:xfrm>
            <a:off x="7594306" y="5096481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k</a:t>
            </a:r>
            <a:endParaRPr lang="zh-TW" altLang="en-US" sz="2400" i="1" dirty="0"/>
          </a:p>
        </p:txBody>
      </p:sp>
      <p:sp>
        <p:nvSpPr>
          <p:cNvPr id="103" name="文字方塊 102">
            <a:extLst>
              <a:ext uri="{FF2B5EF4-FFF2-40B4-BE49-F238E27FC236}">
                <a16:creationId xmlns:a16="http://schemas.microsoft.com/office/drawing/2014/main" id="{E668EB9B-690A-6142-B95C-9196B0B7BF30}"/>
              </a:ext>
            </a:extLst>
          </p:cNvPr>
          <p:cNvSpPr txBox="1"/>
          <p:nvPr/>
        </p:nvSpPr>
        <p:spPr>
          <a:xfrm>
            <a:off x="4863884" y="580526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g</a:t>
            </a:r>
            <a:endParaRPr lang="zh-TW" altLang="en-US" sz="2400" i="1" dirty="0"/>
          </a:p>
        </p:txBody>
      </p:sp>
      <p:sp>
        <p:nvSpPr>
          <p:cNvPr id="104" name="文字方塊 103">
            <a:extLst>
              <a:ext uri="{FF2B5EF4-FFF2-40B4-BE49-F238E27FC236}">
                <a16:creationId xmlns:a16="http://schemas.microsoft.com/office/drawing/2014/main" id="{A2A16FAD-054C-6F46-B874-A2993D78D51E}"/>
              </a:ext>
            </a:extLst>
          </p:cNvPr>
          <p:cNvSpPr txBox="1"/>
          <p:nvPr/>
        </p:nvSpPr>
        <p:spPr>
          <a:xfrm>
            <a:off x="2199588" y="573325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e</a:t>
            </a:r>
            <a:endParaRPr lang="zh-TW" altLang="en-US" sz="2400" i="1" dirty="0"/>
          </a:p>
        </p:txBody>
      </p:sp>
      <p:sp>
        <p:nvSpPr>
          <p:cNvPr id="105" name="文字方塊 104">
            <a:extLst>
              <a:ext uri="{FF2B5EF4-FFF2-40B4-BE49-F238E27FC236}">
                <a16:creationId xmlns:a16="http://schemas.microsoft.com/office/drawing/2014/main" id="{4EA602E1-5E79-B543-A62F-EBBD3B7B2E2E}"/>
              </a:ext>
            </a:extLst>
          </p:cNvPr>
          <p:cNvSpPr txBox="1"/>
          <p:nvPr/>
        </p:nvSpPr>
        <p:spPr>
          <a:xfrm>
            <a:off x="3275856" y="469552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d</a:t>
            </a:r>
            <a:endParaRPr lang="zh-TW" altLang="en-US" sz="2400" i="1" dirty="0"/>
          </a:p>
        </p:txBody>
      </p:sp>
      <p:sp>
        <p:nvSpPr>
          <p:cNvPr id="106" name="文字方塊 105">
            <a:extLst>
              <a:ext uri="{FF2B5EF4-FFF2-40B4-BE49-F238E27FC236}">
                <a16:creationId xmlns:a16="http://schemas.microsoft.com/office/drawing/2014/main" id="{3D4ED7BE-6384-1D46-A82B-7E18E092F41D}"/>
              </a:ext>
            </a:extLst>
          </p:cNvPr>
          <p:cNvSpPr txBox="1"/>
          <p:nvPr/>
        </p:nvSpPr>
        <p:spPr>
          <a:xfrm>
            <a:off x="4034346" y="4695527"/>
            <a:ext cx="269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f</a:t>
            </a:r>
            <a:endParaRPr lang="zh-TW" altLang="en-US" sz="2400" i="1" dirty="0"/>
          </a:p>
        </p:txBody>
      </p:sp>
      <p:sp>
        <p:nvSpPr>
          <p:cNvPr id="107" name="文字方塊 106">
            <a:extLst>
              <a:ext uri="{FF2B5EF4-FFF2-40B4-BE49-F238E27FC236}">
                <a16:creationId xmlns:a16="http://schemas.microsoft.com/office/drawing/2014/main" id="{B9B16222-319C-9F4F-8FE6-6989C352A410}"/>
              </a:ext>
            </a:extLst>
          </p:cNvPr>
          <p:cNvSpPr txBox="1"/>
          <p:nvPr/>
        </p:nvSpPr>
        <p:spPr>
          <a:xfrm>
            <a:off x="5769027" y="4772841"/>
            <a:ext cx="253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j</a:t>
            </a:r>
            <a:endParaRPr lang="zh-TW" altLang="en-US" sz="2400" i="1" dirty="0"/>
          </a:p>
        </p:txBody>
      </p:sp>
      <p:sp>
        <p:nvSpPr>
          <p:cNvPr id="51" name="文字方塊 50">
            <a:extLst>
              <a:ext uri="{FF2B5EF4-FFF2-40B4-BE49-F238E27FC236}">
                <a16:creationId xmlns:a16="http://schemas.microsoft.com/office/drawing/2014/main" id="{5CBE1ABF-81A3-4E48-B0A0-804FF2656F2A}"/>
              </a:ext>
            </a:extLst>
          </p:cNvPr>
          <p:cNvSpPr txBox="1"/>
          <p:nvPr/>
        </p:nvSpPr>
        <p:spPr>
          <a:xfrm>
            <a:off x="4355976" y="780479"/>
            <a:ext cx="1078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/>
              <a:t>11/11</a:t>
            </a:r>
            <a:endParaRPr lang="zh-TW" altLang="en-US" sz="2400" dirty="0"/>
          </a:p>
        </p:txBody>
      </p:sp>
      <p:sp>
        <p:nvSpPr>
          <p:cNvPr id="53" name="文字方塊 52">
            <a:extLst>
              <a:ext uri="{FF2B5EF4-FFF2-40B4-BE49-F238E27FC236}">
                <a16:creationId xmlns:a16="http://schemas.microsoft.com/office/drawing/2014/main" id="{0A0AFB59-BC05-BF4A-AEFD-0CE7852843FD}"/>
              </a:ext>
            </a:extLst>
          </p:cNvPr>
          <p:cNvSpPr txBox="1"/>
          <p:nvPr/>
        </p:nvSpPr>
        <p:spPr>
          <a:xfrm>
            <a:off x="3154188" y="1832632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10/10</a:t>
            </a:r>
            <a:endParaRPr lang="zh-TW" altLang="en-US" sz="2400" dirty="0"/>
          </a:p>
        </p:txBody>
      </p:sp>
      <p:sp>
        <p:nvSpPr>
          <p:cNvPr id="54" name="文字方塊 53">
            <a:extLst>
              <a:ext uri="{FF2B5EF4-FFF2-40B4-BE49-F238E27FC236}">
                <a16:creationId xmlns:a16="http://schemas.microsoft.com/office/drawing/2014/main" id="{F1A3C718-698D-3E4E-9347-B5C0D57B2246}"/>
              </a:ext>
            </a:extLst>
          </p:cNvPr>
          <p:cNvSpPr txBox="1"/>
          <p:nvPr/>
        </p:nvSpPr>
        <p:spPr>
          <a:xfrm>
            <a:off x="3491880" y="4251871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9/10</a:t>
            </a:r>
            <a:endParaRPr lang="zh-TW" altLang="en-US" sz="2400" dirty="0"/>
          </a:p>
        </p:txBody>
      </p:sp>
      <p:sp>
        <p:nvSpPr>
          <p:cNvPr id="55" name="文字方塊 54">
            <a:extLst>
              <a:ext uri="{FF2B5EF4-FFF2-40B4-BE49-F238E27FC236}">
                <a16:creationId xmlns:a16="http://schemas.microsoft.com/office/drawing/2014/main" id="{74365682-72A5-334E-9D26-F8F7575D068F}"/>
              </a:ext>
            </a:extLst>
          </p:cNvPr>
          <p:cNvSpPr txBox="1"/>
          <p:nvPr/>
        </p:nvSpPr>
        <p:spPr>
          <a:xfrm>
            <a:off x="3131840" y="5023385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8/10</a:t>
            </a:r>
            <a:endParaRPr lang="zh-TW" altLang="en-US" sz="2400" dirty="0"/>
          </a:p>
        </p:txBody>
      </p:sp>
      <p:sp>
        <p:nvSpPr>
          <p:cNvPr id="56" name="文字方塊 55">
            <a:extLst>
              <a:ext uri="{FF2B5EF4-FFF2-40B4-BE49-F238E27FC236}">
                <a16:creationId xmlns:a16="http://schemas.microsoft.com/office/drawing/2014/main" id="{76C8A95D-0C8E-8F4E-86AD-178E539C3B53}"/>
              </a:ext>
            </a:extLst>
          </p:cNvPr>
          <p:cNvSpPr txBox="1"/>
          <p:nvPr/>
        </p:nvSpPr>
        <p:spPr>
          <a:xfrm>
            <a:off x="3851920" y="5013176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6/7</a:t>
            </a:r>
            <a:endParaRPr lang="zh-TW" altLang="en-US" sz="2400" dirty="0"/>
          </a:p>
        </p:txBody>
      </p:sp>
      <p:sp>
        <p:nvSpPr>
          <p:cNvPr id="58" name="文字方塊 57">
            <a:extLst>
              <a:ext uri="{FF2B5EF4-FFF2-40B4-BE49-F238E27FC236}">
                <a16:creationId xmlns:a16="http://schemas.microsoft.com/office/drawing/2014/main" id="{3151B386-8112-9F4A-A47D-7BBB9502A497}"/>
              </a:ext>
            </a:extLst>
          </p:cNvPr>
          <p:cNvSpPr txBox="1"/>
          <p:nvPr/>
        </p:nvSpPr>
        <p:spPr>
          <a:xfrm>
            <a:off x="2051720" y="6063679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7/10</a:t>
            </a:r>
            <a:endParaRPr lang="zh-TW" altLang="en-US" sz="2400" dirty="0"/>
          </a:p>
        </p:txBody>
      </p:sp>
      <p:sp>
        <p:nvSpPr>
          <p:cNvPr id="59" name="文字方塊 58">
            <a:extLst>
              <a:ext uri="{FF2B5EF4-FFF2-40B4-BE49-F238E27FC236}">
                <a16:creationId xmlns:a16="http://schemas.microsoft.com/office/drawing/2014/main" id="{F6705C89-3A2E-224B-84E3-102DBD3D64BA}"/>
              </a:ext>
            </a:extLst>
          </p:cNvPr>
          <p:cNvSpPr txBox="1"/>
          <p:nvPr/>
        </p:nvSpPr>
        <p:spPr>
          <a:xfrm>
            <a:off x="4716016" y="6153695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5/7</a:t>
            </a:r>
            <a:endParaRPr lang="zh-TW" altLang="en-US" sz="2400" dirty="0"/>
          </a:p>
        </p:txBody>
      </p:sp>
      <p:sp>
        <p:nvSpPr>
          <p:cNvPr id="60" name="文字方塊 59">
            <a:extLst>
              <a:ext uri="{FF2B5EF4-FFF2-40B4-BE49-F238E27FC236}">
                <a16:creationId xmlns:a16="http://schemas.microsoft.com/office/drawing/2014/main" id="{59F68B7D-E1E8-354E-B311-651C48874821}"/>
              </a:ext>
            </a:extLst>
          </p:cNvPr>
          <p:cNvSpPr txBox="1"/>
          <p:nvPr/>
        </p:nvSpPr>
        <p:spPr>
          <a:xfrm>
            <a:off x="7452320" y="5393103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1/1</a:t>
            </a:r>
            <a:endParaRPr lang="zh-TW" altLang="en-US" sz="2400" dirty="0"/>
          </a:p>
        </p:txBody>
      </p:sp>
      <p:sp>
        <p:nvSpPr>
          <p:cNvPr id="63" name="文字方塊 62">
            <a:extLst>
              <a:ext uri="{FF2B5EF4-FFF2-40B4-BE49-F238E27FC236}">
                <a16:creationId xmlns:a16="http://schemas.microsoft.com/office/drawing/2014/main" id="{AE3C4483-0F03-7541-A6FF-11ED1F0A5170}"/>
              </a:ext>
            </a:extLst>
          </p:cNvPr>
          <p:cNvSpPr txBox="1"/>
          <p:nvPr/>
        </p:nvSpPr>
        <p:spPr>
          <a:xfrm>
            <a:off x="5580112" y="5116594"/>
            <a:ext cx="761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2/11</a:t>
            </a:r>
            <a:endParaRPr lang="zh-TW" altLang="en-US" sz="2400" dirty="0"/>
          </a:p>
        </p:txBody>
      </p:sp>
      <p:grpSp>
        <p:nvGrpSpPr>
          <p:cNvPr id="72" name="群組 71">
            <a:extLst>
              <a:ext uri="{FF2B5EF4-FFF2-40B4-BE49-F238E27FC236}">
                <a16:creationId xmlns:a16="http://schemas.microsoft.com/office/drawing/2014/main" id="{F1CB0269-20AF-974D-91E6-438E67B42AD0}"/>
              </a:ext>
            </a:extLst>
          </p:cNvPr>
          <p:cNvGrpSpPr/>
          <p:nvPr/>
        </p:nvGrpSpPr>
        <p:grpSpPr>
          <a:xfrm>
            <a:off x="1043608" y="2252615"/>
            <a:ext cx="543899" cy="3518407"/>
            <a:chOff x="479364" y="1578074"/>
            <a:chExt cx="924284" cy="3518407"/>
          </a:xfrm>
        </p:grpSpPr>
        <p:sp>
          <p:nvSpPr>
            <p:cNvPr id="73" name="矩形 72">
              <a:extLst>
                <a:ext uri="{FF2B5EF4-FFF2-40B4-BE49-F238E27FC236}">
                  <a16:creationId xmlns:a16="http://schemas.microsoft.com/office/drawing/2014/main" id="{BA9EB002-EB34-6D46-91C0-BA0F42D98226}"/>
                </a:ext>
              </a:extLst>
            </p:cNvPr>
            <p:cNvSpPr/>
            <p:nvPr/>
          </p:nvSpPr>
          <p:spPr bwMode="auto">
            <a:xfrm>
              <a:off x="479364" y="1578074"/>
              <a:ext cx="788863" cy="3518407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25400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77" name="矩形 76">
              <a:extLst>
                <a:ext uri="{FF2B5EF4-FFF2-40B4-BE49-F238E27FC236}">
                  <a16:creationId xmlns:a16="http://schemas.microsoft.com/office/drawing/2014/main" id="{69200A96-6950-DC4A-AD48-C05801B96C07}"/>
                </a:ext>
              </a:extLst>
            </p:cNvPr>
            <p:cNvSpPr/>
            <p:nvPr/>
          </p:nvSpPr>
          <p:spPr bwMode="auto">
            <a:xfrm>
              <a:off x="539552" y="2132856"/>
              <a:ext cx="864096" cy="288032"/>
            </a:xfrm>
            <a:prstGeom prst="rect">
              <a:avLst/>
            </a:prstGeom>
            <a:solidFill>
              <a:schemeClr val="bg1"/>
            </a:solidFill>
            <a:ln w="12700" cap="sq" cmpd="sng" algn="ctr">
              <a:solidFill>
                <a:schemeClr val="bg1">
                  <a:alpha val="0"/>
                </a:schemeClr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81" name="文字方塊 80">
            <a:extLst>
              <a:ext uri="{FF2B5EF4-FFF2-40B4-BE49-F238E27FC236}">
                <a16:creationId xmlns:a16="http://schemas.microsoft.com/office/drawing/2014/main" id="{53718F63-29AD-F740-AE2B-E0F2106FDB46}"/>
              </a:ext>
            </a:extLst>
          </p:cNvPr>
          <p:cNvSpPr txBox="1"/>
          <p:nvPr/>
        </p:nvSpPr>
        <p:spPr>
          <a:xfrm>
            <a:off x="1043608" y="5399940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a</a:t>
            </a:r>
            <a:endParaRPr kumimoji="1" lang="zh-TW" altLang="en-US" dirty="0"/>
          </a:p>
        </p:txBody>
      </p:sp>
      <p:sp>
        <p:nvSpPr>
          <p:cNvPr id="66" name="文字方塊 65">
            <a:extLst>
              <a:ext uri="{FF2B5EF4-FFF2-40B4-BE49-F238E27FC236}">
                <a16:creationId xmlns:a16="http://schemas.microsoft.com/office/drawing/2014/main" id="{BAA9FB98-3683-8D40-B9AD-AF13BF9CF0A1}"/>
              </a:ext>
            </a:extLst>
          </p:cNvPr>
          <p:cNvSpPr txBox="1"/>
          <p:nvPr/>
        </p:nvSpPr>
        <p:spPr>
          <a:xfrm>
            <a:off x="1043608" y="5013176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h</a:t>
            </a:r>
            <a:endParaRPr kumimoji="1" lang="zh-TW" altLang="en-US" dirty="0"/>
          </a:p>
        </p:txBody>
      </p:sp>
      <p:sp>
        <p:nvSpPr>
          <p:cNvPr id="67" name="文字方塊 66">
            <a:extLst>
              <a:ext uri="{FF2B5EF4-FFF2-40B4-BE49-F238E27FC236}">
                <a16:creationId xmlns:a16="http://schemas.microsoft.com/office/drawing/2014/main" id="{20FEC21C-FAE0-7F44-9D8D-448A3801615B}"/>
              </a:ext>
            </a:extLst>
          </p:cNvPr>
          <p:cNvSpPr txBox="1"/>
          <p:nvPr/>
        </p:nvSpPr>
        <p:spPr>
          <a:xfrm>
            <a:off x="1043608" y="4643844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i</a:t>
            </a:r>
            <a:endParaRPr kumimoji="1" lang="zh-TW" altLang="en-US" dirty="0"/>
          </a:p>
        </p:txBody>
      </p:sp>
      <p:sp>
        <p:nvSpPr>
          <p:cNvPr id="68" name="文字方塊 67">
            <a:extLst>
              <a:ext uri="{FF2B5EF4-FFF2-40B4-BE49-F238E27FC236}">
                <a16:creationId xmlns:a16="http://schemas.microsoft.com/office/drawing/2014/main" id="{EB18C8DC-B54E-A44F-B752-D692B67551CE}"/>
              </a:ext>
            </a:extLst>
          </p:cNvPr>
          <p:cNvSpPr txBox="1"/>
          <p:nvPr/>
        </p:nvSpPr>
        <p:spPr>
          <a:xfrm>
            <a:off x="1043608" y="4283804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j</a:t>
            </a:r>
            <a:endParaRPr kumimoji="1" lang="zh-TW" altLang="en-US" dirty="0"/>
          </a:p>
        </p:txBody>
      </p:sp>
      <p:sp>
        <p:nvSpPr>
          <p:cNvPr id="69" name="文字方塊 68">
            <a:extLst>
              <a:ext uri="{FF2B5EF4-FFF2-40B4-BE49-F238E27FC236}">
                <a16:creationId xmlns:a16="http://schemas.microsoft.com/office/drawing/2014/main" id="{ACE55730-75E7-2545-A2A4-3354AF52DA13}"/>
              </a:ext>
            </a:extLst>
          </p:cNvPr>
          <p:cNvSpPr txBox="1"/>
          <p:nvPr/>
        </p:nvSpPr>
        <p:spPr>
          <a:xfrm>
            <a:off x="5652120" y="1915350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4/4</a:t>
            </a:r>
            <a:endParaRPr lang="zh-TW" altLang="en-US" sz="2400" dirty="0"/>
          </a:p>
        </p:txBody>
      </p:sp>
      <p:sp>
        <p:nvSpPr>
          <p:cNvPr id="70" name="文字方塊 69">
            <a:extLst>
              <a:ext uri="{FF2B5EF4-FFF2-40B4-BE49-F238E27FC236}">
                <a16:creationId xmlns:a16="http://schemas.microsoft.com/office/drawing/2014/main" id="{510F4343-BB70-2247-B40F-97B883FE0FE2}"/>
              </a:ext>
            </a:extLst>
          </p:cNvPr>
          <p:cNvSpPr txBox="1"/>
          <p:nvPr/>
        </p:nvSpPr>
        <p:spPr>
          <a:xfrm>
            <a:off x="6660232" y="3235575"/>
            <a:ext cx="761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3/11</a:t>
            </a:r>
            <a:endParaRPr lang="zh-TW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9528820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461243"/>
            <a:ext cx="8229600" cy="839787"/>
          </a:xfrm>
        </p:spPr>
        <p:txBody>
          <a:bodyPr/>
          <a:lstStyle/>
          <a:p>
            <a:r>
              <a:rPr lang="en-US" altLang="zh-TW" dirty="0"/>
              <a:t>Propagate…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Computing SCCs Using DFS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32</a:t>
            </a:fld>
            <a:endParaRPr lang="en-US" altLang="zh-TW" dirty="0"/>
          </a:p>
        </p:txBody>
      </p:sp>
      <p:sp>
        <p:nvSpPr>
          <p:cNvPr id="37" name="橢圓 36"/>
          <p:cNvSpPr/>
          <p:nvPr/>
        </p:nvSpPr>
        <p:spPr bwMode="auto">
          <a:xfrm>
            <a:off x="4716016" y="148478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3" name="直線接點 42"/>
          <p:cNvCxnSpPr>
            <a:stCxn id="37" idx="4"/>
            <a:endCxn id="75" idx="7"/>
          </p:cNvCxnSpPr>
          <p:nvPr/>
        </p:nvCxnSpPr>
        <p:spPr bwMode="auto">
          <a:xfrm flipH="1">
            <a:off x="3872096" y="1592784"/>
            <a:ext cx="897920" cy="915928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61" name="文字方塊 60"/>
          <p:cNvSpPr txBox="1"/>
          <p:nvPr/>
        </p:nvSpPr>
        <p:spPr>
          <a:xfrm>
            <a:off x="4572000" y="102311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a</a:t>
            </a:r>
            <a:endParaRPr lang="zh-TW" altLang="en-US" sz="2400" i="1" dirty="0"/>
          </a:p>
        </p:txBody>
      </p:sp>
      <p:sp>
        <p:nvSpPr>
          <p:cNvPr id="75" name="橢圓 74"/>
          <p:cNvSpPr/>
          <p:nvPr/>
        </p:nvSpPr>
        <p:spPr bwMode="auto">
          <a:xfrm>
            <a:off x="3779912" y="2492896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3419872" y="217524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b</a:t>
            </a:r>
            <a:endParaRPr lang="zh-TW" altLang="en-US" sz="2400" i="1" dirty="0"/>
          </a:p>
        </p:txBody>
      </p:sp>
      <p:cxnSp>
        <p:nvCxnSpPr>
          <p:cNvPr id="78" name="直線接點 77"/>
          <p:cNvCxnSpPr>
            <a:stCxn id="75" idx="4"/>
            <a:endCxn id="79" idx="0"/>
          </p:cNvCxnSpPr>
          <p:nvPr/>
        </p:nvCxnSpPr>
        <p:spPr bwMode="auto">
          <a:xfrm>
            <a:off x="3833912" y="2600896"/>
            <a:ext cx="0" cy="108014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79" name="橢圓 78"/>
          <p:cNvSpPr/>
          <p:nvPr/>
        </p:nvSpPr>
        <p:spPr bwMode="auto">
          <a:xfrm>
            <a:off x="3779912" y="3681040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3707904" y="3903439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c</a:t>
            </a:r>
            <a:endParaRPr lang="zh-TW" altLang="en-US" sz="2400" i="1" dirty="0"/>
          </a:p>
        </p:txBody>
      </p:sp>
      <p:sp>
        <p:nvSpPr>
          <p:cNvPr id="87" name="橢圓 86"/>
          <p:cNvSpPr/>
          <p:nvPr/>
        </p:nvSpPr>
        <p:spPr bwMode="auto">
          <a:xfrm>
            <a:off x="3223296" y="4650864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8" name="橢圓 87"/>
          <p:cNvSpPr/>
          <p:nvPr/>
        </p:nvSpPr>
        <p:spPr bwMode="auto">
          <a:xfrm>
            <a:off x="2483768" y="5769272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9" name="橢圓 88"/>
          <p:cNvSpPr/>
          <p:nvPr/>
        </p:nvSpPr>
        <p:spPr bwMode="auto">
          <a:xfrm>
            <a:off x="4391992" y="4689152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0" name="橢圓 89"/>
          <p:cNvSpPr/>
          <p:nvPr/>
        </p:nvSpPr>
        <p:spPr bwMode="auto">
          <a:xfrm>
            <a:off x="4968056" y="5769272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1" name="橢圓 90"/>
          <p:cNvSpPr/>
          <p:nvPr/>
        </p:nvSpPr>
        <p:spPr bwMode="auto">
          <a:xfrm>
            <a:off x="5761992" y="465571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2" name="橢圓 91"/>
          <p:cNvSpPr/>
          <p:nvPr/>
        </p:nvSpPr>
        <p:spPr bwMode="auto">
          <a:xfrm>
            <a:off x="5652120" y="262858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3" name="橢圓 92"/>
          <p:cNvSpPr/>
          <p:nvPr/>
        </p:nvSpPr>
        <p:spPr bwMode="auto">
          <a:xfrm>
            <a:off x="6732240" y="3933056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4" name="橢圓 93"/>
          <p:cNvSpPr/>
          <p:nvPr/>
        </p:nvSpPr>
        <p:spPr bwMode="auto">
          <a:xfrm>
            <a:off x="7559416" y="5008594"/>
            <a:ext cx="108000" cy="108000"/>
          </a:xfrm>
          <a:prstGeom prst="ellipse">
            <a:avLst/>
          </a:prstGeom>
          <a:solidFill>
            <a:srgbClr val="FFFC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95" name="直線接點 94"/>
          <p:cNvCxnSpPr>
            <a:stCxn id="88" idx="7"/>
          </p:cNvCxnSpPr>
          <p:nvPr/>
        </p:nvCxnSpPr>
        <p:spPr bwMode="auto">
          <a:xfrm flipV="1">
            <a:off x="2575952" y="2564904"/>
            <a:ext cx="1203960" cy="322018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cxnSp>
        <p:nvCxnSpPr>
          <p:cNvPr id="99" name="直線接點 98"/>
          <p:cNvCxnSpPr>
            <a:stCxn id="79" idx="4"/>
            <a:endCxn id="87" idx="0"/>
          </p:cNvCxnSpPr>
          <p:nvPr/>
        </p:nvCxnSpPr>
        <p:spPr bwMode="auto">
          <a:xfrm flipH="1">
            <a:off x="3277296" y="3789040"/>
            <a:ext cx="556616" cy="86182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28" name="直線接點 27">
            <a:extLst>
              <a:ext uri="{FF2B5EF4-FFF2-40B4-BE49-F238E27FC236}">
                <a16:creationId xmlns:a16="http://schemas.microsoft.com/office/drawing/2014/main" id="{F413C1DF-B007-464C-9DF3-9E97322E474D}"/>
              </a:ext>
            </a:extLst>
          </p:cNvPr>
          <p:cNvCxnSpPr>
            <a:cxnSpLocks/>
            <a:stCxn id="87" idx="3"/>
            <a:endCxn id="88" idx="7"/>
          </p:cNvCxnSpPr>
          <p:nvPr/>
        </p:nvCxnSpPr>
        <p:spPr bwMode="auto">
          <a:xfrm flipH="1">
            <a:off x="2575952" y="4743048"/>
            <a:ext cx="663160" cy="104204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33" name="直線接點 32">
            <a:extLst>
              <a:ext uri="{FF2B5EF4-FFF2-40B4-BE49-F238E27FC236}">
                <a16:creationId xmlns:a16="http://schemas.microsoft.com/office/drawing/2014/main" id="{90C0FA38-A847-034F-AC6C-0B7CC4E554FB}"/>
              </a:ext>
            </a:extLst>
          </p:cNvPr>
          <p:cNvCxnSpPr>
            <a:cxnSpLocks/>
            <a:stCxn id="79" idx="5"/>
            <a:endCxn id="89" idx="1"/>
          </p:cNvCxnSpPr>
          <p:nvPr/>
        </p:nvCxnSpPr>
        <p:spPr bwMode="auto">
          <a:xfrm>
            <a:off x="3872096" y="3773224"/>
            <a:ext cx="535712" cy="93174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39" name="直線接點 38">
            <a:extLst>
              <a:ext uri="{FF2B5EF4-FFF2-40B4-BE49-F238E27FC236}">
                <a16:creationId xmlns:a16="http://schemas.microsoft.com/office/drawing/2014/main" id="{62DF9BD3-14FB-F14A-ACBB-605302C858C6}"/>
              </a:ext>
            </a:extLst>
          </p:cNvPr>
          <p:cNvCxnSpPr>
            <a:cxnSpLocks/>
            <a:stCxn id="37" idx="5"/>
            <a:endCxn id="92" idx="1"/>
          </p:cNvCxnSpPr>
          <p:nvPr/>
        </p:nvCxnSpPr>
        <p:spPr bwMode="auto">
          <a:xfrm>
            <a:off x="4808200" y="1576968"/>
            <a:ext cx="859736" cy="1067432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42" name="直線接點 41">
            <a:extLst>
              <a:ext uri="{FF2B5EF4-FFF2-40B4-BE49-F238E27FC236}">
                <a16:creationId xmlns:a16="http://schemas.microsoft.com/office/drawing/2014/main" id="{2E6A6A60-60BD-4240-AEFF-77384D7EACF1}"/>
              </a:ext>
            </a:extLst>
          </p:cNvPr>
          <p:cNvCxnSpPr>
            <a:cxnSpLocks/>
            <a:stCxn id="92" idx="5"/>
            <a:endCxn id="93" idx="1"/>
          </p:cNvCxnSpPr>
          <p:nvPr/>
        </p:nvCxnSpPr>
        <p:spPr bwMode="auto">
          <a:xfrm>
            <a:off x="5744304" y="2720768"/>
            <a:ext cx="1003752" cy="122810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47" name="直線接點 46">
            <a:extLst>
              <a:ext uri="{FF2B5EF4-FFF2-40B4-BE49-F238E27FC236}">
                <a16:creationId xmlns:a16="http://schemas.microsoft.com/office/drawing/2014/main" id="{E0FC2A7C-45AE-624D-98AB-EDDA85778A2D}"/>
              </a:ext>
            </a:extLst>
          </p:cNvPr>
          <p:cNvCxnSpPr>
            <a:cxnSpLocks/>
            <a:stCxn id="93" idx="5"/>
            <a:endCxn id="94" idx="1"/>
          </p:cNvCxnSpPr>
          <p:nvPr/>
        </p:nvCxnSpPr>
        <p:spPr bwMode="auto">
          <a:xfrm>
            <a:off x="6824424" y="4025240"/>
            <a:ext cx="750808" cy="99917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52" name="直線接點 51">
            <a:extLst>
              <a:ext uri="{FF2B5EF4-FFF2-40B4-BE49-F238E27FC236}">
                <a16:creationId xmlns:a16="http://schemas.microsoft.com/office/drawing/2014/main" id="{9B9558B4-2152-5F4B-BDD8-F5FAA1A2367C}"/>
              </a:ext>
            </a:extLst>
          </p:cNvPr>
          <p:cNvCxnSpPr>
            <a:cxnSpLocks/>
            <a:stCxn id="91" idx="1"/>
            <a:endCxn id="37" idx="4"/>
          </p:cNvCxnSpPr>
          <p:nvPr/>
        </p:nvCxnSpPr>
        <p:spPr bwMode="auto">
          <a:xfrm flipH="1" flipV="1">
            <a:off x="4770016" y="1592784"/>
            <a:ext cx="1007792" cy="307874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cxnSp>
        <p:nvCxnSpPr>
          <p:cNvPr id="57" name="直線接點 56">
            <a:extLst>
              <a:ext uri="{FF2B5EF4-FFF2-40B4-BE49-F238E27FC236}">
                <a16:creationId xmlns:a16="http://schemas.microsoft.com/office/drawing/2014/main" id="{CEA4A496-402E-8445-AE98-939FB6716F93}"/>
              </a:ext>
            </a:extLst>
          </p:cNvPr>
          <p:cNvCxnSpPr>
            <a:cxnSpLocks/>
            <a:stCxn id="92" idx="3"/>
            <a:endCxn id="79" idx="7"/>
          </p:cNvCxnSpPr>
          <p:nvPr/>
        </p:nvCxnSpPr>
        <p:spPr bwMode="auto">
          <a:xfrm flipH="1">
            <a:off x="3872096" y="2720768"/>
            <a:ext cx="1795840" cy="976088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cxnSp>
        <p:nvCxnSpPr>
          <p:cNvPr id="62" name="直線接點 61">
            <a:extLst>
              <a:ext uri="{FF2B5EF4-FFF2-40B4-BE49-F238E27FC236}">
                <a16:creationId xmlns:a16="http://schemas.microsoft.com/office/drawing/2014/main" id="{481A12C2-5142-C345-9880-3D5035438A2B}"/>
              </a:ext>
            </a:extLst>
          </p:cNvPr>
          <p:cNvCxnSpPr>
            <a:cxnSpLocks/>
            <a:stCxn id="93" idx="3"/>
            <a:endCxn id="91" idx="6"/>
          </p:cNvCxnSpPr>
          <p:nvPr/>
        </p:nvCxnSpPr>
        <p:spPr bwMode="auto">
          <a:xfrm flipH="1">
            <a:off x="5869992" y="4025240"/>
            <a:ext cx="878064" cy="684472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74" name="直線接點 73">
            <a:extLst>
              <a:ext uri="{FF2B5EF4-FFF2-40B4-BE49-F238E27FC236}">
                <a16:creationId xmlns:a16="http://schemas.microsoft.com/office/drawing/2014/main" id="{19F86FBA-25B3-7B47-9619-0A779C887BFA}"/>
              </a:ext>
            </a:extLst>
          </p:cNvPr>
          <p:cNvCxnSpPr>
            <a:cxnSpLocks/>
            <a:stCxn id="94" idx="3"/>
            <a:endCxn id="90" idx="7"/>
          </p:cNvCxnSpPr>
          <p:nvPr/>
        </p:nvCxnSpPr>
        <p:spPr bwMode="auto">
          <a:xfrm flipH="1">
            <a:off x="5060240" y="5100778"/>
            <a:ext cx="2514992" cy="68431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cxnSp>
        <p:nvCxnSpPr>
          <p:cNvPr id="80" name="直線接點 79">
            <a:extLst>
              <a:ext uri="{FF2B5EF4-FFF2-40B4-BE49-F238E27FC236}">
                <a16:creationId xmlns:a16="http://schemas.microsoft.com/office/drawing/2014/main" id="{5106A54D-D739-1D42-8A07-6FEE8C78FAD8}"/>
              </a:ext>
            </a:extLst>
          </p:cNvPr>
          <p:cNvCxnSpPr>
            <a:cxnSpLocks/>
            <a:stCxn id="91" idx="2"/>
            <a:endCxn id="89" idx="6"/>
          </p:cNvCxnSpPr>
          <p:nvPr/>
        </p:nvCxnSpPr>
        <p:spPr bwMode="auto">
          <a:xfrm flipH="1">
            <a:off x="4499992" y="4709712"/>
            <a:ext cx="1262000" cy="3344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cxnSp>
        <p:nvCxnSpPr>
          <p:cNvPr id="96" name="直線接點 95">
            <a:extLst>
              <a:ext uri="{FF2B5EF4-FFF2-40B4-BE49-F238E27FC236}">
                <a16:creationId xmlns:a16="http://schemas.microsoft.com/office/drawing/2014/main" id="{EEEAEC8C-89B4-1B4C-8A83-CEDF6BF354A5}"/>
              </a:ext>
            </a:extLst>
          </p:cNvPr>
          <p:cNvCxnSpPr>
            <a:cxnSpLocks/>
            <a:stCxn id="89" idx="4"/>
            <a:endCxn id="90" idx="1"/>
          </p:cNvCxnSpPr>
          <p:nvPr/>
        </p:nvCxnSpPr>
        <p:spPr bwMode="auto">
          <a:xfrm>
            <a:off x="4445992" y="4797152"/>
            <a:ext cx="537880" cy="987936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97" name="直線接點 96">
            <a:extLst>
              <a:ext uri="{FF2B5EF4-FFF2-40B4-BE49-F238E27FC236}">
                <a16:creationId xmlns:a16="http://schemas.microsoft.com/office/drawing/2014/main" id="{0E95F9C4-6644-3D4B-9109-B1BC029440DA}"/>
              </a:ext>
            </a:extLst>
          </p:cNvPr>
          <p:cNvCxnSpPr>
            <a:cxnSpLocks/>
            <a:stCxn id="90" idx="2"/>
            <a:endCxn id="88" idx="6"/>
          </p:cNvCxnSpPr>
          <p:nvPr/>
        </p:nvCxnSpPr>
        <p:spPr bwMode="auto">
          <a:xfrm flipH="1">
            <a:off x="2591768" y="5823272"/>
            <a:ext cx="2376288" cy="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sp>
        <p:nvSpPr>
          <p:cNvPr id="100" name="文字方塊 99">
            <a:extLst>
              <a:ext uri="{FF2B5EF4-FFF2-40B4-BE49-F238E27FC236}">
                <a16:creationId xmlns:a16="http://schemas.microsoft.com/office/drawing/2014/main" id="{8888D262-8145-1445-ACE9-BACE12C7D058}"/>
              </a:ext>
            </a:extLst>
          </p:cNvPr>
          <p:cNvSpPr txBox="1"/>
          <p:nvPr/>
        </p:nvSpPr>
        <p:spPr>
          <a:xfrm>
            <a:off x="5744304" y="223751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i="1" dirty="0">
                <a:solidFill>
                  <a:srgbClr val="FF0000"/>
                </a:solidFill>
              </a:rPr>
              <a:t>h</a:t>
            </a:r>
            <a:endParaRPr lang="zh-TW" altLang="en-US" sz="2400" b="1" i="1" dirty="0">
              <a:solidFill>
                <a:srgbClr val="FF0000"/>
              </a:solidFill>
            </a:endParaRPr>
          </a:p>
        </p:txBody>
      </p:sp>
      <p:sp>
        <p:nvSpPr>
          <p:cNvPr id="101" name="文字方塊 100">
            <a:extLst>
              <a:ext uri="{FF2B5EF4-FFF2-40B4-BE49-F238E27FC236}">
                <a16:creationId xmlns:a16="http://schemas.microsoft.com/office/drawing/2014/main" id="{3C1F21F0-9E9C-834A-B7CB-D4D866955EEF}"/>
              </a:ext>
            </a:extLst>
          </p:cNvPr>
          <p:cNvSpPr txBox="1"/>
          <p:nvPr/>
        </p:nvSpPr>
        <p:spPr>
          <a:xfrm>
            <a:off x="6786240" y="3550154"/>
            <a:ext cx="253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i</a:t>
            </a:r>
            <a:endParaRPr lang="zh-TW" altLang="en-US" sz="2400" i="1" dirty="0"/>
          </a:p>
        </p:txBody>
      </p:sp>
      <p:sp>
        <p:nvSpPr>
          <p:cNvPr id="102" name="文字方塊 101">
            <a:extLst>
              <a:ext uri="{FF2B5EF4-FFF2-40B4-BE49-F238E27FC236}">
                <a16:creationId xmlns:a16="http://schemas.microsoft.com/office/drawing/2014/main" id="{4B3623C6-06EA-D44B-A6D5-5B0D1D93F168}"/>
              </a:ext>
            </a:extLst>
          </p:cNvPr>
          <p:cNvSpPr txBox="1"/>
          <p:nvPr/>
        </p:nvSpPr>
        <p:spPr>
          <a:xfrm>
            <a:off x="7594306" y="5096481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k</a:t>
            </a:r>
            <a:endParaRPr lang="zh-TW" altLang="en-US" sz="2400" i="1" dirty="0"/>
          </a:p>
        </p:txBody>
      </p:sp>
      <p:sp>
        <p:nvSpPr>
          <p:cNvPr id="103" name="文字方塊 102">
            <a:extLst>
              <a:ext uri="{FF2B5EF4-FFF2-40B4-BE49-F238E27FC236}">
                <a16:creationId xmlns:a16="http://schemas.microsoft.com/office/drawing/2014/main" id="{E668EB9B-690A-6142-B95C-9196B0B7BF30}"/>
              </a:ext>
            </a:extLst>
          </p:cNvPr>
          <p:cNvSpPr txBox="1"/>
          <p:nvPr/>
        </p:nvSpPr>
        <p:spPr>
          <a:xfrm>
            <a:off x="4863884" y="580526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g</a:t>
            </a:r>
            <a:endParaRPr lang="zh-TW" altLang="en-US" sz="2400" i="1" dirty="0"/>
          </a:p>
        </p:txBody>
      </p:sp>
      <p:sp>
        <p:nvSpPr>
          <p:cNvPr id="104" name="文字方塊 103">
            <a:extLst>
              <a:ext uri="{FF2B5EF4-FFF2-40B4-BE49-F238E27FC236}">
                <a16:creationId xmlns:a16="http://schemas.microsoft.com/office/drawing/2014/main" id="{A2A16FAD-054C-6F46-B874-A2993D78D51E}"/>
              </a:ext>
            </a:extLst>
          </p:cNvPr>
          <p:cNvSpPr txBox="1"/>
          <p:nvPr/>
        </p:nvSpPr>
        <p:spPr>
          <a:xfrm>
            <a:off x="2199588" y="573325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e</a:t>
            </a:r>
            <a:endParaRPr lang="zh-TW" altLang="en-US" sz="2400" i="1" dirty="0"/>
          </a:p>
        </p:txBody>
      </p:sp>
      <p:sp>
        <p:nvSpPr>
          <p:cNvPr id="105" name="文字方塊 104">
            <a:extLst>
              <a:ext uri="{FF2B5EF4-FFF2-40B4-BE49-F238E27FC236}">
                <a16:creationId xmlns:a16="http://schemas.microsoft.com/office/drawing/2014/main" id="{4EA602E1-5E79-B543-A62F-EBBD3B7B2E2E}"/>
              </a:ext>
            </a:extLst>
          </p:cNvPr>
          <p:cNvSpPr txBox="1"/>
          <p:nvPr/>
        </p:nvSpPr>
        <p:spPr>
          <a:xfrm>
            <a:off x="3275856" y="469552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d</a:t>
            </a:r>
            <a:endParaRPr lang="zh-TW" altLang="en-US" sz="2400" i="1" dirty="0"/>
          </a:p>
        </p:txBody>
      </p:sp>
      <p:sp>
        <p:nvSpPr>
          <p:cNvPr id="106" name="文字方塊 105">
            <a:extLst>
              <a:ext uri="{FF2B5EF4-FFF2-40B4-BE49-F238E27FC236}">
                <a16:creationId xmlns:a16="http://schemas.microsoft.com/office/drawing/2014/main" id="{3D4ED7BE-6384-1D46-A82B-7E18E092F41D}"/>
              </a:ext>
            </a:extLst>
          </p:cNvPr>
          <p:cNvSpPr txBox="1"/>
          <p:nvPr/>
        </p:nvSpPr>
        <p:spPr>
          <a:xfrm>
            <a:off x="4034346" y="4695527"/>
            <a:ext cx="269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f</a:t>
            </a:r>
            <a:endParaRPr lang="zh-TW" altLang="en-US" sz="2400" i="1" dirty="0"/>
          </a:p>
        </p:txBody>
      </p:sp>
      <p:sp>
        <p:nvSpPr>
          <p:cNvPr id="107" name="文字方塊 106">
            <a:extLst>
              <a:ext uri="{FF2B5EF4-FFF2-40B4-BE49-F238E27FC236}">
                <a16:creationId xmlns:a16="http://schemas.microsoft.com/office/drawing/2014/main" id="{B9B16222-319C-9F4F-8FE6-6989C352A410}"/>
              </a:ext>
            </a:extLst>
          </p:cNvPr>
          <p:cNvSpPr txBox="1"/>
          <p:nvPr/>
        </p:nvSpPr>
        <p:spPr>
          <a:xfrm>
            <a:off x="5769027" y="4772841"/>
            <a:ext cx="253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j</a:t>
            </a:r>
            <a:endParaRPr lang="zh-TW" altLang="en-US" sz="2400" i="1" dirty="0"/>
          </a:p>
        </p:txBody>
      </p:sp>
      <p:sp>
        <p:nvSpPr>
          <p:cNvPr id="51" name="文字方塊 50">
            <a:extLst>
              <a:ext uri="{FF2B5EF4-FFF2-40B4-BE49-F238E27FC236}">
                <a16:creationId xmlns:a16="http://schemas.microsoft.com/office/drawing/2014/main" id="{5CBE1ABF-81A3-4E48-B0A0-804FF2656F2A}"/>
              </a:ext>
            </a:extLst>
          </p:cNvPr>
          <p:cNvSpPr txBox="1"/>
          <p:nvPr/>
        </p:nvSpPr>
        <p:spPr>
          <a:xfrm>
            <a:off x="4355976" y="780479"/>
            <a:ext cx="1078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/>
              <a:t>11/11</a:t>
            </a:r>
            <a:endParaRPr lang="zh-TW" altLang="en-US" sz="2400" dirty="0"/>
          </a:p>
        </p:txBody>
      </p:sp>
      <p:sp>
        <p:nvSpPr>
          <p:cNvPr id="53" name="文字方塊 52">
            <a:extLst>
              <a:ext uri="{FF2B5EF4-FFF2-40B4-BE49-F238E27FC236}">
                <a16:creationId xmlns:a16="http://schemas.microsoft.com/office/drawing/2014/main" id="{0A0AFB59-BC05-BF4A-AEFD-0CE7852843FD}"/>
              </a:ext>
            </a:extLst>
          </p:cNvPr>
          <p:cNvSpPr txBox="1"/>
          <p:nvPr/>
        </p:nvSpPr>
        <p:spPr>
          <a:xfrm>
            <a:off x="3154188" y="1832632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10/10</a:t>
            </a:r>
            <a:endParaRPr lang="zh-TW" altLang="en-US" sz="2400" dirty="0"/>
          </a:p>
        </p:txBody>
      </p:sp>
      <p:sp>
        <p:nvSpPr>
          <p:cNvPr id="54" name="文字方塊 53">
            <a:extLst>
              <a:ext uri="{FF2B5EF4-FFF2-40B4-BE49-F238E27FC236}">
                <a16:creationId xmlns:a16="http://schemas.microsoft.com/office/drawing/2014/main" id="{F1A3C718-698D-3E4E-9347-B5C0D57B2246}"/>
              </a:ext>
            </a:extLst>
          </p:cNvPr>
          <p:cNvSpPr txBox="1"/>
          <p:nvPr/>
        </p:nvSpPr>
        <p:spPr>
          <a:xfrm>
            <a:off x="3491880" y="4251871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9/10</a:t>
            </a:r>
            <a:endParaRPr lang="zh-TW" altLang="en-US" sz="2400" dirty="0"/>
          </a:p>
        </p:txBody>
      </p:sp>
      <p:sp>
        <p:nvSpPr>
          <p:cNvPr id="55" name="文字方塊 54">
            <a:extLst>
              <a:ext uri="{FF2B5EF4-FFF2-40B4-BE49-F238E27FC236}">
                <a16:creationId xmlns:a16="http://schemas.microsoft.com/office/drawing/2014/main" id="{74365682-72A5-334E-9D26-F8F7575D068F}"/>
              </a:ext>
            </a:extLst>
          </p:cNvPr>
          <p:cNvSpPr txBox="1"/>
          <p:nvPr/>
        </p:nvSpPr>
        <p:spPr>
          <a:xfrm>
            <a:off x="3131840" y="5023385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8/10</a:t>
            </a:r>
            <a:endParaRPr lang="zh-TW" altLang="en-US" sz="2400" dirty="0"/>
          </a:p>
        </p:txBody>
      </p:sp>
      <p:sp>
        <p:nvSpPr>
          <p:cNvPr id="56" name="文字方塊 55">
            <a:extLst>
              <a:ext uri="{FF2B5EF4-FFF2-40B4-BE49-F238E27FC236}">
                <a16:creationId xmlns:a16="http://schemas.microsoft.com/office/drawing/2014/main" id="{76C8A95D-0C8E-8F4E-86AD-178E539C3B53}"/>
              </a:ext>
            </a:extLst>
          </p:cNvPr>
          <p:cNvSpPr txBox="1"/>
          <p:nvPr/>
        </p:nvSpPr>
        <p:spPr>
          <a:xfrm>
            <a:off x="3851920" y="5013176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6/7</a:t>
            </a:r>
            <a:endParaRPr lang="zh-TW" altLang="en-US" sz="2400" dirty="0"/>
          </a:p>
        </p:txBody>
      </p:sp>
      <p:sp>
        <p:nvSpPr>
          <p:cNvPr id="58" name="文字方塊 57">
            <a:extLst>
              <a:ext uri="{FF2B5EF4-FFF2-40B4-BE49-F238E27FC236}">
                <a16:creationId xmlns:a16="http://schemas.microsoft.com/office/drawing/2014/main" id="{3151B386-8112-9F4A-A47D-7BBB9502A497}"/>
              </a:ext>
            </a:extLst>
          </p:cNvPr>
          <p:cNvSpPr txBox="1"/>
          <p:nvPr/>
        </p:nvSpPr>
        <p:spPr>
          <a:xfrm>
            <a:off x="2051720" y="6063679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7/10</a:t>
            </a:r>
            <a:endParaRPr lang="zh-TW" altLang="en-US" sz="2400" dirty="0"/>
          </a:p>
        </p:txBody>
      </p:sp>
      <p:sp>
        <p:nvSpPr>
          <p:cNvPr id="59" name="文字方塊 58">
            <a:extLst>
              <a:ext uri="{FF2B5EF4-FFF2-40B4-BE49-F238E27FC236}">
                <a16:creationId xmlns:a16="http://schemas.microsoft.com/office/drawing/2014/main" id="{F6705C89-3A2E-224B-84E3-102DBD3D64BA}"/>
              </a:ext>
            </a:extLst>
          </p:cNvPr>
          <p:cNvSpPr txBox="1"/>
          <p:nvPr/>
        </p:nvSpPr>
        <p:spPr>
          <a:xfrm>
            <a:off x="4716016" y="6153695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5/7</a:t>
            </a:r>
            <a:endParaRPr lang="zh-TW" altLang="en-US" sz="2400" dirty="0"/>
          </a:p>
        </p:txBody>
      </p:sp>
      <p:sp>
        <p:nvSpPr>
          <p:cNvPr id="60" name="文字方塊 59">
            <a:extLst>
              <a:ext uri="{FF2B5EF4-FFF2-40B4-BE49-F238E27FC236}">
                <a16:creationId xmlns:a16="http://schemas.microsoft.com/office/drawing/2014/main" id="{59F68B7D-E1E8-354E-B311-651C48874821}"/>
              </a:ext>
            </a:extLst>
          </p:cNvPr>
          <p:cNvSpPr txBox="1"/>
          <p:nvPr/>
        </p:nvSpPr>
        <p:spPr>
          <a:xfrm>
            <a:off x="7452320" y="5393103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1/1</a:t>
            </a:r>
            <a:endParaRPr lang="zh-TW" altLang="en-US" sz="2400" dirty="0"/>
          </a:p>
        </p:txBody>
      </p:sp>
      <p:sp>
        <p:nvSpPr>
          <p:cNvPr id="63" name="文字方塊 62">
            <a:extLst>
              <a:ext uri="{FF2B5EF4-FFF2-40B4-BE49-F238E27FC236}">
                <a16:creationId xmlns:a16="http://schemas.microsoft.com/office/drawing/2014/main" id="{AE3C4483-0F03-7541-A6FF-11ED1F0A5170}"/>
              </a:ext>
            </a:extLst>
          </p:cNvPr>
          <p:cNvSpPr txBox="1"/>
          <p:nvPr/>
        </p:nvSpPr>
        <p:spPr>
          <a:xfrm>
            <a:off x="5580112" y="5116594"/>
            <a:ext cx="761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2/11</a:t>
            </a:r>
            <a:endParaRPr lang="zh-TW" altLang="en-US" sz="2400" dirty="0"/>
          </a:p>
        </p:txBody>
      </p:sp>
      <p:grpSp>
        <p:nvGrpSpPr>
          <p:cNvPr id="72" name="群組 71">
            <a:extLst>
              <a:ext uri="{FF2B5EF4-FFF2-40B4-BE49-F238E27FC236}">
                <a16:creationId xmlns:a16="http://schemas.microsoft.com/office/drawing/2014/main" id="{F1CB0269-20AF-974D-91E6-438E67B42AD0}"/>
              </a:ext>
            </a:extLst>
          </p:cNvPr>
          <p:cNvGrpSpPr/>
          <p:nvPr/>
        </p:nvGrpSpPr>
        <p:grpSpPr>
          <a:xfrm>
            <a:off x="1043608" y="2252615"/>
            <a:ext cx="543899" cy="3518407"/>
            <a:chOff x="479364" y="1578074"/>
            <a:chExt cx="924284" cy="3518407"/>
          </a:xfrm>
        </p:grpSpPr>
        <p:sp>
          <p:nvSpPr>
            <p:cNvPr id="73" name="矩形 72">
              <a:extLst>
                <a:ext uri="{FF2B5EF4-FFF2-40B4-BE49-F238E27FC236}">
                  <a16:creationId xmlns:a16="http://schemas.microsoft.com/office/drawing/2014/main" id="{BA9EB002-EB34-6D46-91C0-BA0F42D98226}"/>
                </a:ext>
              </a:extLst>
            </p:cNvPr>
            <p:cNvSpPr/>
            <p:nvPr/>
          </p:nvSpPr>
          <p:spPr bwMode="auto">
            <a:xfrm>
              <a:off x="479364" y="1578074"/>
              <a:ext cx="788863" cy="3518407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25400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77" name="矩形 76">
              <a:extLst>
                <a:ext uri="{FF2B5EF4-FFF2-40B4-BE49-F238E27FC236}">
                  <a16:creationId xmlns:a16="http://schemas.microsoft.com/office/drawing/2014/main" id="{69200A96-6950-DC4A-AD48-C05801B96C07}"/>
                </a:ext>
              </a:extLst>
            </p:cNvPr>
            <p:cNvSpPr/>
            <p:nvPr/>
          </p:nvSpPr>
          <p:spPr bwMode="auto">
            <a:xfrm>
              <a:off x="539552" y="2132856"/>
              <a:ext cx="864096" cy="288032"/>
            </a:xfrm>
            <a:prstGeom prst="rect">
              <a:avLst/>
            </a:prstGeom>
            <a:solidFill>
              <a:schemeClr val="bg1"/>
            </a:solidFill>
            <a:ln w="12700" cap="sq" cmpd="sng" algn="ctr">
              <a:solidFill>
                <a:schemeClr val="bg1">
                  <a:alpha val="0"/>
                </a:schemeClr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81" name="文字方塊 80">
            <a:extLst>
              <a:ext uri="{FF2B5EF4-FFF2-40B4-BE49-F238E27FC236}">
                <a16:creationId xmlns:a16="http://schemas.microsoft.com/office/drawing/2014/main" id="{53718F63-29AD-F740-AE2B-E0F2106FDB46}"/>
              </a:ext>
            </a:extLst>
          </p:cNvPr>
          <p:cNvSpPr txBox="1"/>
          <p:nvPr/>
        </p:nvSpPr>
        <p:spPr>
          <a:xfrm>
            <a:off x="1043608" y="5399940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a</a:t>
            </a:r>
            <a:endParaRPr kumimoji="1" lang="zh-TW" altLang="en-US" dirty="0"/>
          </a:p>
        </p:txBody>
      </p:sp>
      <p:sp>
        <p:nvSpPr>
          <p:cNvPr id="66" name="文字方塊 65">
            <a:extLst>
              <a:ext uri="{FF2B5EF4-FFF2-40B4-BE49-F238E27FC236}">
                <a16:creationId xmlns:a16="http://schemas.microsoft.com/office/drawing/2014/main" id="{BAA9FB98-3683-8D40-B9AD-AF13BF9CF0A1}"/>
              </a:ext>
            </a:extLst>
          </p:cNvPr>
          <p:cNvSpPr txBox="1"/>
          <p:nvPr/>
        </p:nvSpPr>
        <p:spPr>
          <a:xfrm>
            <a:off x="1043608" y="5013176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h</a:t>
            </a:r>
            <a:endParaRPr kumimoji="1" lang="zh-TW" altLang="en-US" dirty="0"/>
          </a:p>
        </p:txBody>
      </p:sp>
      <p:sp>
        <p:nvSpPr>
          <p:cNvPr id="67" name="文字方塊 66">
            <a:extLst>
              <a:ext uri="{FF2B5EF4-FFF2-40B4-BE49-F238E27FC236}">
                <a16:creationId xmlns:a16="http://schemas.microsoft.com/office/drawing/2014/main" id="{20FEC21C-FAE0-7F44-9D8D-448A3801615B}"/>
              </a:ext>
            </a:extLst>
          </p:cNvPr>
          <p:cNvSpPr txBox="1"/>
          <p:nvPr/>
        </p:nvSpPr>
        <p:spPr>
          <a:xfrm>
            <a:off x="1043608" y="4643844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i</a:t>
            </a:r>
            <a:endParaRPr kumimoji="1" lang="zh-TW" altLang="en-US" dirty="0"/>
          </a:p>
        </p:txBody>
      </p:sp>
      <p:sp>
        <p:nvSpPr>
          <p:cNvPr id="68" name="文字方塊 67">
            <a:extLst>
              <a:ext uri="{FF2B5EF4-FFF2-40B4-BE49-F238E27FC236}">
                <a16:creationId xmlns:a16="http://schemas.microsoft.com/office/drawing/2014/main" id="{EB18C8DC-B54E-A44F-B752-D692B67551CE}"/>
              </a:ext>
            </a:extLst>
          </p:cNvPr>
          <p:cNvSpPr txBox="1"/>
          <p:nvPr/>
        </p:nvSpPr>
        <p:spPr>
          <a:xfrm>
            <a:off x="1043608" y="4283804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j</a:t>
            </a:r>
            <a:endParaRPr kumimoji="1" lang="zh-TW" altLang="en-US" dirty="0"/>
          </a:p>
        </p:txBody>
      </p:sp>
      <p:sp>
        <p:nvSpPr>
          <p:cNvPr id="69" name="文字方塊 68">
            <a:extLst>
              <a:ext uri="{FF2B5EF4-FFF2-40B4-BE49-F238E27FC236}">
                <a16:creationId xmlns:a16="http://schemas.microsoft.com/office/drawing/2014/main" id="{ACE55730-75E7-2545-A2A4-3354AF52DA13}"/>
              </a:ext>
            </a:extLst>
          </p:cNvPr>
          <p:cNvSpPr txBox="1"/>
          <p:nvPr/>
        </p:nvSpPr>
        <p:spPr>
          <a:xfrm>
            <a:off x="5652120" y="1915350"/>
            <a:ext cx="761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4/</a:t>
            </a:r>
            <a:r>
              <a:rPr lang="en-US" altLang="zh-TW" sz="2400" dirty="0">
                <a:solidFill>
                  <a:srgbClr val="00B0F0"/>
                </a:solidFill>
              </a:rPr>
              <a:t>11</a:t>
            </a:r>
            <a:endParaRPr lang="zh-TW" altLang="en-US" sz="2400" dirty="0">
              <a:solidFill>
                <a:srgbClr val="00B0F0"/>
              </a:solidFill>
            </a:endParaRPr>
          </a:p>
        </p:txBody>
      </p:sp>
      <p:sp>
        <p:nvSpPr>
          <p:cNvPr id="70" name="文字方塊 69">
            <a:extLst>
              <a:ext uri="{FF2B5EF4-FFF2-40B4-BE49-F238E27FC236}">
                <a16:creationId xmlns:a16="http://schemas.microsoft.com/office/drawing/2014/main" id="{510F4343-BB70-2247-B40F-97B883FE0FE2}"/>
              </a:ext>
            </a:extLst>
          </p:cNvPr>
          <p:cNvSpPr txBox="1"/>
          <p:nvPr/>
        </p:nvSpPr>
        <p:spPr>
          <a:xfrm>
            <a:off x="6660232" y="3235575"/>
            <a:ext cx="761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3/11</a:t>
            </a:r>
            <a:endParaRPr lang="zh-TW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0846870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461243"/>
            <a:ext cx="8229600" cy="839787"/>
          </a:xfrm>
        </p:spPr>
        <p:txBody>
          <a:bodyPr/>
          <a:lstStyle/>
          <a:p>
            <a:r>
              <a:rPr lang="en-US" altLang="zh-TW" dirty="0"/>
              <a:t>Eureka!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Computing SCCs Using DFS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33</a:t>
            </a:fld>
            <a:endParaRPr lang="en-US" altLang="zh-TW" dirty="0"/>
          </a:p>
        </p:txBody>
      </p:sp>
      <p:sp>
        <p:nvSpPr>
          <p:cNvPr id="37" name="橢圓 36"/>
          <p:cNvSpPr/>
          <p:nvPr/>
        </p:nvSpPr>
        <p:spPr bwMode="auto">
          <a:xfrm>
            <a:off x="4716016" y="148478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3" name="直線接點 42"/>
          <p:cNvCxnSpPr>
            <a:stCxn id="37" idx="4"/>
            <a:endCxn id="75" idx="7"/>
          </p:cNvCxnSpPr>
          <p:nvPr/>
        </p:nvCxnSpPr>
        <p:spPr bwMode="auto">
          <a:xfrm flipH="1">
            <a:off x="3872096" y="1592784"/>
            <a:ext cx="897920" cy="915928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61" name="文字方塊 60"/>
          <p:cNvSpPr txBox="1"/>
          <p:nvPr/>
        </p:nvSpPr>
        <p:spPr>
          <a:xfrm>
            <a:off x="4572000" y="102311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i="1" dirty="0">
                <a:solidFill>
                  <a:srgbClr val="FF0000"/>
                </a:solidFill>
              </a:rPr>
              <a:t>a</a:t>
            </a:r>
            <a:endParaRPr lang="zh-TW" altLang="en-US" sz="2400" b="1" i="1" dirty="0">
              <a:solidFill>
                <a:srgbClr val="FF0000"/>
              </a:solidFill>
            </a:endParaRPr>
          </a:p>
        </p:txBody>
      </p:sp>
      <p:sp>
        <p:nvSpPr>
          <p:cNvPr id="75" name="橢圓 74"/>
          <p:cNvSpPr/>
          <p:nvPr/>
        </p:nvSpPr>
        <p:spPr bwMode="auto">
          <a:xfrm>
            <a:off x="3779912" y="2492896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3419872" y="217524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b</a:t>
            </a:r>
            <a:endParaRPr lang="zh-TW" altLang="en-US" sz="2400" i="1" dirty="0"/>
          </a:p>
        </p:txBody>
      </p:sp>
      <p:cxnSp>
        <p:nvCxnSpPr>
          <p:cNvPr id="78" name="直線接點 77"/>
          <p:cNvCxnSpPr>
            <a:stCxn id="75" idx="4"/>
            <a:endCxn id="79" idx="0"/>
          </p:cNvCxnSpPr>
          <p:nvPr/>
        </p:nvCxnSpPr>
        <p:spPr bwMode="auto">
          <a:xfrm>
            <a:off x="3833912" y="2600896"/>
            <a:ext cx="0" cy="108014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79" name="橢圓 78"/>
          <p:cNvSpPr/>
          <p:nvPr/>
        </p:nvSpPr>
        <p:spPr bwMode="auto">
          <a:xfrm>
            <a:off x="3779912" y="3681040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3707904" y="3903439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c</a:t>
            </a:r>
            <a:endParaRPr lang="zh-TW" altLang="en-US" sz="2400" i="1" dirty="0"/>
          </a:p>
        </p:txBody>
      </p:sp>
      <p:sp>
        <p:nvSpPr>
          <p:cNvPr id="87" name="橢圓 86"/>
          <p:cNvSpPr/>
          <p:nvPr/>
        </p:nvSpPr>
        <p:spPr bwMode="auto">
          <a:xfrm>
            <a:off x="3223296" y="4650864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8" name="橢圓 87"/>
          <p:cNvSpPr/>
          <p:nvPr/>
        </p:nvSpPr>
        <p:spPr bwMode="auto">
          <a:xfrm>
            <a:off x="2483768" y="5769272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9" name="橢圓 88"/>
          <p:cNvSpPr/>
          <p:nvPr/>
        </p:nvSpPr>
        <p:spPr bwMode="auto">
          <a:xfrm>
            <a:off x="4391992" y="4689152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0" name="橢圓 89"/>
          <p:cNvSpPr/>
          <p:nvPr/>
        </p:nvSpPr>
        <p:spPr bwMode="auto">
          <a:xfrm>
            <a:off x="4968056" y="5769272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1" name="橢圓 90"/>
          <p:cNvSpPr/>
          <p:nvPr/>
        </p:nvSpPr>
        <p:spPr bwMode="auto">
          <a:xfrm>
            <a:off x="5761992" y="4655712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2" name="橢圓 91"/>
          <p:cNvSpPr/>
          <p:nvPr/>
        </p:nvSpPr>
        <p:spPr bwMode="auto">
          <a:xfrm>
            <a:off x="5652120" y="2628584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3" name="橢圓 92"/>
          <p:cNvSpPr/>
          <p:nvPr/>
        </p:nvSpPr>
        <p:spPr bwMode="auto">
          <a:xfrm>
            <a:off x="6732240" y="3933056"/>
            <a:ext cx="108000" cy="1080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4" name="橢圓 93"/>
          <p:cNvSpPr/>
          <p:nvPr/>
        </p:nvSpPr>
        <p:spPr bwMode="auto">
          <a:xfrm>
            <a:off x="7559416" y="5008594"/>
            <a:ext cx="108000" cy="108000"/>
          </a:xfrm>
          <a:prstGeom prst="ellipse">
            <a:avLst/>
          </a:prstGeom>
          <a:solidFill>
            <a:srgbClr val="FFFC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95" name="直線接點 94"/>
          <p:cNvCxnSpPr>
            <a:stCxn id="88" idx="7"/>
          </p:cNvCxnSpPr>
          <p:nvPr/>
        </p:nvCxnSpPr>
        <p:spPr bwMode="auto">
          <a:xfrm flipV="1">
            <a:off x="2575952" y="2564904"/>
            <a:ext cx="1203960" cy="322018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cxnSp>
        <p:nvCxnSpPr>
          <p:cNvPr id="99" name="直線接點 98"/>
          <p:cNvCxnSpPr>
            <a:stCxn id="79" idx="4"/>
            <a:endCxn id="87" idx="0"/>
          </p:cNvCxnSpPr>
          <p:nvPr/>
        </p:nvCxnSpPr>
        <p:spPr bwMode="auto">
          <a:xfrm flipH="1">
            <a:off x="3277296" y="3789040"/>
            <a:ext cx="556616" cy="86182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28" name="直線接點 27">
            <a:extLst>
              <a:ext uri="{FF2B5EF4-FFF2-40B4-BE49-F238E27FC236}">
                <a16:creationId xmlns:a16="http://schemas.microsoft.com/office/drawing/2014/main" id="{F413C1DF-B007-464C-9DF3-9E97322E474D}"/>
              </a:ext>
            </a:extLst>
          </p:cNvPr>
          <p:cNvCxnSpPr>
            <a:cxnSpLocks/>
            <a:stCxn id="87" idx="3"/>
            <a:endCxn id="88" idx="7"/>
          </p:cNvCxnSpPr>
          <p:nvPr/>
        </p:nvCxnSpPr>
        <p:spPr bwMode="auto">
          <a:xfrm flipH="1">
            <a:off x="2575952" y="4743048"/>
            <a:ext cx="663160" cy="104204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33" name="直線接點 32">
            <a:extLst>
              <a:ext uri="{FF2B5EF4-FFF2-40B4-BE49-F238E27FC236}">
                <a16:creationId xmlns:a16="http://schemas.microsoft.com/office/drawing/2014/main" id="{90C0FA38-A847-034F-AC6C-0B7CC4E554FB}"/>
              </a:ext>
            </a:extLst>
          </p:cNvPr>
          <p:cNvCxnSpPr>
            <a:cxnSpLocks/>
            <a:stCxn id="79" idx="5"/>
            <a:endCxn id="89" idx="1"/>
          </p:cNvCxnSpPr>
          <p:nvPr/>
        </p:nvCxnSpPr>
        <p:spPr bwMode="auto">
          <a:xfrm>
            <a:off x="3872096" y="3773224"/>
            <a:ext cx="535712" cy="93174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39" name="直線接點 38">
            <a:extLst>
              <a:ext uri="{FF2B5EF4-FFF2-40B4-BE49-F238E27FC236}">
                <a16:creationId xmlns:a16="http://schemas.microsoft.com/office/drawing/2014/main" id="{62DF9BD3-14FB-F14A-ACBB-605302C858C6}"/>
              </a:ext>
            </a:extLst>
          </p:cNvPr>
          <p:cNvCxnSpPr>
            <a:cxnSpLocks/>
            <a:stCxn id="37" idx="5"/>
            <a:endCxn id="92" idx="1"/>
          </p:cNvCxnSpPr>
          <p:nvPr/>
        </p:nvCxnSpPr>
        <p:spPr bwMode="auto">
          <a:xfrm>
            <a:off x="4808200" y="1576968"/>
            <a:ext cx="859736" cy="1067432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42" name="直線接點 41">
            <a:extLst>
              <a:ext uri="{FF2B5EF4-FFF2-40B4-BE49-F238E27FC236}">
                <a16:creationId xmlns:a16="http://schemas.microsoft.com/office/drawing/2014/main" id="{2E6A6A60-60BD-4240-AEFF-77384D7EACF1}"/>
              </a:ext>
            </a:extLst>
          </p:cNvPr>
          <p:cNvCxnSpPr>
            <a:cxnSpLocks/>
            <a:stCxn id="92" idx="5"/>
            <a:endCxn id="93" idx="1"/>
          </p:cNvCxnSpPr>
          <p:nvPr/>
        </p:nvCxnSpPr>
        <p:spPr bwMode="auto">
          <a:xfrm>
            <a:off x="5744304" y="2720768"/>
            <a:ext cx="1003752" cy="122810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47" name="直線接點 46">
            <a:extLst>
              <a:ext uri="{FF2B5EF4-FFF2-40B4-BE49-F238E27FC236}">
                <a16:creationId xmlns:a16="http://schemas.microsoft.com/office/drawing/2014/main" id="{E0FC2A7C-45AE-624D-98AB-EDDA85778A2D}"/>
              </a:ext>
            </a:extLst>
          </p:cNvPr>
          <p:cNvCxnSpPr>
            <a:cxnSpLocks/>
            <a:stCxn id="93" idx="5"/>
            <a:endCxn id="94" idx="1"/>
          </p:cNvCxnSpPr>
          <p:nvPr/>
        </p:nvCxnSpPr>
        <p:spPr bwMode="auto">
          <a:xfrm>
            <a:off x="6824424" y="4025240"/>
            <a:ext cx="750808" cy="99917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52" name="直線接點 51">
            <a:extLst>
              <a:ext uri="{FF2B5EF4-FFF2-40B4-BE49-F238E27FC236}">
                <a16:creationId xmlns:a16="http://schemas.microsoft.com/office/drawing/2014/main" id="{9B9558B4-2152-5F4B-BDD8-F5FAA1A2367C}"/>
              </a:ext>
            </a:extLst>
          </p:cNvPr>
          <p:cNvCxnSpPr>
            <a:cxnSpLocks/>
            <a:stCxn id="91" idx="1"/>
            <a:endCxn id="37" idx="4"/>
          </p:cNvCxnSpPr>
          <p:nvPr/>
        </p:nvCxnSpPr>
        <p:spPr bwMode="auto">
          <a:xfrm flipH="1" flipV="1">
            <a:off x="4770016" y="1592784"/>
            <a:ext cx="1007792" cy="307874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cxnSp>
        <p:nvCxnSpPr>
          <p:cNvPr id="57" name="直線接點 56">
            <a:extLst>
              <a:ext uri="{FF2B5EF4-FFF2-40B4-BE49-F238E27FC236}">
                <a16:creationId xmlns:a16="http://schemas.microsoft.com/office/drawing/2014/main" id="{CEA4A496-402E-8445-AE98-939FB6716F93}"/>
              </a:ext>
            </a:extLst>
          </p:cNvPr>
          <p:cNvCxnSpPr>
            <a:cxnSpLocks/>
            <a:stCxn id="92" idx="3"/>
            <a:endCxn id="79" idx="7"/>
          </p:cNvCxnSpPr>
          <p:nvPr/>
        </p:nvCxnSpPr>
        <p:spPr bwMode="auto">
          <a:xfrm flipH="1">
            <a:off x="3872096" y="2720768"/>
            <a:ext cx="1795840" cy="976088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cxnSp>
        <p:nvCxnSpPr>
          <p:cNvPr id="62" name="直線接點 61">
            <a:extLst>
              <a:ext uri="{FF2B5EF4-FFF2-40B4-BE49-F238E27FC236}">
                <a16:creationId xmlns:a16="http://schemas.microsoft.com/office/drawing/2014/main" id="{481A12C2-5142-C345-9880-3D5035438A2B}"/>
              </a:ext>
            </a:extLst>
          </p:cNvPr>
          <p:cNvCxnSpPr>
            <a:cxnSpLocks/>
            <a:stCxn id="93" idx="3"/>
            <a:endCxn id="91" idx="6"/>
          </p:cNvCxnSpPr>
          <p:nvPr/>
        </p:nvCxnSpPr>
        <p:spPr bwMode="auto">
          <a:xfrm flipH="1">
            <a:off x="5869992" y="4025240"/>
            <a:ext cx="878064" cy="684472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74" name="直線接點 73">
            <a:extLst>
              <a:ext uri="{FF2B5EF4-FFF2-40B4-BE49-F238E27FC236}">
                <a16:creationId xmlns:a16="http://schemas.microsoft.com/office/drawing/2014/main" id="{19F86FBA-25B3-7B47-9619-0A779C887BFA}"/>
              </a:ext>
            </a:extLst>
          </p:cNvPr>
          <p:cNvCxnSpPr>
            <a:cxnSpLocks/>
            <a:stCxn id="94" idx="3"/>
            <a:endCxn id="90" idx="7"/>
          </p:cNvCxnSpPr>
          <p:nvPr/>
        </p:nvCxnSpPr>
        <p:spPr bwMode="auto">
          <a:xfrm flipH="1">
            <a:off x="5060240" y="5100778"/>
            <a:ext cx="2514992" cy="68431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cxnSp>
        <p:nvCxnSpPr>
          <p:cNvPr id="80" name="直線接點 79">
            <a:extLst>
              <a:ext uri="{FF2B5EF4-FFF2-40B4-BE49-F238E27FC236}">
                <a16:creationId xmlns:a16="http://schemas.microsoft.com/office/drawing/2014/main" id="{5106A54D-D739-1D42-8A07-6FEE8C78FAD8}"/>
              </a:ext>
            </a:extLst>
          </p:cNvPr>
          <p:cNvCxnSpPr>
            <a:cxnSpLocks/>
            <a:stCxn id="91" idx="2"/>
            <a:endCxn id="89" idx="6"/>
          </p:cNvCxnSpPr>
          <p:nvPr/>
        </p:nvCxnSpPr>
        <p:spPr bwMode="auto">
          <a:xfrm flipH="1">
            <a:off x="4499992" y="4709712"/>
            <a:ext cx="1262000" cy="3344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cxnSp>
        <p:nvCxnSpPr>
          <p:cNvPr id="96" name="直線接點 95">
            <a:extLst>
              <a:ext uri="{FF2B5EF4-FFF2-40B4-BE49-F238E27FC236}">
                <a16:creationId xmlns:a16="http://schemas.microsoft.com/office/drawing/2014/main" id="{EEEAEC8C-89B4-1B4C-8A83-CEDF6BF354A5}"/>
              </a:ext>
            </a:extLst>
          </p:cNvPr>
          <p:cNvCxnSpPr>
            <a:cxnSpLocks/>
            <a:stCxn id="89" idx="4"/>
            <a:endCxn id="90" idx="1"/>
          </p:cNvCxnSpPr>
          <p:nvPr/>
        </p:nvCxnSpPr>
        <p:spPr bwMode="auto">
          <a:xfrm>
            <a:off x="4445992" y="4797152"/>
            <a:ext cx="537880" cy="987936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97" name="直線接點 96">
            <a:extLst>
              <a:ext uri="{FF2B5EF4-FFF2-40B4-BE49-F238E27FC236}">
                <a16:creationId xmlns:a16="http://schemas.microsoft.com/office/drawing/2014/main" id="{0E95F9C4-6644-3D4B-9109-B1BC029440DA}"/>
              </a:ext>
            </a:extLst>
          </p:cNvPr>
          <p:cNvCxnSpPr>
            <a:cxnSpLocks/>
            <a:stCxn id="90" idx="2"/>
            <a:endCxn id="88" idx="6"/>
          </p:cNvCxnSpPr>
          <p:nvPr/>
        </p:nvCxnSpPr>
        <p:spPr bwMode="auto">
          <a:xfrm flipH="1">
            <a:off x="2591768" y="5823272"/>
            <a:ext cx="2376288" cy="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sp>
        <p:nvSpPr>
          <p:cNvPr id="100" name="文字方塊 99">
            <a:extLst>
              <a:ext uri="{FF2B5EF4-FFF2-40B4-BE49-F238E27FC236}">
                <a16:creationId xmlns:a16="http://schemas.microsoft.com/office/drawing/2014/main" id="{8888D262-8145-1445-ACE9-BACE12C7D058}"/>
              </a:ext>
            </a:extLst>
          </p:cNvPr>
          <p:cNvSpPr txBox="1"/>
          <p:nvPr/>
        </p:nvSpPr>
        <p:spPr>
          <a:xfrm>
            <a:off x="5744304" y="223751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h</a:t>
            </a:r>
            <a:endParaRPr lang="zh-TW" altLang="en-US" sz="2400" i="1" dirty="0"/>
          </a:p>
        </p:txBody>
      </p:sp>
      <p:sp>
        <p:nvSpPr>
          <p:cNvPr id="101" name="文字方塊 100">
            <a:extLst>
              <a:ext uri="{FF2B5EF4-FFF2-40B4-BE49-F238E27FC236}">
                <a16:creationId xmlns:a16="http://schemas.microsoft.com/office/drawing/2014/main" id="{3C1F21F0-9E9C-834A-B7CB-D4D866955EEF}"/>
              </a:ext>
            </a:extLst>
          </p:cNvPr>
          <p:cNvSpPr txBox="1"/>
          <p:nvPr/>
        </p:nvSpPr>
        <p:spPr>
          <a:xfrm>
            <a:off x="6786240" y="3550154"/>
            <a:ext cx="253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i</a:t>
            </a:r>
            <a:endParaRPr lang="zh-TW" altLang="en-US" sz="2400" i="1" dirty="0"/>
          </a:p>
        </p:txBody>
      </p:sp>
      <p:sp>
        <p:nvSpPr>
          <p:cNvPr id="102" name="文字方塊 101">
            <a:extLst>
              <a:ext uri="{FF2B5EF4-FFF2-40B4-BE49-F238E27FC236}">
                <a16:creationId xmlns:a16="http://schemas.microsoft.com/office/drawing/2014/main" id="{4B3623C6-06EA-D44B-A6D5-5B0D1D93F168}"/>
              </a:ext>
            </a:extLst>
          </p:cNvPr>
          <p:cNvSpPr txBox="1"/>
          <p:nvPr/>
        </p:nvSpPr>
        <p:spPr>
          <a:xfrm>
            <a:off x="7594306" y="5096481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k</a:t>
            </a:r>
            <a:endParaRPr lang="zh-TW" altLang="en-US" sz="2400" i="1" dirty="0"/>
          </a:p>
        </p:txBody>
      </p:sp>
      <p:sp>
        <p:nvSpPr>
          <p:cNvPr id="103" name="文字方塊 102">
            <a:extLst>
              <a:ext uri="{FF2B5EF4-FFF2-40B4-BE49-F238E27FC236}">
                <a16:creationId xmlns:a16="http://schemas.microsoft.com/office/drawing/2014/main" id="{E668EB9B-690A-6142-B95C-9196B0B7BF30}"/>
              </a:ext>
            </a:extLst>
          </p:cNvPr>
          <p:cNvSpPr txBox="1"/>
          <p:nvPr/>
        </p:nvSpPr>
        <p:spPr>
          <a:xfrm>
            <a:off x="4863884" y="580526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g</a:t>
            </a:r>
            <a:endParaRPr lang="zh-TW" altLang="en-US" sz="2400" i="1" dirty="0"/>
          </a:p>
        </p:txBody>
      </p:sp>
      <p:sp>
        <p:nvSpPr>
          <p:cNvPr id="104" name="文字方塊 103">
            <a:extLst>
              <a:ext uri="{FF2B5EF4-FFF2-40B4-BE49-F238E27FC236}">
                <a16:creationId xmlns:a16="http://schemas.microsoft.com/office/drawing/2014/main" id="{A2A16FAD-054C-6F46-B874-A2993D78D51E}"/>
              </a:ext>
            </a:extLst>
          </p:cNvPr>
          <p:cNvSpPr txBox="1"/>
          <p:nvPr/>
        </p:nvSpPr>
        <p:spPr>
          <a:xfrm>
            <a:off x="2199588" y="573325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e</a:t>
            </a:r>
            <a:endParaRPr lang="zh-TW" altLang="en-US" sz="2400" i="1" dirty="0"/>
          </a:p>
        </p:txBody>
      </p:sp>
      <p:sp>
        <p:nvSpPr>
          <p:cNvPr id="105" name="文字方塊 104">
            <a:extLst>
              <a:ext uri="{FF2B5EF4-FFF2-40B4-BE49-F238E27FC236}">
                <a16:creationId xmlns:a16="http://schemas.microsoft.com/office/drawing/2014/main" id="{4EA602E1-5E79-B543-A62F-EBBD3B7B2E2E}"/>
              </a:ext>
            </a:extLst>
          </p:cNvPr>
          <p:cNvSpPr txBox="1"/>
          <p:nvPr/>
        </p:nvSpPr>
        <p:spPr>
          <a:xfrm>
            <a:off x="3275856" y="469552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d</a:t>
            </a:r>
            <a:endParaRPr lang="zh-TW" altLang="en-US" sz="2400" i="1" dirty="0"/>
          </a:p>
        </p:txBody>
      </p:sp>
      <p:sp>
        <p:nvSpPr>
          <p:cNvPr id="106" name="文字方塊 105">
            <a:extLst>
              <a:ext uri="{FF2B5EF4-FFF2-40B4-BE49-F238E27FC236}">
                <a16:creationId xmlns:a16="http://schemas.microsoft.com/office/drawing/2014/main" id="{3D4ED7BE-6384-1D46-A82B-7E18E092F41D}"/>
              </a:ext>
            </a:extLst>
          </p:cNvPr>
          <p:cNvSpPr txBox="1"/>
          <p:nvPr/>
        </p:nvSpPr>
        <p:spPr>
          <a:xfrm>
            <a:off x="4034346" y="4695527"/>
            <a:ext cx="269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f</a:t>
            </a:r>
            <a:endParaRPr lang="zh-TW" altLang="en-US" sz="2400" i="1" dirty="0"/>
          </a:p>
        </p:txBody>
      </p:sp>
      <p:sp>
        <p:nvSpPr>
          <p:cNvPr id="107" name="文字方塊 106">
            <a:extLst>
              <a:ext uri="{FF2B5EF4-FFF2-40B4-BE49-F238E27FC236}">
                <a16:creationId xmlns:a16="http://schemas.microsoft.com/office/drawing/2014/main" id="{B9B16222-319C-9F4F-8FE6-6989C352A410}"/>
              </a:ext>
            </a:extLst>
          </p:cNvPr>
          <p:cNvSpPr txBox="1"/>
          <p:nvPr/>
        </p:nvSpPr>
        <p:spPr>
          <a:xfrm>
            <a:off x="5769027" y="4772841"/>
            <a:ext cx="253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j</a:t>
            </a:r>
            <a:endParaRPr lang="zh-TW" altLang="en-US" sz="2400" i="1" dirty="0"/>
          </a:p>
        </p:txBody>
      </p:sp>
      <p:sp>
        <p:nvSpPr>
          <p:cNvPr id="51" name="文字方塊 50">
            <a:extLst>
              <a:ext uri="{FF2B5EF4-FFF2-40B4-BE49-F238E27FC236}">
                <a16:creationId xmlns:a16="http://schemas.microsoft.com/office/drawing/2014/main" id="{5CBE1ABF-81A3-4E48-B0A0-804FF2656F2A}"/>
              </a:ext>
            </a:extLst>
          </p:cNvPr>
          <p:cNvSpPr txBox="1"/>
          <p:nvPr/>
        </p:nvSpPr>
        <p:spPr>
          <a:xfrm>
            <a:off x="4355976" y="780479"/>
            <a:ext cx="1078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/>
              <a:t>11/11</a:t>
            </a:r>
            <a:endParaRPr lang="zh-TW" altLang="en-US" sz="2400" dirty="0"/>
          </a:p>
        </p:txBody>
      </p:sp>
      <p:sp>
        <p:nvSpPr>
          <p:cNvPr id="53" name="文字方塊 52">
            <a:extLst>
              <a:ext uri="{FF2B5EF4-FFF2-40B4-BE49-F238E27FC236}">
                <a16:creationId xmlns:a16="http://schemas.microsoft.com/office/drawing/2014/main" id="{0A0AFB59-BC05-BF4A-AEFD-0CE7852843FD}"/>
              </a:ext>
            </a:extLst>
          </p:cNvPr>
          <p:cNvSpPr txBox="1"/>
          <p:nvPr/>
        </p:nvSpPr>
        <p:spPr>
          <a:xfrm>
            <a:off x="3154188" y="1832632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10/10</a:t>
            </a:r>
            <a:endParaRPr lang="zh-TW" altLang="en-US" sz="2400" dirty="0"/>
          </a:p>
        </p:txBody>
      </p:sp>
      <p:sp>
        <p:nvSpPr>
          <p:cNvPr id="54" name="文字方塊 53">
            <a:extLst>
              <a:ext uri="{FF2B5EF4-FFF2-40B4-BE49-F238E27FC236}">
                <a16:creationId xmlns:a16="http://schemas.microsoft.com/office/drawing/2014/main" id="{F1A3C718-698D-3E4E-9347-B5C0D57B2246}"/>
              </a:ext>
            </a:extLst>
          </p:cNvPr>
          <p:cNvSpPr txBox="1"/>
          <p:nvPr/>
        </p:nvSpPr>
        <p:spPr>
          <a:xfrm>
            <a:off x="3491880" y="4251871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9/10</a:t>
            </a:r>
            <a:endParaRPr lang="zh-TW" altLang="en-US" sz="2400" dirty="0"/>
          </a:p>
        </p:txBody>
      </p:sp>
      <p:sp>
        <p:nvSpPr>
          <p:cNvPr id="55" name="文字方塊 54">
            <a:extLst>
              <a:ext uri="{FF2B5EF4-FFF2-40B4-BE49-F238E27FC236}">
                <a16:creationId xmlns:a16="http://schemas.microsoft.com/office/drawing/2014/main" id="{74365682-72A5-334E-9D26-F8F7575D068F}"/>
              </a:ext>
            </a:extLst>
          </p:cNvPr>
          <p:cNvSpPr txBox="1"/>
          <p:nvPr/>
        </p:nvSpPr>
        <p:spPr>
          <a:xfrm>
            <a:off x="3131840" y="5023385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8/10</a:t>
            </a:r>
            <a:endParaRPr lang="zh-TW" altLang="en-US" sz="2400" dirty="0"/>
          </a:p>
        </p:txBody>
      </p:sp>
      <p:sp>
        <p:nvSpPr>
          <p:cNvPr id="56" name="文字方塊 55">
            <a:extLst>
              <a:ext uri="{FF2B5EF4-FFF2-40B4-BE49-F238E27FC236}">
                <a16:creationId xmlns:a16="http://schemas.microsoft.com/office/drawing/2014/main" id="{76C8A95D-0C8E-8F4E-86AD-178E539C3B53}"/>
              </a:ext>
            </a:extLst>
          </p:cNvPr>
          <p:cNvSpPr txBox="1"/>
          <p:nvPr/>
        </p:nvSpPr>
        <p:spPr>
          <a:xfrm>
            <a:off x="3851920" y="5013176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6/7</a:t>
            </a:r>
            <a:endParaRPr lang="zh-TW" altLang="en-US" sz="2400" dirty="0"/>
          </a:p>
        </p:txBody>
      </p:sp>
      <p:sp>
        <p:nvSpPr>
          <p:cNvPr id="58" name="文字方塊 57">
            <a:extLst>
              <a:ext uri="{FF2B5EF4-FFF2-40B4-BE49-F238E27FC236}">
                <a16:creationId xmlns:a16="http://schemas.microsoft.com/office/drawing/2014/main" id="{3151B386-8112-9F4A-A47D-7BBB9502A497}"/>
              </a:ext>
            </a:extLst>
          </p:cNvPr>
          <p:cNvSpPr txBox="1"/>
          <p:nvPr/>
        </p:nvSpPr>
        <p:spPr>
          <a:xfrm>
            <a:off x="2051720" y="6063679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7/10</a:t>
            </a:r>
            <a:endParaRPr lang="zh-TW" altLang="en-US" sz="2400" dirty="0"/>
          </a:p>
        </p:txBody>
      </p:sp>
      <p:sp>
        <p:nvSpPr>
          <p:cNvPr id="59" name="文字方塊 58">
            <a:extLst>
              <a:ext uri="{FF2B5EF4-FFF2-40B4-BE49-F238E27FC236}">
                <a16:creationId xmlns:a16="http://schemas.microsoft.com/office/drawing/2014/main" id="{F6705C89-3A2E-224B-84E3-102DBD3D64BA}"/>
              </a:ext>
            </a:extLst>
          </p:cNvPr>
          <p:cNvSpPr txBox="1"/>
          <p:nvPr/>
        </p:nvSpPr>
        <p:spPr>
          <a:xfrm>
            <a:off x="4716016" y="6153695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5/7</a:t>
            </a:r>
            <a:endParaRPr lang="zh-TW" altLang="en-US" sz="2400" dirty="0"/>
          </a:p>
        </p:txBody>
      </p:sp>
      <p:sp>
        <p:nvSpPr>
          <p:cNvPr id="60" name="文字方塊 59">
            <a:extLst>
              <a:ext uri="{FF2B5EF4-FFF2-40B4-BE49-F238E27FC236}">
                <a16:creationId xmlns:a16="http://schemas.microsoft.com/office/drawing/2014/main" id="{59F68B7D-E1E8-354E-B311-651C48874821}"/>
              </a:ext>
            </a:extLst>
          </p:cNvPr>
          <p:cNvSpPr txBox="1"/>
          <p:nvPr/>
        </p:nvSpPr>
        <p:spPr>
          <a:xfrm>
            <a:off x="7452320" y="5393103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1/1</a:t>
            </a:r>
            <a:endParaRPr lang="zh-TW" altLang="en-US" sz="2400" dirty="0"/>
          </a:p>
        </p:txBody>
      </p:sp>
      <p:sp>
        <p:nvSpPr>
          <p:cNvPr id="63" name="文字方塊 62">
            <a:extLst>
              <a:ext uri="{FF2B5EF4-FFF2-40B4-BE49-F238E27FC236}">
                <a16:creationId xmlns:a16="http://schemas.microsoft.com/office/drawing/2014/main" id="{AE3C4483-0F03-7541-A6FF-11ED1F0A5170}"/>
              </a:ext>
            </a:extLst>
          </p:cNvPr>
          <p:cNvSpPr txBox="1"/>
          <p:nvPr/>
        </p:nvSpPr>
        <p:spPr>
          <a:xfrm>
            <a:off x="5580112" y="5116594"/>
            <a:ext cx="761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2/11</a:t>
            </a:r>
            <a:endParaRPr lang="zh-TW" altLang="en-US" sz="2400" dirty="0"/>
          </a:p>
        </p:txBody>
      </p:sp>
      <p:grpSp>
        <p:nvGrpSpPr>
          <p:cNvPr id="72" name="群組 71">
            <a:extLst>
              <a:ext uri="{FF2B5EF4-FFF2-40B4-BE49-F238E27FC236}">
                <a16:creationId xmlns:a16="http://schemas.microsoft.com/office/drawing/2014/main" id="{F1CB0269-20AF-974D-91E6-438E67B42AD0}"/>
              </a:ext>
            </a:extLst>
          </p:cNvPr>
          <p:cNvGrpSpPr/>
          <p:nvPr/>
        </p:nvGrpSpPr>
        <p:grpSpPr>
          <a:xfrm>
            <a:off x="1043608" y="2252615"/>
            <a:ext cx="543899" cy="3518407"/>
            <a:chOff x="479364" y="1578074"/>
            <a:chExt cx="924284" cy="3518407"/>
          </a:xfrm>
        </p:grpSpPr>
        <p:sp>
          <p:nvSpPr>
            <p:cNvPr id="73" name="矩形 72">
              <a:extLst>
                <a:ext uri="{FF2B5EF4-FFF2-40B4-BE49-F238E27FC236}">
                  <a16:creationId xmlns:a16="http://schemas.microsoft.com/office/drawing/2014/main" id="{BA9EB002-EB34-6D46-91C0-BA0F42D98226}"/>
                </a:ext>
              </a:extLst>
            </p:cNvPr>
            <p:cNvSpPr/>
            <p:nvPr/>
          </p:nvSpPr>
          <p:spPr bwMode="auto">
            <a:xfrm>
              <a:off x="479364" y="1578074"/>
              <a:ext cx="788863" cy="3518407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25400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77" name="矩形 76">
              <a:extLst>
                <a:ext uri="{FF2B5EF4-FFF2-40B4-BE49-F238E27FC236}">
                  <a16:creationId xmlns:a16="http://schemas.microsoft.com/office/drawing/2014/main" id="{69200A96-6950-DC4A-AD48-C05801B96C07}"/>
                </a:ext>
              </a:extLst>
            </p:cNvPr>
            <p:cNvSpPr/>
            <p:nvPr/>
          </p:nvSpPr>
          <p:spPr bwMode="auto">
            <a:xfrm>
              <a:off x="539552" y="2132856"/>
              <a:ext cx="864096" cy="288032"/>
            </a:xfrm>
            <a:prstGeom prst="rect">
              <a:avLst/>
            </a:prstGeom>
            <a:solidFill>
              <a:schemeClr val="bg1"/>
            </a:solidFill>
            <a:ln w="12700" cap="sq" cmpd="sng" algn="ctr">
              <a:solidFill>
                <a:schemeClr val="bg1">
                  <a:alpha val="0"/>
                </a:schemeClr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81" name="文字方塊 80">
            <a:extLst>
              <a:ext uri="{FF2B5EF4-FFF2-40B4-BE49-F238E27FC236}">
                <a16:creationId xmlns:a16="http://schemas.microsoft.com/office/drawing/2014/main" id="{53718F63-29AD-F740-AE2B-E0F2106FDB46}"/>
              </a:ext>
            </a:extLst>
          </p:cNvPr>
          <p:cNvSpPr txBox="1"/>
          <p:nvPr/>
        </p:nvSpPr>
        <p:spPr>
          <a:xfrm>
            <a:off x="1043608" y="5399940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a</a:t>
            </a:r>
            <a:endParaRPr kumimoji="1" lang="zh-TW" altLang="en-US" dirty="0"/>
          </a:p>
        </p:txBody>
      </p:sp>
      <p:sp>
        <p:nvSpPr>
          <p:cNvPr id="66" name="文字方塊 65">
            <a:extLst>
              <a:ext uri="{FF2B5EF4-FFF2-40B4-BE49-F238E27FC236}">
                <a16:creationId xmlns:a16="http://schemas.microsoft.com/office/drawing/2014/main" id="{BAA9FB98-3683-8D40-B9AD-AF13BF9CF0A1}"/>
              </a:ext>
            </a:extLst>
          </p:cNvPr>
          <p:cNvSpPr txBox="1"/>
          <p:nvPr/>
        </p:nvSpPr>
        <p:spPr>
          <a:xfrm>
            <a:off x="1043608" y="5013176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h</a:t>
            </a:r>
            <a:endParaRPr kumimoji="1" lang="zh-TW" altLang="en-US" dirty="0"/>
          </a:p>
        </p:txBody>
      </p:sp>
      <p:sp>
        <p:nvSpPr>
          <p:cNvPr id="67" name="文字方塊 66">
            <a:extLst>
              <a:ext uri="{FF2B5EF4-FFF2-40B4-BE49-F238E27FC236}">
                <a16:creationId xmlns:a16="http://schemas.microsoft.com/office/drawing/2014/main" id="{20FEC21C-FAE0-7F44-9D8D-448A3801615B}"/>
              </a:ext>
            </a:extLst>
          </p:cNvPr>
          <p:cNvSpPr txBox="1"/>
          <p:nvPr/>
        </p:nvSpPr>
        <p:spPr>
          <a:xfrm>
            <a:off x="1043608" y="4643844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i</a:t>
            </a:r>
            <a:endParaRPr kumimoji="1" lang="zh-TW" altLang="en-US" dirty="0"/>
          </a:p>
        </p:txBody>
      </p:sp>
      <p:sp>
        <p:nvSpPr>
          <p:cNvPr id="68" name="文字方塊 67">
            <a:extLst>
              <a:ext uri="{FF2B5EF4-FFF2-40B4-BE49-F238E27FC236}">
                <a16:creationId xmlns:a16="http://schemas.microsoft.com/office/drawing/2014/main" id="{EB18C8DC-B54E-A44F-B752-D692B67551CE}"/>
              </a:ext>
            </a:extLst>
          </p:cNvPr>
          <p:cNvSpPr txBox="1"/>
          <p:nvPr/>
        </p:nvSpPr>
        <p:spPr>
          <a:xfrm>
            <a:off x="1043608" y="4283804"/>
            <a:ext cx="45222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 j</a:t>
            </a:r>
            <a:endParaRPr kumimoji="1" lang="zh-TW" altLang="en-US" dirty="0"/>
          </a:p>
        </p:txBody>
      </p:sp>
      <p:sp>
        <p:nvSpPr>
          <p:cNvPr id="69" name="文字方塊 68">
            <a:extLst>
              <a:ext uri="{FF2B5EF4-FFF2-40B4-BE49-F238E27FC236}">
                <a16:creationId xmlns:a16="http://schemas.microsoft.com/office/drawing/2014/main" id="{ACE55730-75E7-2545-A2A4-3354AF52DA13}"/>
              </a:ext>
            </a:extLst>
          </p:cNvPr>
          <p:cNvSpPr txBox="1"/>
          <p:nvPr/>
        </p:nvSpPr>
        <p:spPr>
          <a:xfrm>
            <a:off x="5652120" y="1915350"/>
            <a:ext cx="761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4/11</a:t>
            </a:r>
            <a:endParaRPr lang="zh-TW" altLang="en-US" sz="2400" dirty="0"/>
          </a:p>
        </p:txBody>
      </p:sp>
      <p:sp>
        <p:nvSpPr>
          <p:cNvPr id="70" name="文字方塊 69">
            <a:extLst>
              <a:ext uri="{FF2B5EF4-FFF2-40B4-BE49-F238E27FC236}">
                <a16:creationId xmlns:a16="http://schemas.microsoft.com/office/drawing/2014/main" id="{510F4343-BB70-2247-B40F-97B883FE0FE2}"/>
              </a:ext>
            </a:extLst>
          </p:cNvPr>
          <p:cNvSpPr txBox="1"/>
          <p:nvPr/>
        </p:nvSpPr>
        <p:spPr>
          <a:xfrm>
            <a:off x="6660232" y="3235575"/>
            <a:ext cx="761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3/11</a:t>
            </a:r>
            <a:endParaRPr lang="zh-TW" altLang="en-US" sz="2400" dirty="0"/>
          </a:p>
        </p:txBody>
      </p:sp>
      <p:sp>
        <p:nvSpPr>
          <p:cNvPr id="64" name="橢圓 63">
            <a:extLst>
              <a:ext uri="{FF2B5EF4-FFF2-40B4-BE49-F238E27FC236}">
                <a16:creationId xmlns:a16="http://schemas.microsoft.com/office/drawing/2014/main" id="{6F431977-3F37-C648-AAD6-41DB225CA086}"/>
              </a:ext>
            </a:extLst>
          </p:cNvPr>
          <p:cNvSpPr/>
          <p:nvPr/>
        </p:nvSpPr>
        <p:spPr bwMode="auto">
          <a:xfrm>
            <a:off x="4295853" y="662152"/>
            <a:ext cx="978059" cy="614320"/>
          </a:xfrm>
          <a:prstGeom prst="ellipse">
            <a:avLst/>
          </a:prstGeom>
          <a:noFill/>
          <a:ln w="25400" cap="sq" cmpd="sng" algn="ctr">
            <a:solidFill>
              <a:srgbClr val="00B0F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79188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40FF"/>
                                      </p:to>
                                    </p:animClr>
                                    <p:set>
                                      <p:cBhvr>
                                        <p:cTn id="11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40FF"/>
                                      </p:to>
                                    </p:animClr>
                                    <p:set>
                                      <p:cBhvr>
                                        <p:cTn id="21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40FF"/>
                                      </p:to>
                                    </p:animClr>
                                    <p:set>
                                      <p:cBhvr>
                                        <p:cTn id="31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40FF"/>
                                      </p:to>
                                    </p:animClr>
                                    <p:set>
                                      <p:cBhvr>
                                        <p:cTn id="4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  <p:bldP spid="66" grpId="0" animBg="1"/>
      <p:bldP spid="67" grpId="0" animBg="1"/>
      <p:bldP spid="6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461243"/>
            <a:ext cx="8229600" cy="839787"/>
          </a:xfrm>
        </p:spPr>
        <p:txBody>
          <a:bodyPr/>
          <a:lstStyle/>
          <a:p>
            <a:r>
              <a:rPr lang="en-US" altLang="zh-TW" dirty="0"/>
              <a:t>All Done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Computing SCCs Using DFS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34</a:t>
            </a:fld>
            <a:endParaRPr lang="en-US" altLang="zh-TW" dirty="0"/>
          </a:p>
        </p:txBody>
      </p:sp>
      <p:sp>
        <p:nvSpPr>
          <p:cNvPr id="37" name="橢圓 36"/>
          <p:cNvSpPr/>
          <p:nvPr/>
        </p:nvSpPr>
        <p:spPr bwMode="auto">
          <a:xfrm>
            <a:off x="4716016" y="1484784"/>
            <a:ext cx="108000" cy="108000"/>
          </a:xfrm>
          <a:prstGeom prst="ellipse">
            <a:avLst/>
          </a:prstGeom>
          <a:solidFill>
            <a:srgbClr val="FF40FF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3" name="直線接點 42"/>
          <p:cNvCxnSpPr>
            <a:stCxn id="37" idx="4"/>
            <a:endCxn id="75" idx="7"/>
          </p:cNvCxnSpPr>
          <p:nvPr/>
        </p:nvCxnSpPr>
        <p:spPr bwMode="auto">
          <a:xfrm flipH="1">
            <a:off x="3872096" y="1592784"/>
            <a:ext cx="897920" cy="915928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61" name="文字方塊 60"/>
          <p:cNvSpPr txBox="1"/>
          <p:nvPr/>
        </p:nvSpPr>
        <p:spPr>
          <a:xfrm>
            <a:off x="4572000" y="102311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a</a:t>
            </a:r>
            <a:endParaRPr lang="zh-TW" altLang="en-US" sz="2400" i="1" dirty="0"/>
          </a:p>
        </p:txBody>
      </p:sp>
      <p:sp>
        <p:nvSpPr>
          <p:cNvPr id="75" name="橢圓 74"/>
          <p:cNvSpPr/>
          <p:nvPr/>
        </p:nvSpPr>
        <p:spPr bwMode="auto">
          <a:xfrm>
            <a:off x="3779912" y="2492896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3419872" y="217524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b</a:t>
            </a:r>
            <a:endParaRPr lang="zh-TW" altLang="en-US" sz="2400" i="1" dirty="0"/>
          </a:p>
        </p:txBody>
      </p:sp>
      <p:cxnSp>
        <p:nvCxnSpPr>
          <p:cNvPr id="78" name="直線接點 77"/>
          <p:cNvCxnSpPr>
            <a:stCxn id="75" idx="4"/>
            <a:endCxn id="79" idx="0"/>
          </p:cNvCxnSpPr>
          <p:nvPr/>
        </p:nvCxnSpPr>
        <p:spPr bwMode="auto">
          <a:xfrm>
            <a:off x="3833912" y="2600896"/>
            <a:ext cx="0" cy="108014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sp>
        <p:nvSpPr>
          <p:cNvPr id="79" name="橢圓 78"/>
          <p:cNvSpPr/>
          <p:nvPr/>
        </p:nvSpPr>
        <p:spPr bwMode="auto">
          <a:xfrm>
            <a:off x="3779912" y="3681040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3707904" y="3903439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c</a:t>
            </a:r>
            <a:endParaRPr lang="zh-TW" altLang="en-US" sz="2400" i="1" dirty="0"/>
          </a:p>
        </p:txBody>
      </p:sp>
      <p:sp>
        <p:nvSpPr>
          <p:cNvPr id="87" name="橢圓 86"/>
          <p:cNvSpPr/>
          <p:nvPr/>
        </p:nvSpPr>
        <p:spPr bwMode="auto">
          <a:xfrm>
            <a:off x="3223296" y="4650864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8" name="橢圓 87"/>
          <p:cNvSpPr/>
          <p:nvPr/>
        </p:nvSpPr>
        <p:spPr bwMode="auto">
          <a:xfrm>
            <a:off x="2483768" y="5769272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89" name="橢圓 88"/>
          <p:cNvSpPr/>
          <p:nvPr/>
        </p:nvSpPr>
        <p:spPr bwMode="auto">
          <a:xfrm>
            <a:off x="4391992" y="4689152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0" name="橢圓 89"/>
          <p:cNvSpPr/>
          <p:nvPr/>
        </p:nvSpPr>
        <p:spPr bwMode="auto">
          <a:xfrm>
            <a:off x="4968056" y="5769272"/>
            <a:ext cx="108000" cy="108000"/>
          </a:xfrm>
          <a:prstGeom prst="ellipse">
            <a:avLst/>
          </a:prstGeom>
          <a:solidFill>
            <a:srgbClr val="00FA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1" name="橢圓 90"/>
          <p:cNvSpPr/>
          <p:nvPr/>
        </p:nvSpPr>
        <p:spPr bwMode="auto">
          <a:xfrm>
            <a:off x="5761992" y="4655712"/>
            <a:ext cx="108000" cy="108000"/>
          </a:xfrm>
          <a:prstGeom prst="ellipse">
            <a:avLst/>
          </a:prstGeom>
          <a:solidFill>
            <a:srgbClr val="FF40FF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2" name="橢圓 91"/>
          <p:cNvSpPr/>
          <p:nvPr/>
        </p:nvSpPr>
        <p:spPr bwMode="auto">
          <a:xfrm>
            <a:off x="5652120" y="2628584"/>
            <a:ext cx="108000" cy="108000"/>
          </a:xfrm>
          <a:prstGeom prst="ellipse">
            <a:avLst/>
          </a:prstGeom>
          <a:solidFill>
            <a:srgbClr val="FF40FF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3" name="橢圓 92"/>
          <p:cNvSpPr/>
          <p:nvPr/>
        </p:nvSpPr>
        <p:spPr bwMode="auto">
          <a:xfrm>
            <a:off x="6732240" y="3933056"/>
            <a:ext cx="108000" cy="108000"/>
          </a:xfrm>
          <a:prstGeom prst="ellipse">
            <a:avLst/>
          </a:prstGeom>
          <a:solidFill>
            <a:srgbClr val="FF40FF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4" name="橢圓 93"/>
          <p:cNvSpPr/>
          <p:nvPr/>
        </p:nvSpPr>
        <p:spPr bwMode="auto">
          <a:xfrm>
            <a:off x="7559416" y="5008594"/>
            <a:ext cx="108000" cy="108000"/>
          </a:xfrm>
          <a:prstGeom prst="ellipse">
            <a:avLst/>
          </a:prstGeom>
          <a:solidFill>
            <a:srgbClr val="FFFC00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95" name="直線接點 94"/>
          <p:cNvCxnSpPr>
            <a:stCxn id="88" idx="7"/>
          </p:cNvCxnSpPr>
          <p:nvPr/>
        </p:nvCxnSpPr>
        <p:spPr bwMode="auto">
          <a:xfrm flipV="1">
            <a:off x="2575952" y="2564904"/>
            <a:ext cx="1203960" cy="322018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cxnSp>
        <p:nvCxnSpPr>
          <p:cNvPr id="99" name="直線接點 98"/>
          <p:cNvCxnSpPr>
            <a:stCxn id="79" idx="4"/>
            <a:endCxn id="87" idx="0"/>
          </p:cNvCxnSpPr>
          <p:nvPr/>
        </p:nvCxnSpPr>
        <p:spPr bwMode="auto">
          <a:xfrm flipH="1">
            <a:off x="3277296" y="3789040"/>
            <a:ext cx="556616" cy="86182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28" name="直線接點 27">
            <a:extLst>
              <a:ext uri="{FF2B5EF4-FFF2-40B4-BE49-F238E27FC236}">
                <a16:creationId xmlns:a16="http://schemas.microsoft.com/office/drawing/2014/main" id="{F413C1DF-B007-464C-9DF3-9E97322E474D}"/>
              </a:ext>
            </a:extLst>
          </p:cNvPr>
          <p:cNvCxnSpPr>
            <a:cxnSpLocks/>
            <a:stCxn id="87" idx="3"/>
            <a:endCxn id="88" idx="7"/>
          </p:cNvCxnSpPr>
          <p:nvPr/>
        </p:nvCxnSpPr>
        <p:spPr bwMode="auto">
          <a:xfrm flipH="1">
            <a:off x="2575952" y="4743048"/>
            <a:ext cx="663160" cy="104204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33" name="直線接點 32">
            <a:extLst>
              <a:ext uri="{FF2B5EF4-FFF2-40B4-BE49-F238E27FC236}">
                <a16:creationId xmlns:a16="http://schemas.microsoft.com/office/drawing/2014/main" id="{90C0FA38-A847-034F-AC6C-0B7CC4E554FB}"/>
              </a:ext>
            </a:extLst>
          </p:cNvPr>
          <p:cNvCxnSpPr>
            <a:cxnSpLocks/>
            <a:stCxn id="79" idx="5"/>
            <a:endCxn id="89" idx="1"/>
          </p:cNvCxnSpPr>
          <p:nvPr/>
        </p:nvCxnSpPr>
        <p:spPr bwMode="auto">
          <a:xfrm>
            <a:off x="3872096" y="3773224"/>
            <a:ext cx="535712" cy="93174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39" name="直線接點 38">
            <a:extLst>
              <a:ext uri="{FF2B5EF4-FFF2-40B4-BE49-F238E27FC236}">
                <a16:creationId xmlns:a16="http://schemas.microsoft.com/office/drawing/2014/main" id="{62DF9BD3-14FB-F14A-ACBB-605302C858C6}"/>
              </a:ext>
            </a:extLst>
          </p:cNvPr>
          <p:cNvCxnSpPr>
            <a:cxnSpLocks/>
            <a:stCxn id="37" idx="5"/>
            <a:endCxn id="92" idx="1"/>
          </p:cNvCxnSpPr>
          <p:nvPr/>
        </p:nvCxnSpPr>
        <p:spPr bwMode="auto">
          <a:xfrm>
            <a:off x="4808200" y="1576968"/>
            <a:ext cx="859736" cy="1067432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42" name="直線接點 41">
            <a:extLst>
              <a:ext uri="{FF2B5EF4-FFF2-40B4-BE49-F238E27FC236}">
                <a16:creationId xmlns:a16="http://schemas.microsoft.com/office/drawing/2014/main" id="{2E6A6A60-60BD-4240-AEFF-77384D7EACF1}"/>
              </a:ext>
            </a:extLst>
          </p:cNvPr>
          <p:cNvCxnSpPr>
            <a:cxnSpLocks/>
            <a:stCxn id="92" idx="5"/>
            <a:endCxn id="93" idx="1"/>
          </p:cNvCxnSpPr>
          <p:nvPr/>
        </p:nvCxnSpPr>
        <p:spPr bwMode="auto">
          <a:xfrm>
            <a:off x="5744304" y="2720768"/>
            <a:ext cx="1003752" cy="122810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47" name="直線接點 46">
            <a:extLst>
              <a:ext uri="{FF2B5EF4-FFF2-40B4-BE49-F238E27FC236}">
                <a16:creationId xmlns:a16="http://schemas.microsoft.com/office/drawing/2014/main" id="{E0FC2A7C-45AE-624D-98AB-EDDA85778A2D}"/>
              </a:ext>
            </a:extLst>
          </p:cNvPr>
          <p:cNvCxnSpPr>
            <a:cxnSpLocks/>
            <a:stCxn id="93" idx="5"/>
            <a:endCxn id="94" idx="1"/>
          </p:cNvCxnSpPr>
          <p:nvPr/>
        </p:nvCxnSpPr>
        <p:spPr bwMode="auto">
          <a:xfrm>
            <a:off x="6824424" y="4025240"/>
            <a:ext cx="750808" cy="99917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52" name="直線接點 51">
            <a:extLst>
              <a:ext uri="{FF2B5EF4-FFF2-40B4-BE49-F238E27FC236}">
                <a16:creationId xmlns:a16="http://schemas.microsoft.com/office/drawing/2014/main" id="{9B9558B4-2152-5F4B-BDD8-F5FAA1A2367C}"/>
              </a:ext>
            </a:extLst>
          </p:cNvPr>
          <p:cNvCxnSpPr>
            <a:cxnSpLocks/>
            <a:stCxn id="91" idx="1"/>
            <a:endCxn id="37" idx="4"/>
          </p:cNvCxnSpPr>
          <p:nvPr/>
        </p:nvCxnSpPr>
        <p:spPr bwMode="auto">
          <a:xfrm flipH="1" flipV="1">
            <a:off x="4770016" y="1592784"/>
            <a:ext cx="1007792" cy="3078744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cxnSp>
        <p:nvCxnSpPr>
          <p:cNvPr id="57" name="直線接點 56">
            <a:extLst>
              <a:ext uri="{FF2B5EF4-FFF2-40B4-BE49-F238E27FC236}">
                <a16:creationId xmlns:a16="http://schemas.microsoft.com/office/drawing/2014/main" id="{CEA4A496-402E-8445-AE98-939FB6716F93}"/>
              </a:ext>
            </a:extLst>
          </p:cNvPr>
          <p:cNvCxnSpPr>
            <a:cxnSpLocks/>
            <a:stCxn id="92" idx="3"/>
            <a:endCxn id="79" idx="7"/>
          </p:cNvCxnSpPr>
          <p:nvPr/>
        </p:nvCxnSpPr>
        <p:spPr bwMode="auto">
          <a:xfrm flipH="1">
            <a:off x="3872096" y="2720768"/>
            <a:ext cx="1795840" cy="976088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cxnSp>
        <p:nvCxnSpPr>
          <p:cNvPr id="62" name="直線接點 61">
            <a:extLst>
              <a:ext uri="{FF2B5EF4-FFF2-40B4-BE49-F238E27FC236}">
                <a16:creationId xmlns:a16="http://schemas.microsoft.com/office/drawing/2014/main" id="{481A12C2-5142-C345-9880-3D5035438A2B}"/>
              </a:ext>
            </a:extLst>
          </p:cNvPr>
          <p:cNvCxnSpPr>
            <a:cxnSpLocks/>
            <a:stCxn id="93" idx="3"/>
            <a:endCxn id="91" idx="6"/>
          </p:cNvCxnSpPr>
          <p:nvPr/>
        </p:nvCxnSpPr>
        <p:spPr bwMode="auto">
          <a:xfrm flipH="1">
            <a:off x="5869992" y="4025240"/>
            <a:ext cx="878064" cy="684472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74" name="直線接點 73">
            <a:extLst>
              <a:ext uri="{FF2B5EF4-FFF2-40B4-BE49-F238E27FC236}">
                <a16:creationId xmlns:a16="http://schemas.microsoft.com/office/drawing/2014/main" id="{19F86FBA-25B3-7B47-9619-0A779C887BFA}"/>
              </a:ext>
            </a:extLst>
          </p:cNvPr>
          <p:cNvCxnSpPr>
            <a:cxnSpLocks/>
            <a:stCxn id="94" idx="3"/>
            <a:endCxn id="90" idx="7"/>
          </p:cNvCxnSpPr>
          <p:nvPr/>
        </p:nvCxnSpPr>
        <p:spPr bwMode="auto">
          <a:xfrm flipH="1">
            <a:off x="5060240" y="5100778"/>
            <a:ext cx="2514992" cy="68431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cxnSp>
        <p:nvCxnSpPr>
          <p:cNvPr id="80" name="直線接點 79">
            <a:extLst>
              <a:ext uri="{FF2B5EF4-FFF2-40B4-BE49-F238E27FC236}">
                <a16:creationId xmlns:a16="http://schemas.microsoft.com/office/drawing/2014/main" id="{5106A54D-D739-1D42-8A07-6FEE8C78FAD8}"/>
              </a:ext>
            </a:extLst>
          </p:cNvPr>
          <p:cNvCxnSpPr>
            <a:cxnSpLocks/>
            <a:stCxn id="91" idx="2"/>
            <a:endCxn id="89" idx="6"/>
          </p:cNvCxnSpPr>
          <p:nvPr/>
        </p:nvCxnSpPr>
        <p:spPr bwMode="auto">
          <a:xfrm flipH="1">
            <a:off x="4499992" y="4709712"/>
            <a:ext cx="1262000" cy="33440"/>
          </a:xfrm>
          <a:prstGeom prst="line">
            <a:avLst/>
          </a:prstGeom>
          <a:noFill/>
          <a:ln w="254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cxnSp>
        <p:nvCxnSpPr>
          <p:cNvPr id="96" name="直線接點 95">
            <a:extLst>
              <a:ext uri="{FF2B5EF4-FFF2-40B4-BE49-F238E27FC236}">
                <a16:creationId xmlns:a16="http://schemas.microsoft.com/office/drawing/2014/main" id="{EEEAEC8C-89B4-1B4C-8A83-CEDF6BF354A5}"/>
              </a:ext>
            </a:extLst>
          </p:cNvPr>
          <p:cNvCxnSpPr>
            <a:cxnSpLocks/>
            <a:stCxn id="89" idx="4"/>
            <a:endCxn id="90" idx="1"/>
          </p:cNvCxnSpPr>
          <p:nvPr/>
        </p:nvCxnSpPr>
        <p:spPr bwMode="auto">
          <a:xfrm>
            <a:off x="4445992" y="4797152"/>
            <a:ext cx="537880" cy="987936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solid"/>
            <a:round/>
            <a:headEnd type="none" w="sm" len="sm"/>
            <a:tailEnd type="stealth" w="lg" len="lg"/>
          </a:ln>
          <a:effectLst/>
        </p:spPr>
      </p:cxnSp>
      <p:cxnSp>
        <p:nvCxnSpPr>
          <p:cNvPr id="97" name="直線接點 96">
            <a:extLst>
              <a:ext uri="{FF2B5EF4-FFF2-40B4-BE49-F238E27FC236}">
                <a16:creationId xmlns:a16="http://schemas.microsoft.com/office/drawing/2014/main" id="{0E95F9C4-6644-3D4B-9109-B1BC029440DA}"/>
              </a:ext>
            </a:extLst>
          </p:cNvPr>
          <p:cNvCxnSpPr>
            <a:cxnSpLocks/>
            <a:stCxn id="90" idx="2"/>
            <a:endCxn id="88" idx="6"/>
          </p:cNvCxnSpPr>
          <p:nvPr/>
        </p:nvCxnSpPr>
        <p:spPr bwMode="auto">
          <a:xfrm flipH="1">
            <a:off x="2591768" y="5823272"/>
            <a:ext cx="2376288" cy="0"/>
          </a:xfrm>
          <a:prstGeom prst="line">
            <a:avLst/>
          </a:prstGeom>
          <a:noFill/>
          <a:ln w="50800" cap="sq" cmpd="sng" algn="ctr">
            <a:solidFill>
              <a:srgbClr val="000000"/>
            </a:solidFill>
            <a:prstDash val="dash"/>
            <a:round/>
            <a:headEnd type="none" w="sm" len="sm"/>
            <a:tailEnd type="stealth" w="lg" len="lg"/>
          </a:ln>
          <a:effectLst/>
        </p:spPr>
      </p:cxnSp>
      <p:sp>
        <p:nvSpPr>
          <p:cNvPr id="100" name="文字方塊 99">
            <a:extLst>
              <a:ext uri="{FF2B5EF4-FFF2-40B4-BE49-F238E27FC236}">
                <a16:creationId xmlns:a16="http://schemas.microsoft.com/office/drawing/2014/main" id="{8888D262-8145-1445-ACE9-BACE12C7D058}"/>
              </a:ext>
            </a:extLst>
          </p:cNvPr>
          <p:cNvSpPr txBox="1"/>
          <p:nvPr/>
        </p:nvSpPr>
        <p:spPr>
          <a:xfrm>
            <a:off x="5744304" y="223751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h</a:t>
            </a:r>
            <a:endParaRPr lang="zh-TW" altLang="en-US" sz="2400" i="1" dirty="0"/>
          </a:p>
        </p:txBody>
      </p:sp>
      <p:sp>
        <p:nvSpPr>
          <p:cNvPr id="101" name="文字方塊 100">
            <a:extLst>
              <a:ext uri="{FF2B5EF4-FFF2-40B4-BE49-F238E27FC236}">
                <a16:creationId xmlns:a16="http://schemas.microsoft.com/office/drawing/2014/main" id="{3C1F21F0-9E9C-834A-B7CB-D4D866955EEF}"/>
              </a:ext>
            </a:extLst>
          </p:cNvPr>
          <p:cNvSpPr txBox="1"/>
          <p:nvPr/>
        </p:nvSpPr>
        <p:spPr>
          <a:xfrm>
            <a:off x="6786240" y="3550154"/>
            <a:ext cx="253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i</a:t>
            </a:r>
            <a:endParaRPr lang="zh-TW" altLang="en-US" sz="2400" i="1" dirty="0"/>
          </a:p>
        </p:txBody>
      </p:sp>
      <p:sp>
        <p:nvSpPr>
          <p:cNvPr id="102" name="文字方塊 101">
            <a:extLst>
              <a:ext uri="{FF2B5EF4-FFF2-40B4-BE49-F238E27FC236}">
                <a16:creationId xmlns:a16="http://schemas.microsoft.com/office/drawing/2014/main" id="{4B3623C6-06EA-D44B-A6D5-5B0D1D93F168}"/>
              </a:ext>
            </a:extLst>
          </p:cNvPr>
          <p:cNvSpPr txBox="1"/>
          <p:nvPr/>
        </p:nvSpPr>
        <p:spPr>
          <a:xfrm>
            <a:off x="7594306" y="5096481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k</a:t>
            </a:r>
            <a:endParaRPr lang="zh-TW" altLang="en-US" sz="2400" i="1" dirty="0"/>
          </a:p>
        </p:txBody>
      </p:sp>
      <p:sp>
        <p:nvSpPr>
          <p:cNvPr id="103" name="文字方塊 102">
            <a:extLst>
              <a:ext uri="{FF2B5EF4-FFF2-40B4-BE49-F238E27FC236}">
                <a16:creationId xmlns:a16="http://schemas.microsoft.com/office/drawing/2014/main" id="{E668EB9B-690A-6142-B95C-9196B0B7BF30}"/>
              </a:ext>
            </a:extLst>
          </p:cNvPr>
          <p:cNvSpPr txBox="1"/>
          <p:nvPr/>
        </p:nvSpPr>
        <p:spPr>
          <a:xfrm>
            <a:off x="4863884" y="580526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g</a:t>
            </a:r>
            <a:endParaRPr lang="zh-TW" altLang="en-US" sz="2400" i="1" dirty="0"/>
          </a:p>
        </p:txBody>
      </p:sp>
      <p:sp>
        <p:nvSpPr>
          <p:cNvPr id="104" name="文字方塊 103">
            <a:extLst>
              <a:ext uri="{FF2B5EF4-FFF2-40B4-BE49-F238E27FC236}">
                <a16:creationId xmlns:a16="http://schemas.microsoft.com/office/drawing/2014/main" id="{A2A16FAD-054C-6F46-B874-A2993D78D51E}"/>
              </a:ext>
            </a:extLst>
          </p:cNvPr>
          <p:cNvSpPr txBox="1"/>
          <p:nvPr/>
        </p:nvSpPr>
        <p:spPr>
          <a:xfrm>
            <a:off x="2199588" y="573325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e</a:t>
            </a:r>
            <a:endParaRPr lang="zh-TW" altLang="en-US" sz="2400" i="1" dirty="0"/>
          </a:p>
        </p:txBody>
      </p:sp>
      <p:sp>
        <p:nvSpPr>
          <p:cNvPr id="105" name="文字方塊 104">
            <a:extLst>
              <a:ext uri="{FF2B5EF4-FFF2-40B4-BE49-F238E27FC236}">
                <a16:creationId xmlns:a16="http://schemas.microsoft.com/office/drawing/2014/main" id="{4EA602E1-5E79-B543-A62F-EBBD3B7B2E2E}"/>
              </a:ext>
            </a:extLst>
          </p:cNvPr>
          <p:cNvSpPr txBox="1"/>
          <p:nvPr/>
        </p:nvSpPr>
        <p:spPr>
          <a:xfrm>
            <a:off x="3275856" y="469552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d</a:t>
            </a:r>
            <a:endParaRPr lang="zh-TW" altLang="en-US" sz="2400" i="1" dirty="0"/>
          </a:p>
        </p:txBody>
      </p:sp>
      <p:sp>
        <p:nvSpPr>
          <p:cNvPr id="106" name="文字方塊 105">
            <a:extLst>
              <a:ext uri="{FF2B5EF4-FFF2-40B4-BE49-F238E27FC236}">
                <a16:creationId xmlns:a16="http://schemas.microsoft.com/office/drawing/2014/main" id="{3D4ED7BE-6384-1D46-A82B-7E18E092F41D}"/>
              </a:ext>
            </a:extLst>
          </p:cNvPr>
          <p:cNvSpPr txBox="1"/>
          <p:nvPr/>
        </p:nvSpPr>
        <p:spPr>
          <a:xfrm>
            <a:off x="4034346" y="4695527"/>
            <a:ext cx="269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f</a:t>
            </a:r>
            <a:endParaRPr lang="zh-TW" altLang="en-US" sz="2400" i="1" dirty="0"/>
          </a:p>
        </p:txBody>
      </p:sp>
      <p:sp>
        <p:nvSpPr>
          <p:cNvPr id="107" name="文字方塊 106">
            <a:extLst>
              <a:ext uri="{FF2B5EF4-FFF2-40B4-BE49-F238E27FC236}">
                <a16:creationId xmlns:a16="http://schemas.microsoft.com/office/drawing/2014/main" id="{B9B16222-319C-9F4F-8FE6-6989C352A410}"/>
              </a:ext>
            </a:extLst>
          </p:cNvPr>
          <p:cNvSpPr txBox="1"/>
          <p:nvPr/>
        </p:nvSpPr>
        <p:spPr>
          <a:xfrm>
            <a:off x="5769027" y="4772841"/>
            <a:ext cx="253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i="1" dirty="0"/>
              <a:t>j</a:t>
            </a:r>
            <a:endParaRPr lang="zh-TW" altLang="en-US" sz="2400" i="1" dirty="0"/>
          </a:p>
        </p:txBody>
      </p:sp>
      <p:sp>
        <p:nvSpPr>
          <p:cNvPr id="51" name="文字方塊 50">
            <a:extLst>
              <a:ext uri="{FF2B5EF4-FFF2-40B4-BE49-F238E27FC236}">
                <a16:creationId xmlns:a16="http://schemas.microsoft.com/office/drawing/2014/main" id="{5CBE1ABF-81A3-4E48-B0A0-804FF2656F2A}"/>
              </a:ext>
            </a:extLst>
          </p:cNvPr>
          <p:cNvSpPr txBox="1"/>
          <p:nvPr/>
        </p:nvSpPr>
        <p:spPr>
          <a:xfrm>
            <a:off x="4355976" y="780479"/>
            <a:ext cx="1078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/>
              <a:t>11/11</a:t>
            </a:r>
            <a:endParaRPr lang="zh-TW" altLang="en-US" sz="2400" dirty="0"/>
          </a:p>
        </p:txBody>
      </p:sp>
      <p:sp>
        <p:nvSpPr>
          <p:cNvPr id="53" name="文字方塊 52">
            <a:extLst>
              <a:ext uri="{FF2B5EF4-FFF2-40B4-BE49-F238E27FC236}">
                <a16:creationId xmlns:a16="http://schemas.microsoft.com/office/drawing/2014/main" id="{0A0AFB59-BC05-BF4A-AEFD-0CE7852843FD}"/>
              </a:ext>
            </a:extLst>
          </p:cNvPr>
          <p:cNvSpPr txBox="1"/>
          <p:nvPr/>
        </p:nvSpPr>
        <p:spPr>
          <a:xfrm>
            <a:off x="3154188" y="1832632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10/10</a:t>
            </a:r>
            <a:endParaRPr lang="zh-TW" altLang="en-US" sz="2400" dirty="0"/>
          </a:p>
        </p:txBody>
      </p:sp>
      <p:sp>
        <p:nvSpPr>
          <p:cNvPr id="54" name="文字方塊 53">
            <a:extLst>
              <a:ext uri="{FF2B5EF4-FFF2-40B4-BE49-F238E27FC236}">
                <a16:creationId xmlns:a16="http://schemas.microsoft.com/office/drawing/2014/main" id="{F1A3C718-698D-3E4E-9347-B5C0D57B2246}"/>
              </a:ext>
            </a:extLst>
          </p:cNvPr>
          <p:cNvSpPr txBox="1"/>
          <p:nvPr/>
        </p:nvSpPr>
        <p:spPr>
          <a:xfrm>
            <a:off x="3491880" y="4251871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9/10</a:t>
            </a:r>
            <a:endParaRPr lang="zh-TW" altLang="en-US" sz="2400" dirty="0"/>
          </a:p>
        </p:txBody>
      </p:sp>
      <p:sp>
        <p:nvSpPr>
          <p:cNvPr id="55" name="文字方塊 54">
            <a:extLst>
              <a:ext uri="{FF2B5EF4-FFF2-40B4-BE49-F238E27FC236}">
                <a16:creationId xmlns:a16="http://schemas.microsoft.com/office/drawing/2014/main" id="{74365682-72A5-334E-9D26-F8F7575D068F}"/>
              </a:ext>
            </a:extLst>
          </p:cNvPr>
          <p:cNvSpPr txBox="1"/>
          <p:nvPr/>
        </p:nvSpPr>
        <p:spPr>
          <a:xfrm>
            <a:off x="3131840" y="5023385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8/10</a:t>
            </a:r>
            <a:endParaRPr lang="zh-TW" altLang="en-US" sz="2400" dirty="0"/>
          </a:p>
        </p:txBody>
      </p:sp>
      <p:sp>
        <p:nvSpPr>
          <p:cNvPr id="56" name="文字方塊 55">
            <a:extLst>
              <a:ext uri="{FF2B5EF4-FFF2-40B4-BE49-F238E27FC236}">
                <a16:creationId xmlns:a16="http://schemas.microsoft.com/office/drawing/2014/main" id="{76C8A95D-0C8E-8F4E-86AD-178E539C3B53}"/>
              </a:ext>
            </a:extLst>
          </p:cNvPr>
          <p:cNvSpPr txBox="1"/>
          <p:nvPr/>
        </p:nvSpPr>
        <p:spPr>
          <a:xfrm>
            <a:off x="3851920" y="5013176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6/7</a:t>
            </a:r>
            <a:endParaRPr lang="zh-TW" altLang="en-US" sz="2400" dirty="0"/>
          </a:p>
        </p:txBody>
      </p:sp>
      <p:sp>
        <p:nvSpPr>
          <p:cNvPr id="58" name="文字方塊 57">
            <a:extLst>
              <a:ext uri="{FF2B5EF4-FFF2-40B4-BE49-F238E27FC236}">
                <a16:creationId xmlns:a16="http://schemas.microsoft.com/office/drawing/2014/main" id="{3151B386-8112-9F4A-A47D-7BBB9502A497}"/>
              </a:ext>
            </a:extLst>
          </p:cNvPr>
          <p:cNvSpPr txBox="1"/>
          <p:nvPr/>
        </p:nvSpPr>
        <p:spPr>
          <a:xfrm>
            <a:off x="2051720" y="6063679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7/10</a:t>
            </a:r>
            <a:endParaRPr lang="zh-TW" altLang="en-US" sz="2400" dirty="0"/>
          </a:p>
        </p:txBody>
      </p:sp>
      <p:sp>
        <p:nvSpPr>
          <p:cNvPr id="59" name="文字方塊 58">
            <a:extLst>
              <a:ext uri="{FF2B5EF4-FFF2-40B4-BE49-F238E27FC236}">
                <a16:creationId xmlns:a16="http://schemas.microsoft.com/office/drawing/2014/main" id="{F6705C89-3A2E-224B-84E3-102DBD3D64BA}"/>
              </a:ext>
            </a:extLst>
          </p:cNvPr>
          <p:cNvSpPr txBox="1"/>
          <p:nvPr/>
        </p:nvSpPr>
        <p:spPr>
          <a:xfrm>
            <a:off x="4716016" y="6153695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5/7</a:t>
            </a:r>
            <a:endParaRPr lang="zh-TW" altLang="en-US" sz="2400" dirty="0"/>
          </a:p>
        </p:txBody>
      </p:sp>
      <p:sp>
        <p:nvSpPr>
          <p:cNvPr id="60" name="文字方塊 59">
            <a:extLst>
              <a:ext uri="{FF2B5EF4-FFF2-40B4-BE49-F238E27FC236}">
                <a16:creationId xmlns:a16="http://schemas.microsoft.com/office/drawing/2014/main" id="{59F68B7D-E1E8-354E-B311-651C48874821}"/>
              </a:ext>
            </a:extLst>
          </p:cNvPr>
          <p:cNvSpPr txBox="1"/>
          <p:nvPr/>
        </p:nvSpPr>
        <p:spPr>
          <a:xfrm>
            <a:off x="7452320" y="5393103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1/1</a:t>
            </a:r>
            <a:endParaRPr lang="zh-TW" altLang="en-US" sz="2400" dirty="0"/>
          </a:p>
        </p:txBody>
      </p:sp>
      <p:sp>
        <p:nvSpPr>
          <p:cNvPr id="63" name="文字方塊 62">
            <a:extLst>
              <a:ext uri="{FF2B5EF4-FFF2-40B4-BE49-F238E27FC236}">
                <a16:creationId xmlns:a16="http://schemas.microsoft.com/office/drawing/2014/main" id="{AE3C4483-0F03-7541-A6FF-11ED1F0A5170}"/>
              </a:ext>
            </a:extLst>
          </p:cNvPr>
          <p:cNvSpPr txBox="1"/>
          <p:nvPr/>
        </p:nvSpPr>
        <p:spPr>
          <a:xfrm>
            <a:off x="5580112" y="5116594"/>
            <a:ext cx="761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2/11</a:t>
            </a:r>
            <a:endParaRPr lang="zh-TW" altLang="en-US" sz="2400" dirty="0"/>
          </a:p>
        </p:txBody>
      </p:sp>
      <p:sp>
        <p:nvSpPr>
          <p:cNvPr id="69" name="文字方塊 68">
            <a:extLst>
              <a:ext uri="{FF2B5EF4-FFF2-40B4-BE49-F238E27FC236}">
                <a16:creationId xmlns:a16="http://schemas.microsoft.com/office/drawing/2014/main" id="{ACE55730-75E7-2545-A2A4-3354AF52DA13}"/>
              </a:ext>
            </a:extLst>
          </p:cNvPr>
          <p:cNvSpPr txBox="1"/>
          <p:nvPr/>
        </p:nvSpPr>
        <p:spPr>
          <a:xfrm>
            <a:off x="5652120" y="1915350"/>
            <a:ext cx="761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4/11</a:t>
            </a:r>
            <a:endParaRPr lang="zh-TW" altLang="en-US" sz="2400" dirty="0"/>
          </a:p>
        </p:txBody>
      </p:sp>
      <p:sp>
        <p:nvSpPr>
          <p:cNvPr id="70" name="文字方塊 69">
            <a:extLst>
              <a:ext uri="{FF2B5EF4-FFF2-40B4-BE49-F238E27FC236}">
                <a16:creationId xmlns:a16="http://schemas.microsoft.com/office/drawing/2014/main" id="{510F4343-BB70-2247-B40F-97B883FE0FE2}"/>
              </a:ext>
            </a:extLst>
          </p:cNvPr>
          <p:cNvSpPr txBox="1"/>
          <p:nvPr/>
        </p:nvSpPr>
        <p:spPr>
          <a:xfrm>
            <a:off x="6660232" y="3235575"/>
            <a:ext cx="761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3/11</a:t>
            </a:r>
            <a:endParaRPr lang="zh-TW" altLang="en-US" sz="2400" dirty="0"/>
          </a:p>
        </p:txBody>
      </p:sp>
      <p:sp>
        <p:nvSpPr>
          <p:cNvPr id="12" name="橢圓 11">
            <a:extLst>
              <a:ext uri="{FF2B5EF4-FFF2-40B4-BE49-F238E27FC236}">
                <a16:creationId xmlns:a16="http://schemas.microsoft.com/office/drawing/2014/main" id="{05F86065-395E-B642-894C-1EBA67E6929B}"/>
              </a:ext>
            </a:extLst>
          </p:cNvPr>
          <p:cNvSpPr/>
          <p:nvPr/>
        </p:nvSpPr>
        <p:spPr bwMode="auto">
          <a:xfrm rot="21165989">
            <a:off x="1784197" y="2270411"/>
            <a:ext cx="3743933" cy="4626620"/>
          </a:xfrm>
          <a:prstGeom prst="ellipse">
            <a:avLst/>
          </a:prstGeom>
          <a:noFill/>
          <a:ln w="25400" cap="sq" cmpd="sng" algn="ctr">
            <a:solidFill>
              <a:srgbClr val="00FA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13" name="橢圓 12">
            <a:extLst>
              <a:ext uri="{FF2B5EF4-FFF2-40B4-BE49-F238E27FC236}">
                <a16:creationId xmlns:a16="http://schemas.microsoft.com/office/drawing/2014/main" id="{69693B61-73AB-3A4D-90D0-8516BCA44851}"/>
              </a:ext>
            </a:extLst>
          </p:cNvPr>
          <p:cNvSpPr/>
          <p:nvPr/>
        </p:nvSpPr>
        <p:spPr bwMode="auto">
          <a:xfrm rot="19920311">
            <a:off x="4669344" y="1052961"/>
            <a:ext cx="1990593" cy="4250619"/>
          </a:xfrm>
          <a:prstGeom prst="ellipse">
            <a:avLst/>
          </a:prstGeom>
          <a:noFill/>
          <a:ln w="25400" cap="sq" cmpd="sng" algn="ctr">
            <a:solidFill>
              <a:srgbClr val="FF40FF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FA5F475D-C7A7-2047-A0A2-4E65B6659E0A}"/>
              </a:ext>
            </a:extLst>
          </p:cNvPr>
          <p:cNvSpPr/>
          <p:nvPr/>
        </p:nvSpPr>
        <p:spPr bwMode="auto">
          <a:xfrm>
            <a:off x="7104678" y="4426981"/>
            <a:ext cx="1067722" cy="1306275"/>
          </a:xfrm>
          <a:prstGeom prst="ellipse">
            <a:avLst/>
          </a:prstGeom>
          <a:noFill/>
          <a:ln w="25400" cap="sq" cmpd="sng" algn="ctr">
            <a:solidFill>
              <a:srgbClr val="FFFC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41689268"/>
      </p:ext>
    </p:extLst>
  </p:cSld>
  <p:clrMapOvr>
    <a:masterClrMapping/>
  </p:clrMapOvr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9742</TotalTime>
  <Words>1317</Words>
  <Application>Microsoft Macintosh PowerPoint</Application>
  <PresentationFormat>如螢幕大小 (4:3)</PresentationFormat>
  <Paragraphs>979</Paragraphs>
  <Slides>34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34</vt:i4>
      </vt:variant>
    </vt:vector>
  </HeadingPairs>
  <TitlesOfParts>
    <vt:vector size="40" baseType="lpstr">
      <vt:lpstr>新細明體</vt:lpstr>
      <vt:lpstr>Arial</vt:lpstr>
      <vt:lpstr>Calibri</vt:lpstr>
      <vt:lpstr>Wingdings</vt:lpstr>
      <vt:lpstr>1_Edge</vt:lpstr>
      <vt:lpstr>Office 佈景主題</vt:lpstr>
      <vt:lpstr>Computing SCCs Using DFS Illustrated</vt:lpstr>
      <vt:lpstr>The Input</vt:lpstr>
      <vt:lpstr>Intialization</vt:lpstr>
      <vt:lpstr>The DFS Starts</vt:lpstr>
      <vt:lpstr>PowerPoint 簡報</vt:lpstr>
      <vt:lpstr>PowerPoint 簡報</vt:lpstr>
      <vt:lpstr>PowerPoint 簡報</vt:lpstr>
      <vt:lpstr>PowerPoint 簡報</vt:lpstr>
      <vt:lpstr>Reaching Higher</vt:lpstr>
      <vt:lpstr>Propagate…</vt:lpstr>
      <vt:lpstr>PowerPoint 簡報</vt:lpstr>
      <vt:lpstr>DFS Continues</vt:lpstr>
      <vt:lpstr>PowerPoint 簡報</vt:lpstr>
      <vt:lpstr>Reaching Higher</vt:lpstr>
      <vt:lpstr>Propagate…</vt:lpstr>
      <vt:lpstr>PowerPoint 簡報</vt:lpstr>
      <vt:lpstr>Eureka!</vt:lpstr>
      <vt:lpstr>PowerPoint 簡報</vt:lpstr>
      <vt:lpstr>PowerPoint 簡報</vt:lpstr>
      <vt:lpstr>DFS Continues</vt:lpstr>
      <vt:lpstr>Reaching Higher?</vt:lpstr>
      <vt:lpstr>PowerPoint 簡報</vt:lpstr>
      <vt:lpstr>PowerPoint 簡報</vt:lpstr>
      <vt:lpstr>Reaching Higher</vt:lpstr>
      <vt:lpstr>PowerPoint 簡報</vt:lpstr>
      <vt:lpstr>Propagate…</vt:lpstr>
      <vt:lpstr>PowerPoint 簡報</vt:lpstr>
      <vt:lpstr>Reaching Higher?</vt:lpstr>
      <vt:lpstr>Eureka!</vt:lpstr>
      <vt:lpstr>PowerPoint 簡報</vt:lpstr>
      <vt:lpstr>PowerPoint 簡報</vt:lpstr>
      <vt:lpstr>Propagate…</vt:lpstr>
      <vt:lpstr>Eureka!</vt:lpstr>
      <vt:lpstr>All Done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Büchi Complementation</dc:title>
  <dc:creator>tsay</dc:creator>
  <cp:lastModifiedBy>Microsoft Office User</cp:lastModifiedBy>
  <cp:revision>504</cp:revision>
  <dcterms:created xsi:type="dcterms:W3CDTF">2009-06-21T02:54:00Z</dcterms:created>
  <dcterms:modified xsi:type="dcterms:W3CDTF">2022-11-21T07:37:12Z</dcterms:modified>
</cp:coreProperties>
</file>