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826" r:id="rId3"/>
    <p:sldId id="831" r:id="rId4"/>
    <p:sldId id="824" r:id="rId5"/>
    <p:sldId id="832" r:id="rId6"/>
    <p:sldId id="833" r:id="rId7"/>
    <p:sldId id="842" r:id="rId8"/>
    <p:sldId id="843" r:id="rId9"/>
    <p:sldId id="836" r:id="rId10"/>
    <p:sldId id="845" r:id="rId11"/>
    <p:sldId id="846" r:id="rId12"/>
    <p:sldId id="847" r:id="rId13"/>
    <p:sldId id="848" r:id="rId14"/>
    <p:sldId id="849" r:id="rId15"/>
    <p:sldId id="262" r:id="rId16"/>
  </p:sldIdLst>
  <p:sldSz cx="9144000" cy="6858000" type="screen4x3"/>
  <p:notesSz cx="6794500" cy="9931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365_01" initials="o" lastIdx="1" clrIdx="0">
    <p:extLst>
      <p:ext uri="{19B8F6BF-5375-455C-9EA6-DF929625EA0E}">
        <p15:presenceInfo xmlns:p15="http://schemas.microsoft.com/office/powerpoint/2012/main" userId="office365_0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144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1" autoAdjust="0"/>
    <p:restoredTop sz="88482" autoAdjust="0"/>
  </p:normalViewPr>
  <p:slideViewPr>
    <p:cSldViewPr>
      <p:cViewPr varScale="1">
        <p:scale>
          <a:sx n="86" d="100"/>
          <a:sy n="86" d="100"/>
        </p:scale>
        <p:origin x="19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B36F743-1D45-4518-80CC-FD78B147DFE9}" type="datetimeFigureOut">
              <a:rPr lang="zh-TW" altLang="en-US"/>
              <a:pPr>
                <a:defRPr/>
              </a:pPr>
              <a:t>2020/4/15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A5C34CD-54F1-41C3-B719-8BD95C22034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1288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altLang="zh-TW" dirty="0"/>
              <a:t>Party </a:t>
            </a:r>
            <a:r>
              <a:rPr lang="zh-TW" altLang="en-US" dirty="0"/>
              <a:t>拆出</a:t>
            </a:r>
            <a:r>
              <a:rPr lang="en-US" altLang="zh-TW" dirty="0"/>
              <a:t>Person, Org, </a:t>
            </a:r>
            <a:r>
              <a:rPr lang="zh-TW" altLang="en-US" dirty="0"/>
              <a:t>在找</a:t>
            </a:r>
            <a:r>
              <a:rPr lang="en-US" altLang="zh-TW" dirty="0"/>
              <a:t>Customer</a:t>
            </a:r>
            <a:r>
              <a:rPr lang="zh-TW" altLang="en-US" dirty="0"/>
              <a:t>時會比較困擾</a:t>
            </a:r>
            <a:endParaRPr lang="en-US" altLang="zh-TW" dirty="0"/>
          </a:p>
          <a:p>
            <a:pPr marL="342900" indent="-342900">
              <a:buAutoNum type="arabicPeriod"/>
            </a:pPr>
            <a:r>
              <a:rPr lang="zh-TW" altLang="en-US" dirty="0"/>
              <a:t>但是</a:t>
            </a:r>
            <a:r>
              <a:rPr lang="en-US" altLang="zh-TW" dirty="0"/>
              <a:t>Party Role </a:t>
            </a:r>
            <a:r>
              <a:rPr lang="zh-TW" altLang="en-US" dirty="0"/>
              <a:t>拆出</a:t>
            </a:r>
            <a:r>
              <a:rPr lang="en-US" altLang="zh-TW" dirty="0"/>
              <a:t>Employee, Customer </a:t>
            </a:r>
            <a:r>
              <a:rPr lang="zh-TW" altLang="en-US" dirty="0"/>
              <a:t>在實作上比較方便</a:t>
            </a:r>
            <a:r>
              <a:rPr lang="en-US" altLang="zh-TW" dirty="0"/>
              <a:t>(</a:t>
            </a:r>
            <a:r>
              <a:rPr lang="zh-TW" altLang="en-US" dirty="0"/>
              <a:t>常見</a:t>
            </a:r>
            <a:r>
              <a:rPr lang="en-US" altLang="zh-TW" dirty="0"/>
              <a:t>) </a:t>
            </a:r>
          </a:p>
          <a:p>
            <a:pPr marL="342900" indent="-342900">
              <a:buAutoNum type="arabicPeriod"/>
            </a:pPr>
            <a:r>
              <a:rPr lang="zh-TW" altLang="en-US" dirty="0"/>
              <a:t>如果</a:t>
            </a:r>
            <a:r>
              <a:rPr lang="en-US" altLang="zh-TW" dirty="0"/>
              <a:t>Party </a:t>
            </a:r>
            <a:r>
              <a:rPr lang="zh-TW" altLang="en-US" dirty="0"/>
              <a:t>不拆出來，取捨是：</a:t>
            </a:r>
            <a:r>
              <a:rPr lang="en-US" altLang="zh-TW" dirty="0"/>
              <a:t>Table</a:t>
            </a:r>
            <a:r>
              <a:rPr lang="zh-TW" altLang="en-US" dirty="0"/>
              <a:t>中有很多浪費的欄位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5C34CD-54F1-41C3-B719-8BD95C220343}" type="slidenum">
              <a:rPr lang="zh-TW" altLang="en-US" smtClean="0"/>
              <a:pPr>
                <a:defRPr/>
              </a:pPr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08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560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E910EF5-1FB5-4CCD-87BB-CE1FC9CF48EB}" type="slidenum">
              <a:rPr kumimoji="0" lang="zh-TW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kumimoji="0" lang="zh-TW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48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4.png"/><Relationship Id="rId4" Type="http://schemas.openxmlformats.org/officeDocument/2006/relationships/image" Target="../media/image11.gif"/><Relationship Id="rId9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0" descr="gif01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1863" y="5981700"/>
            <a:ext cx="22002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接點 5"/>
          <p:cNvCxnSpPr/>
          <p:nvPr userDrawn="1"/>
        </p:nvCxnSpPr>
        <p:spPr>
          <a:xfrm>
            <a:off x="827088" y="4102100"/>
            <a:ext cx="0" cy="1223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8422704" cy="1470025"/>
          </a:xfrm>
        </p:spPr>
        <p:txBody>
          <a:bodyPr>
            <a:noAutofit/>
          </a:bodyPr>
          <a:lstStyle>
            <a:lvl1pPr algn="l">
              <a:defRPr sz="6600">
                <a:solidFill>
                  <a:srgbClr val="144C9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600" y="4077072"/>
            <a:ext cx="640080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D754830-A32C-47BA-ADD6-DC81E2A09D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470021"/>
            <a:ext cx="1443373" cy="126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4437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0" descr="未命名-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7875"/>
            <a:ext cx="91440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4C9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5376B-066F-43A0-8DC6-2760F70ABF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15924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4C9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0E6D-3551-4170-BC3C-46E54CC3AB7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954166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>
            <a:spLocks noChangeArrowheads="1"/>
          </p:cNvSpPr>
          <p:nvPr userDrawn="1"/>
        </p:nvSpPr>
        <p:spPr bwMode="auto">
          <a:xfrm>
            <a:off x="0" y="-26988"/>
            <a:ext cx="9144000" cy="623728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 eaLnBrk="0" hangingPunct="0"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zh-TW" b="0"/>
          </a:p>
        </p:txBody>
      </p:sp>
      <p:pic>
        <p:nvPicPr>
          <p:cNvPr id="5" name="圖片 92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5" y="2708275"/>
            <a:ext cx="913447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12" descr="gif02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91440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13" descr="未命名-3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8688">
            <a:off x="6423025" y="-107950"/>
            <a:ext cx="31369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64238"/>
            <a:ext cx="915670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" y="6408738"/>
            <a:ext cx="13128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圖片 19" descr="未命名-3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554484">
            <a:off x="5312569" y="2674144"/>
            <a:ext cx="1335087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圖片 20" descr="未命名-3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16251">
            <a:off x="186531" y="931069"/>
            <a:ext cx="6191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1490861"/>
            <a:ext cx="7772400" cy="1362075"/>
          </a:xfrm>
        </p:spPr>
        <p:txBody>
          <a:bodyPr anchor="t">
            <a:noAutofit/>
          </a:bodyPr>
          <a:lstStyle>
            <a:lvl1pPr algn="l">
              <a:defRPr sz="6000" b="1" cap="all">
                <a:solidFill>
                  <a:srgbClr val="144C9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5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1291676-3B9D-466A-BD0E-A3E6D95CC9F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9" name="圖片 4" descr="未命名-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6324600"/>
            <a:ext cx="1055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圖片 1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635" y="6319493"/>
            <a:ext cx="2945309" cy="37851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733256"/>
            <a:ext cx="1443373" cy="126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1768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F8E8C-E539-4CEA-9DE2-A697D43BA29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59740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96B5F-C49E-4AD0-B125-44639CE4F78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17619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35A14-F86D-4A9A-B484-F1BCC79E82B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04546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58D30-514D-438C-9DF1-366B76C8920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458887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2C37-0281-43C8-9DA7-14CE0E10E64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82562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B8511-97F4-4167-ACD5-6CB7F83026C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660322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EA9CC-3357-4193-AE8A-452518C5EDD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618836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187CD-576F-49C9-A280-81CD5F17390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8379583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k object 16"/>
          <p:cNvSpPr>
            <a:spLocks/>
          </p:cNvSpPr>
          <p:nvPr userDrawn="1"/>
        </p:nvSpPr>
        <p:spPr bwMode="auto">
          <a:xfrm>
            <a:off x="0" y="0"/>
            <a:ext cx="9144000" cy="6858000"/>
          </a:xfrm>
          <a:custGeom>
            <a:avLst/>
            <a:gdLst>
              <a:gd name="T0" fmla="*/ 0 w 13004787"/>
              <a:gd name="T1" fmla="*/ 1 h 9753574"/>
              <a:gd name="T2" fmla="*/ 1 w 13004787"/>
              <a:gd name="T3" fmla="*/ 1 h 9753574"/>
              <a:gd name="T4" fmla="*/ 1 w 13004787"/>
              <a:gd name="T5" fmla="*/ 0 h 9753574"/>
              <a:gd name="T6" fmla="*/ 0 w 13004787"/>
              <a:gd name="T7" fmla="*/ 0 h 9753574"/>
              <a:gd name="T8" fmla="*/ 0 w 13004787"/>
              <a:gd name="T9" fmla="*/ 1 h 9753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4787" h="9753574">
                <a:moveTo>
                  <a:pt x="0" y="9753574"/>
                </a:moveTo>
                <a:lnTo>
                  <a:pt x="13004787" y="9753574"/>
                </a:lnTo>
                <a:lnTo>
                  <a:pt x="13004787" y="0"/>
                </a:lnTo>
                <a:lnTo>
                  <a:pt x="0" y="0"/>
                </a:lnTo>
                <a:lnTo>
                  <a:pt x="0" y="9753574"/>
                </a:lnTo>
                <a:close/>
              </a:path>
            </a:pathLst>
          </a:custGeom>
          <a:solidFill>
            <a:srgbClr val="0056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3" name="bk object 17"/>
          <p:cNvSpPr>
            <a:spLocks/>
          </p:cNvSpPr>
          <p:nvPr/>
        </p:nvSpPr>
        <p:spPr bwMode="auto">
          <a:xfrm>
            <a:off x="0" y="19050"/>
            <a:ext cx="9144000" cy="6365875"/>
          </a:xfrm>
          <a:custGeom>
            <a:avLst/>
            <a:gdLst>
              <a:gd name="T0" fmla="*/ 1 w 13004799"/>
              <a:gd name="T1" fmla="*/ 1 h 9053974"/>
              <a:gd name="T2" fmla="*/ 1 w 13004799"/>
              <a:gd name="T3" fmla="*/ 1 h 9053974"/>
              <a:gd name="T4" fmla="*/ 1 w 13004799"/>
              <a:gd name="T5" fmla="*/ 1 h 9053974"/>
              <a:gd name="T6" fmla="*/ 1 w 13004799"/>
              <a:gd name="T7" fmla="*/ 1 h 9053974"/>
              <a:gd name="T8" fmla="*/ 1 w 13004799"/>
              <a:gd name="T9" fmla="*/ 1 h 9053974"/>
              <a:gd name="T10" fmla="*/ 1 w 13004799"/>
              <a:gd name="T11" fmla="*/ 1 h 9053974"/>
              <a:gd name="T12" fmla="*/ 1 w 13004799"/>
              <a:gd name="T13" fmla="*/ 1 h 9053974"/>
              <a:gd name="T14" fmla="*/ 1 w 13004799"/>
              <a:gd name="T15" fmla="*/ 1 h 9053974"/>
              <a:gd name="T16" fmla="*/ 1 w 13004799"/>
              <a:gd name="T17" fmla="*/ 1 h 9053974"/>
              <a:gd name="T18" fmla="*/ 1 w 13004799"/>
              <a:gd name="T19" fmla="*/ 1 h 9053974"/>
              <a:gd name="T20" fmla="*/ 1 w 13004799"/>
              <a:gd name="T21" fmla="*/ 1 h 9053974"/>
              <a:gd name="T22" fmla="*/ 1 w 13004799"/>
              <a:gd name="T23" fmla="*/ 1 h 9053974"/>
              <a:gd name="T24" fmla="*/ 1 w 13004799"/>
              <a:gd name="T25" fmla="*/ 1 h 9053974"/>
              <a:gd name="T26" fmla="*/ 1 w 13004799"/>
              <a:gd name="T27" fmla="*/ 1 h 9053974"/>
              <a:gd name="T28" fmla="*/ 1 w 13004799"/>
              <a:gd name="T29" fmla="*/ 1 h 9053974"/>
              <a:gd name="T30" fmla="*/ 1 w 13004799"/>
              <a:gd name="T31" fmla="*/ 1 h 9053974"/>
              <a:gd name="T32" fmla="*/ 1 w 13004799"/>
              <a:gd name="T33" fmla="*/ 1 h 9053974"/>
              <a:gd name="T34" fmla="*/ 1 w 13004799"/>
              <a:gd name="T35" fmla="*/ 1 h 9053974"/>
              <a:gd name="T36" fmla="*/ 1 w 13004799"/>
              <a:gd name="T37" fmla="*/ 1 h 9053974"/>
              <a:gd name="T38" fmla="*/ 1 w 13004799"/>
              <a:gd name="T39" fmla="*/ 1 h 9053974"/>
              <a:gd name="T40" fmla="*/ 1 w 13004799"/>
              <a:gd name="T41" fmla="*/ 1 h 9053974"/>
              <a:gd name="T42" fmla="*/ 0 w 13004799"/>
              <a:gd name="T43" fmla="*/ 1 h 9053974"/>
              <a:gd name="T44" fmla="*/ 0 w 13004799"/>
              <a:gd name="T45" fmla="*/ 1 h 9053974"/>
              <a:gd name="T46" fmla="*/ 1 w 13004799"/>
              <a:gd name="T47" fmla="*/ 1 h 9053974"/>
              <a:gd name="T48" fmla="*/ 1 w 13004799"/>
              <a:gd name="T49" fmla="*/ 1 h 9053974"/>
              <a:gd name="T50" fmla="*/ 1 w 13004799"/>
              <a:gd name="T51" fmla="*/ 1 h 9053974"/>
              <a:gd name="T52" fmla="*/ 1 w 13004799"/>
              <a:gd name="T53" fmla="*/ 1 h 9053974"/>
              <a:gd name="T54" fmla="*/ 1 w 13004799"/>
              <a:gd name="T55" fmla="*/ 1 h 9053974"/>
              <a:gd name="T56" fmla="*/ 1 w 13004799"/>
              <a:gd name="T57" fmla="*/ 1 h 9053974"/>
              <a:gd name="T58" fmla="*/ 1 w 13004799"/>
              <a:gd name="T59" fmla="*/ 1 h 9053974"/>
              <a:gd name="T60" fmla="*/ 1 w 13004799"/>
              <a:gd name="T61" fmla="*/ 1 h 9053974"/>
              <a:gd name="T62" fmla="*/ 1 w 13004799"/>
              <a:gd name="T63" fmla="*/ 1 h 9053974"/>
              <a:gd name="T64" fmla="*/ 1 w 13004799"/>
              <a:gd name="T65" fmla="*/ 0 h 9053974"/>
              <a:gd name="T66" fmla="*/ 1 w 13004799"/>
              <a:gd name="T67" fmla="*/ 1 h 9053974"/>
              <a:gd name="T68" fmla="*/ 1 w 13004799"/>
              <a:gd name="T69" fmla="*/ 1 h 9053974"/>
              <a:gd name="T70" fmla="*/ 1 w 13004799"/>
              <a:gd name="T71" fmla="*/ 1 h 9053974"/>
              <a:gd name="T72" fmla="*/ 1 w 13004799"/>
              <a:gd name="T73" fmla="*/ 0 h 90539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3004799" h="9053974">
                <a:moveTo>
                  <a:pt x="8712706" y="2686322"/>
                </a:moveTo>
                <a:lnTo>
                  <a:pt x="8492579" y="3017221"/>
                </a:lnTo>
                <a:lnTo>
                  <a:pt x="8421035" y="3125193"/>
                </a:lnTo>
                <a:lnTo>
                  <a:pt x="8036706" y="3709274"/>
                </a:lnTo>
                <a:lnTo>
                  <a:pt x="7835889" y="4018157"/>
                </a:lnTo>
                <a:lnTo>
                  <a:pt x="7740363" y="4166512"/>
                </a:lnTo>
                <a:lnTo>
                  <a:pt x="7650776" y="4306887"/>
                </a:lnTo>
                <a:lnTo>
                  <a:pt x="7569140" y="4436339"/>
                </a:lnTo>
                <a:lnTo>
                  <a:pt x="7497470" y="4551927"/>
                </a:lnTo>
                <a:lnTo>
                  <a:pt x="7437777" y="4650709"/>
                </a:lnTo>
                <a:lnTo>
                  <a:pt x="7392075" y="4729743"/>
                </a:lnTo>
                <a:lnTo>
                  <a:pt x="7362376" y="4786087"/>
                </a:lnTo>
                <a:lnTo>
                  <a:pt x="7347832" y="4833040"/>
                </a:lnTo>
                <a:lnTo>
                  <a:pt x="7339375" y="4848632"/>
                </a:lnTo>
                <a:lnTo>
                  <a:pt x="7282496" y="4882031"/>
                </a:lnTo>
                <a:lnTo>
                  <a:pt x="7222486" y="4901920"/>
                </a:lnTo>
                <a:lnTo>
                  <a:pt x="7133701" y="4925324"/>
                </a:lnTo>
                <a:lnTo>
                  <a:pt x="7010348" y="4953283"/>
                </a:lnTo>
                <a:lnTo>
                  <a:pt x="6846632" y="4986840"/>
                </a:lnTo>
                <a:lnTo>
                  <a:pt x="6636758" y="5027036"/>
                </a:lnTo>
                <a:lnTo>
                  <a:pt x="6055358" y="5131507"/>
                </a:lnTo>
                <a:lnTo>
                  <a:pt x="0" y="6143010"/>
                </a:lnTo>
                <a:lnTo>
                  <a:pt x="0" y="9053974"/>
                </a:lnTo>
                <a:lnTo>
                  <a:pt x="8080386" y="5687942"/>
                </a:lnTo>
                <a:lnTo>
                  <a:pt x="9342969" y="3017170"/>
                </a:lnTo>
                <a:lnTo>
                  <a:pt x="11786994" y="3017170"/>
                </a:lnTo>
                <a:lnTo>
                  <a:pt x="11929600" y="2721031"/>
                </a:lnTo>
                <a:lnTo>
                  <a:pt x="11459627" y="2721031"/>
                </a:lnTo>
                <a:lnTo>
                  <a:pt x="8712706" y="2686322"/>
                </a:lnTo>
              </a:path>
              <a:path w="13004799" h="9053974">
                <a:moveTo>
                  <a:pt x="11786994" y="3017170"/>
                </a:moveTo>
                <a:lnTo>
                  <a:pt x="9342969" y="3017170"/>
                </a:lnTo>
                <a:lnTo>
                  <a:pt x="11786970" y="3017221"/>
                </a:lnTo>
              </a:path>
              <a:path w="13004799" h="9053974">
                <a:moveTo>
                  <a:pt x="13004800" y="0"/>
                </a:moveTo>
                <a:lnTo>
                  <a:pt x="11459627" y="2721031"/>
                </a:lnTo>
                <a:lnTo>
                  <a:pt x="11929600" y="2721031"/>
                </a:lnTo>
                <a:lnTo>
                  <a:pt x="13004800" y="488251"/>
                </a:lnTo>
                <a:lnTo>
                  <a:pt x="13004800" y="0"/>
                </a:lnTo>
              </a:path>
            </a:pathLst>
          </a:custGeom>
          <a:solidFill>
            <a:srgbClr val="3A9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4" name="bk object 18"/>
          <p:cNvSpPr>
            <a:spLocks/>
          </p:cNvSpPr>
          <p:nvPr/>
        </p:nvSpPr>
        <p:spPr bwMode="auto">
          <a:xfrm>
            <a:off x="0" y="0"/>
            <a:ext cx="9144000" cy="5954713"/>
          </a:xfrm>
          <a:custGeom>
            <a:avLst/>
            <a:gdLst>
              <a:gd name="T0" fmla="*/ 1 w 13004799"/>
              <a:gd name="T1" fmla="*/ 1 h 8468926"/>
              <a:gd name="T2" fmla="*/ 1 w 13004799"/>
              <a:gd name="T3" fmla="*/ 1 h 8468926"/>
              <a:gd name="T4" fmla="*/ 1 w 13004799"/>
              <a:gd name="T5" fmla="*/ 1 h 8468926"/>
              <a:gd name="T6" fmla="*/ 1 w 13004799"/>
              <a:gd name="T7" fmla="*/ 1 h 8468926"/>
              <a:gd name="T8" fmla="*/ 1 w 13004799"/>
              <a:gd name="T9" fmla="*/ 1 h 8468926"/>
              <a:gd name="T10" fmla="*/ 1 w 13004799"/>
              <a:gd name="T11" fmla="*/ 1 h 8468926"/>
              <a:gd name="T12" fmla="*/ 1 w 13004799"/>
              <a:gd name="T13" fmla="*/ 1 h 8468926"/>
              <a:gd name="T14" fmla="*/ 1 w 13004799"/>
              <a:gd name="T15" fmla="*/ 1 h 8468926"/>
              <a:gd name="T16" fmla="*/ 1 w 13004799"/>
              <a:gd name="T17" fmla="*/ 1 h 8468926"/>
              <a:gd name="T18" fmla="*/ 1 w 13004799"/>
              <a:gd name="T19" fmla="*/ 1 h 8468926"/>
              <a:gd name="T20" fmla="*/ 1 w 13004799"/>
              <a:gd name="T21" fmla="*/ 1 h 8468926"/>
              <a:gd name="T22" fmla="*/ 1 w 13004799"/>
              <a:gd name="T23" fmla="*/ 1 h 8468926"/>
              <a:gd name="T24" fmla="*/ 1 w 13004799"/>
              <a:gd name="T25" fmla="*/ 1 h 8468926"/>
              <a:gd name="T26" fmla="*/ 1 w 13004799"/>
              <a:gd name="T27" fmla="*/ 1 h 8468926"/>
              <a:gd name="T28" fmla="*/ 1 w 13004799"/>
              <a:gd name="T29" fmla="*/ 1 h 8468926"/>
              <a:gd name="T30" fmla="*/ 1 w 13004799"/>
              <a:gd name="T31" fmla="*/ 1 h 8468926"/>
              <a:gd name="T32" fmla="*/ 0 w 13004799"/>
              <a:gd name="T33" fmla="*/ 1 h 8468926"/>
              <a:gd name="T34" fmla="*/ 0 w 13004799"/>
              <a:gd name="T35" fmla="*/ 1 h 8468926"/>
              <a:gd name="T36" fmla="*/ 1 w 13004799"/>
              <a:gd name="T37" fmla="*/ 1 h 8468926"/>
              <a:gd name="T38" fmla="*/ 1 w 13004799"/>
              <a:gd name="T39" fmla="*/ 1 h 8468926"/>
              <a:gd name="T40" fmla="*/ 1 w 13004799"/>
              <a:gd name="T41" fmla="*/ 1 h 8468926"/>
              <a:gd name="T42" fmla="*/ 1 w 13004799"/>
              <a:gd name="T43" fmla="*/ 1 h 8468926"/>
              <a:gd name="T44" fmla="*/ 1 w 13004799"/>
              <a:gd name="T45" fmla="*/ 1 h 8468926"/>
              <a:gd name="T46" fmla="*/ 1 w 13004799"/>
              <a:gd name="T47" fmla="*/ 1 h 8468926"/>
              <a:gd name="T48" fmla="*/ 1 w 13004799"/>
              <a:gd name="T49" fmla="*/ 1 h 8468926"/>
              <a:gd name="T50" fmla="*/ 1 w 13004799"/>
              <a:gd name="T51" fmla="*/ 1 h 8468926"/>
              <a:gd name="T52" fmla="*/ 1 w 13004799"/>
              <a:gd name="T53" fmla="*/ 1 h 8468926"/>
              <a:gd name="T54" fmla="*/ 1 w 13004799"/>
              <a:gd name="T55" fmla="*/ 1 h 8468926"/>
              <a:gd name="T56" fmla="*/ 1 w 13004799"/>
              <a:gd name="T57" fmla="*/ 0 h 8468926"/>
              <a:gd name="T58" fmla="*/ 1 w 13004799"/>
              <a:gd name="T59" fmla="*/ 0 h 8468926"/>
              <a:gd name="T60" fmla="*/ 1 w 13004799"/>
              <a:gd name="T61" fmla="*/ 1 h 8468926"/>
              <a:gd name="T62" fmla="*/ 1 w 13004799"/>
              <a:gd name="T63" fmla="*/ 1 h 8468926"/>
              <a:gd name="T64" fmla="*/ 1 w 13004799"/>
              <a:gd name="T65" fmla="*/ 1 h 8468926"/>
              <a:gd name="T66" fmla="*/ 1 w 13004799"/>
              <a:gd name="T67" fmla="*/ 0 h 846892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3004799" h="8468926">
                <a:moveTo>
                  <a:pt x="8587606" y="2643704"/>
                </a:moveTo>
                <a:lnTo>
                  <a:pt x="7894204" y="3689625"/>
                </a:lnTo>
                <a:lnTo>
                  <a:pt x="7416437" y="4417579"/>
                </a:lnTo>
                <a:lnTo>
                  <a:pt x="7343591" y="4530123"/>
                </a:lnTo>
                <a:lnTo>
                  <a:pt x="7283156" y="4624441"/>
                </a:lnTo>
                <a:lnTo>
                  <a:pt x="7237206" y="4697442"/>
                </a:lnTo>
                <a:lnTo>
                  <a:pt x="7207815" y="4746035"/>
                </a:lnTo>
                <a:lnTo>
                  <a:pt x="7194197" y="4783373"/>
                </a:lnTo>
                <a:lnTo>
                  <a:pt x="7185741" y="4798965"/>
                </a:lnTo>
                <a:lnTo>
                  <a:pt x="7128865" y="4832364"/>
                </a:lnTo>
                <a:lnTo>
                  <a:pt x="7068856" y="4852253"/>
                </a:lnTo>
                <a:lnTo>
                  <a:pt x="6980072" y="4875657"/>
                </a:lnTo>
                <a:lnTo>
                  <a:pt x="6856720" y="4903616"/>
                </a:lnTo>
                <a:lnTo>
                  <a:pt x="6693004" y="4937173"/>
                </a:lnTo>
                <a:lnTo>
                  <a:pt x="6483130" y="4977369"/>
                </a:lnTo>
                <a:lnTo>
                  <a:pt x="5901730" y="5081841"/>
                </a:lnTo>
                <a:lnTo>
                  <a:pt x="0" y="6067933"/>
                </a:lnTo>
                <a:lnTo>
                  <a:pt x="0" y="8468926"/>
                </a:lnTo>
                <a:lnTo>
                  <a:pt x="7926736" y="5638275"/>
                </a:lnTo>
                <a:lnTo>
                  <a:pt x="9215443" y="2867490"/>
                </a:lnTo>
                <a:lnTo>
                  <a:pt x="11722820" y="2867490"/>
                </a:lnTo>
                <a:lnTo>
                  <a:pt x="11812162" y="2698720"/>
                </a:lnTo>
                <a:lnTo>
                  <a:pt x="11402498" y="2698720"/>
                </a:lnTo>
                <a:lnTo>
                  <a:pt x="8587606" y="2643704"/>
                </a:lnTo>
              </a:path>
              <a:path w="13004799" h="8468926">
                <a:moveTo>
                  <a:pt x="11722820" y="2867490"/>
                </a:moveTo>
                <a:lnTo>
                  <a:pt x="9215443" y="2867490"/>
                </a:lnTo>
                <a:lnTo>
                  <a:pt x="11682939" y="2942827"/>
                </a:lnTo>
                <a:lnTo>
                  <a:pt x="11722820" y="2867490"/>
                </a:lnTo>
              </a:path>
              <a:path w="13004799" h="8468926">
                <a:moveTo>
                  <a:pt x="13004800" y="0"/>
                </a:moveTo>
                <a:lnTo>
                  <a:pt x="12983662" y="0"/>
                </a:lnTo>
                <a:lnTo>
                  <a:pt x="11402498" y="2698720"/>
                </a:lnTo>
                <a:lnTo>
                  <a:pt x="11812162" y="2698720"/>
                </a:lnTo>
                <a:lnTo>
                  <a:pt x="13004800" y="445786"/>
                </a:lnTo>
                <a:lnTo>
                  <a:pt x="13004800" y="0"/>
                </a:lnTo>
              </a:path>
            </a:pathLst>
          </a:custGeom>
          <a:solidFill>
            <a:srgbClr val="74BC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5" name="bk object 19"/>
          <p:cNvSpPr>
            <a:spLocks/>
          </p:cNvSpPr>
          <p:nvPr/>
        </p:nvSpPr>
        <p:spPr bwMode="auto">
          <a:xfrm>
            <a:off x="1001713" y="11113"/>
            <a:ext cx="0" cy="6846887"/>
          </a:xfrm>
          <a:custGeom>
            <a:avLst/>
            <a:gdLst>
              <a:gd name="T0" fmla="*/ 0 h 9737600"/>
              <a:gd name="T1" fmla="*/ 1 h 973760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9737600">
                <a:moveTo>
                  <a:pt x="0" y="0"/>
                </a:moveTo>
                <a:lnTo>
                  <a:pt x="0" y="973760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538424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79688"/>
            <a:ext cx="914658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圖片 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" y="6408738"/>
            <a:ext cx="13128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836613"/>
            <a:ext cx="82296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 bwMode="white">
          <a:xfrm>
            <a:off x="690245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943CCC9-0DE4-4AEE-9724-1742EF94101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031" name="圖片 4" descr="未命名-2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6324600"/>
            <a:ext cx="1055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635" y="6319493"/>
            <a:ext cx="2945309" cy="37851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733256"/>
            <a:ext cx="1443373" cy="12632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144C9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Franklin Gothic Book" pitchFamily="34" charset="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Franklin Gothic Book" pitchFamily="34" charset="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Franklin Gothic Book" pitchFamily="34" charset="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Franklin Gothic Book" pitchFamily="34" charset="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Tw Cen MT"/>
          <a:ea typeface="微軟正黑體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Tw Cen MT"/>
          <a:ea typeface="微軟正黑體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Tw Cen MT"/>
          <a:ea typeface="微軟正黑體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144C90"/>
          </a:solidFill>
          <a:latin typeface="Tw Cen MT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50000"/>
        <a:buFont typeface="Wingdings" pitchFamily="2" charset="2"/>
        <a:buChar char="n"/>
        <a:defRPr sz="3200" b="1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50000"/>
        <a:buFont typeface="Wingdings" pitchFamily="2" charset="2"/>
        <a:buChar char="n"/>
        <a:defRPr sz="2800" b="1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50000"/>
        <a:buFont typeface="Wingdings" pitchFamily="2" charset="2"/>
        <a:buChar char="n"/>
        <a:defRPr sz="2400" b="1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50000"/>
        <a:buFont typeface="Wingdings" pitchFamily="2" charset="2"/>
        <a:buChar char="n"/>
        <a:defRPr sz="2000" b="1"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50000"/>
        <a:buFont typeface="Wingdings" pitchFamily="2" charset="2"/>
        <a:buChar char="n"/>
        <a:defRPr sz="2000" b="1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hyperlink" Target="http://www.cloudgss.com/" TargetMode="External"/><Relationship Id="rId4" Type="http://schemas.openxmlformats.org/officeDocument/2006/relationships/hyperlink" Target="http://www.gss.com.t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5"/>
          <p:cNvSpPr>
            <a:spLocks noGrp="1"/>
          </p:cNvSpPr>
          <p:nvPr>
            <p:ph type="ctrTitle"/>
          </p:nvPr>
        </p:nvSpPr>
        <p:spPr>
          <a:xfrm>
            <a:off x="685800" y="1341438"/>
            <a:ext cx="8423275" cy="1470025"/>
          </a:xfrm>
        </p:spPr>
        <p:txBody>
          <a:bodyPr/>
          <a:lstStyle/>
          <a:p>
            <a:pPr eaLnBrk="1" hangingPunct="1"/>
            <a:r>
              <a:rPr lang="en-US" altLang="zh-TW" dirty="0"/>
              <a:t>Domain Model</a:t>
            </a:r>
            <a:endParaRPr lang="zh-TW" altLang="en-US" dirty="0"/>
          </a:p>
        </p:txBody>
      </p:sp>
      <p:sp>
        <p:nvSpPr>
          <p:cNvPr id="15363" name="副標題 6"/>
          <p:cNvSpPr>
            <a:spLocks noGrp="1"/>
          </p:cNvSpPr>
          <p:nvPr>
            <p:ph type="subTitle" idx="1"/>
          </p:nvPr>
        </p:nvSpPr>
        <p:spPr>
          <a:xfrm>
            <a:off x="971550" y="3861048"/>
            <a:ext cx="6400800" cy="1968252"/>
          </a:xfrm>
        </p:spPr>
        <p:txBody>
          <a:bodyPr/>
          <a:lstStyle/>
          <a:p>
            <a:pPr eaLnBrk="1" hangingPunct="1"/>
            <a:r>
              <a:rPr lang="zh-TW" altLang="en-US" dirty="0"/>
              <a:t>技術開發暨服務處</a:t>
            </a:r>
            <a:endParaRPr lang="en-US" altLang="zh-TW" dirty="0"/>
          </a:p>
          <a:p>
            <a:pPr eaLnBrk="1" hangingPunct="1"/>
            <a:r>
              <a:rPr lang="zh-TW" altLang="en-US" dirty="0"/>
              <a:t>蘇瑞亨</a:t>
            </a:r>
            <a:endParaRPr lang="en-US" altLang="zh-TW" dirty="0"/>
          </a:p>
        </p:txBody>
      </p:sp>
      <p:sp>
        <p:nvSpPr>
          <p:cNvPr id="15364" name="投影片編號版面配置區 7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6D702FE-C332-4CE5-AEF5-9A26C5C20341}" type="slidenum">
              <a:rPr kumimoji="0" lang="zh-TW" altLang="en-US" smtClean="0">
                <a:solidFill>
                  <a:schemeClr val="tx2"/>
                </a:solidFill>
                <a:latin typeface="Tw Cen MT" pitchFamily="34" charset="0"/>
                <a:ea typeface="微軟正黑體" pitchFamily="34" charset="-12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zh-TW" altLang="en-US">
              <a:solidFill>
                <a:schemeClr val="tx2"/>
              </a:solidFill>
              <a:latin typeface="Tw Cen MT" pitchFamily="34" charset="0"/>
              <a:ea typeface="微軟正黑體" pitchFamily="34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67441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22313" y="1490663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Logical to Physical</a:t>
            </a:r>
            <a:endParaRPr lang="zh-TW" altLang="en-US" dirty="0"/>
          </a:p>
        </p:txBody>
      </p:sp>
      <p:sp>
        <p:nvSpPr>
          <p:cNvPr id="53252" name="投影片編號版面配置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32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262626"/>
                </a:solidFill>
                <a:latin typeface="Tw Cen MT" panose="020B0602020104020603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2C9947-D271-4548-8046-AB24D31A96E4}" type="slidenum">
              <a:rPr lang="zh-TW" altLang="en-US" sz="1200" b="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zh-TW" altLang="en-US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02530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8A8E57-429F-42E3-B117-D94D03F5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Logical to Physical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0F7CF0-7525-470F-9208-AD7C2163D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Logical </a:t>
            </a:r>
          </a:p>
          <a:p>
            <a:pPr lvl="1"/>
            <a:r>
              <a:rPr lang="en-US" altLang="zh-TW" dirty="0"/>
              <a:t>3</a:t>
            </a:r>
            <a:r>
              <a:rPr lang="en-US" altLang="zh-TW" baseline="-25000" dirty="0"/>
              <a:t>rd</a:t>
            </a:r>
            <a:r>
              <a:rPr lang="en-US" altLang="zh-TW" dirty="0"/>
              <a:t>NF</a:t>
            </a:r>
            <a:r>
              <a:rPr lang="zh-TW" altLang="en-US" dirty="0"/>
              <a:t>（降低資料重複性，避免更新異常）</a:t>
            </a:r>
            <a:endParaRPr lang="en-US" altLang="zh-TW" dirty="0"/>
          </a:p>
          <a:p>
            <a:pPr lvl="1"/>
            <a:r>
              <a:rPr lang="zh-TW" altLang="en-US" dirty="0"/>
              <a:t>沒有重複群（每個屬性只能存放單一值）</a:t>
            </a:r>
            <a:endParaRPr lang="en-US" altLang="zh-TW" dirty="0"/>
          </a:p>
          <a:p>
            <a:pPr lvl="1"/>
            <a:r>
              <a:rPr lang="zh-TW" altLang="en-US" dirty="0"/>
              <a:t>沒有部份相依</a:t>
            </a:r>
            <a:endParaRPr lang="en-US" altLang="zh-TW" dirty="0"/>
          </a:p>
          <a:p>
            <a:pPr lvl="1"/>
            <a:r>
              <a:rPr lang="zh-TW" altLang="en-US" dirty="0"/>
              <a:t>沒有遞移相依</a:t>
            </a:r>
            <a:endParaRPr lang="en-US" altLang="zh-TW" dirty="0"/>
          </a:p>
          <a:p>
            <a:r>
              <a:rPr lang="en-US" altLang="zh-TW" dirty="0"/>
              <a:t>Physical</a:t>
            </a:r>
          </a:p>
          <a:p>
            <a:pPr lvl="1"/>
            <a:r>
              <a:rPr lang="en-US" altLang="zh-TW" dirty="0" err="1"/>
              <a:t>denormalize</a:t>
            </a:r>
            <a:r>
              <a:rPr lang="en-US" altLang="zh-TW" dirty="0"/>
              <a:t> for </a:t>
            </a:r>
            <a:r>
              <a:rPr lang="zh-TW" altLang="en-US" dirty="0"/>
              <a:t>效能、易於存取</a:t>
            </a:r>
            <a:endParaRPr lang="en-US" altLang="zh-TW" dirty="0"/>
          </a:p>
          <a:p>
            <a:pPr lvl="1"/>
            <a:r>
              <a:rPr lang="zh-TW" altLang="en-US" dirty="0"/>
              <a:t>增加計算出來的欄位</a:t>
            </a:r>
            <a:endParaRPr lang="en-US" altLang="zh-TW" dirty="0"/>
          </a:p>
          <a:p>
            <a:pPr lvl="1"/>
            <a:r>
              <a:rPr lang="zh-TW" altLang="en-US" dirty="0"/>
              <a:t>把</a:t>
            </a:r>
            <a:r>
              <a:rPr lang="en-US" altLang="zh-TW" dirty="0"/>
              <a:t>Table </a:t>
            </a:r>
            <a:r>
              <a:rPr lang="zh-TW" altLang="en-US" dirty="0"/>
              <a:t>合併</a:t>
            </a:r>
            <a:r>
              <a:rPr lang="en-US" altLang="zh-TW" dirty="0"/>
              <a:t>/</a:t>
            </a:r>
            <a:r>
              <a:rPr lang="zh-TW" altLang="en-US" dirty="0"/>
              <a:t>拆散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9457ABB-9793-4E57-9BDF-3ED66D07A0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95242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F8A1AA-FEFD-4301-92E9-FDCAA850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Supertype and Subtype </a:t>
            </a:r>
            <a:r>
              <a:rPr lang="zh-TW" altLang="en-US" dirty="0"/>
              <a:t>的實作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452E947-CC60-46C9-9D06-5C9FEFD96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A1FB27CB-1319-4211-A8FE-3DC1D702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19" y="1644067"/>
            <a:ext cx="2074584" cy="2646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804DD055-A987-42D6-B4B8-B4D91E6C4D9F}"/>
              </a:ext>
            </a:extLst>
          </p:cNvPr>
          <p:cNvSpPr/>
          <p:nvPr/>
        </p:nvSpPr>
        <p:spPr>
          <a:xfrm>
            <a:off x="539552" y="1531640"/>
            <a:ext cx="1152128" cy="601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Party</a:t>
            </a:r>
            <a:endParaRPr lang="zh-TW" altLang="en-US" dirty="0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807EA0B0-6BC3-4813-90E1-6EE0B1DAB5CD}"/>
              </a:ext>
            </a:extLst>
          </p:cNvPr>
          <p:cNvSpPr/>
          <p:nvPr/>
        </p:nvSpPr>
        <p:spPr>
          <a:xfrm>
            <a:off x="467544" y="4869160"/>
            <a:ext cx="1152128" cy="60121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Person</a:t>
            </a:r>
            <a:endParaRPr lang="zh-TW" altLang="en-US" dirty="0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F13B7108-6556-43A8-9A91-38EB7BAFF98E}"/>
              </a:ext>
            </a:extLst>
          </p:cNvPr>
          <p:cNvSpPr/>
          <p:nvPr/>
        </p:nvSpPr>
        <p:spPr>
          <a:xfrm>
            <a:off x="1835696" y="4869160"/>
            <a:ext cx="1814790" cy="60121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Organization</a:t>
            </a:r>
            <a:endParaRPr lang="zh-TW" altLang="en-US" dirty="0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19A2327F-D2E1-4E4F-9824-61D4CFB5531E}"/>
              </a:ext>
            </a:extLst>
          </p:cNvPr>
          <p:cNvSpPr/>
          <p:nvPr/>
        </p:nvSpPr>
        <p:spPr>
          <a:xfrm>
            <a:off x="6326386" y="3877498"/>
            <a:ext cx="1152128" cy="6012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Party</a:t>
            </a:r>
            <a:endParaRPr lang="zh-TW" altLang="en-US" dirty="0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65FF0FC2-E3E6-4D3D-8C6F-081E04A24D14}"/>
              </a:ext>
            </a:extLst>
          </p:cNvPr>
          <p:cNvSpPr/>
          <p:nvPr/>
        </p:nvSpPr>
        <p:spPr>
          <a:xfrm>
            <a:off x="5607954" y="4860115"/>
            <a:ext cx="1152128" cy="6012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Person</a:t>
            </a:r>
            <a:endParaRPr lang="zh-TW" altLang="en-US" dirty="0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A2A09476-B843-4B2F-933C-2E7C437698EC}"/>
              </a:ext>
            </a:extLst>
          </p:cNvPr>
          <p:cNvSpPr/>
          <p:nvPr/>
        </p:nvSpPr>
        <p:spPr>
          <a:xfrm>
            <a:off x="6976106" y="4860115"/>
            <a:ext cx="1814790" cy="6012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Organization</a:t>
            </a:r>
            <a:endParaRPr lang="zh-TW" altLang="en-US" dirty="0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992DA9E4-A553-489F-B4AE-E37B02F74409}"/>
              </a:ext>
            </a:extLst>
          </p:cNvPr>
          <p:cNvSpPr/>
          <p:nvPr/>
        </p:nvSpPr>
        <p:spPr>
          <a:xfrm>
            <a:off x="539552" y="2247148"/>
            <a:ext cx="1814790" cy="601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Party type</a:t>
            </a:r>
            <a:endParaRPr lang="zh-TW" altLang="en-US" dirty="0"/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8C932334-3FE2-41C5-B4A1-1BE5C3391D95}"/>
              </a:ext>
            </a:extLst>
          </p:cNvPr>
          <p:cNvSpPr/>
          <p:nvPr/>
        </p:nvSpPr>
        <p:spPr>
          <a:xfrm>
            <a:off x="6563353" y="1505540"/>
            <a:ext cx="1691336" cy="60121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Party(Person)</a:t>
            </a:r>
            <a:endParaRPr lang="zh-TW" altLang="en-US" dirty="0"/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136D6CEC-C52C-47C5-91DD-F4434FF7BCA8}"/>
              </a:ext>
            </a:extLst>
          </p:cNvPr>
          <p:cNvSpPr/>
          <p:nvPr/>
        </p:nvSpPr>
        <p:spPr>
          <a:xfrm>
            <a:off x="6563353" y="2253657"/>
            <a:ext cx="1814790" cy="60121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Organization</a:t>
            </a:r>
            <a:endParaRPr lang="zh-TW" altLang="en-US" dirty="0"/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E4523FEE-C44D-48A1-B513-0D418A57823C}"/>
              </a:ext>
            </a:extLst>
          </p:cNvPr>
          <p:cNvSpPr/>
          <p:nvPr/>
        </p:nvSpPr>
        <p:spPr>
          <a:xfrm>
            <a:off x="-1466112" y="-570726"/>
            <a:ext cx="4463938" cy="4463938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F45E251E-C622-4E6B-984F-1E1A2664E2E9}"/>
              </a:ext>
            </a:extLst>
          </p:cNvPr>
          <p:cNvSpPr/>
          <p:nvPr/>
        </p:nvSpPr>
        <p:spPr>
          <a:xfrm>
            <a:off x="-396273" y="3789040"/>
            <a:ext cx="4463938" cy="44639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56C93E61-0320-4916-A75F-D162F843FC82}"/>
              </a:ext>
            </a:extLst>
          </p:cNvPr>
          <p:cNvSpPr/>
          <p:nvPr/>
        </p:nvSpPr>
        <p:spPr>
          <a:xfrm>
            <a:off x="5009858" y="3445044"/>
            <a:ext cx="4463938" cy="4463938"/>
          </a:xfrm>
          <a:prstGeom prst="ellipse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EBEDB86D-310B-4ECE-A84A-B8908F7D289F}"/>
              </a:ext>
            </a:extLst>
          </p:cNvPr>
          <p:cNvSpPr/>
          <p:nvPr/>
        </p:nvSpPr>
        <p:spPr>
          <a:xfrm>
            <a:off x="5639412" y="-682162"/>
            <a:ext cx="4157661" cy="4157661"/>
          </a:xfrm>
          <a:prstGeom prst="ellipse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0239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4090AE-7904-4686-B1C5-CE271DB2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一個</a:t>
            </a:r>
            <a:r>
              <a:rPr lang="en-US" altLang="zh-TW" dirty="0"/>
              <a:t>Model </a:t>
            </a:r>
            <a:r>
              <a:rPr lang="zh-TW" altLang="en-US" dirty="0"/>
              <a:t>各種設計選擇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8E8C1A1-3C9A-41D7-B514-E1879A4309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4B078AD-B92F-4019-ADBB-329E43ABC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150" y="848249"/>
            <a:ext cx="4367700" cy="516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6503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D2E3A5B-BC9C-4596-B1EA-C928206A2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6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5234A31-0469-4BA0-A27C-E0B5FB7468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9126" y="0"/>
            <a:ext cx="3314874" cy="407160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65111A8-12A1-4259-8F2F-6DDEA8D92C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9420" y="0"/>
            <a:ext cx="3743289" cy="388853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C5B1625-B6B4-40E7-A108-08BE4711E4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0974" y="1805671"/>
            <a:ext cx="3782052" cy="4431641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7733399E-7527-438E-B077-3CAE518A3414}"/>
              </a:ext>
            </a:extLst>
          </p:cNvPr>
          <p:cNvSpPr/>
          <p:nvPr/>
        </p:nvSpPr>
        <p:spPr>
          <a:xfrm>
            <a:off x="6842234" y="2949479"/>
            <a:ext cx="2050245" cy="47952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C79C8B18-F808-4742-B39B-6EF429AEB80B}"/>
              </a:ext>
            </a:extLst>
          </p:cNvPr>
          <p:cNvSpPr/>
          <p:nvPr/>
        </p:nvSpPr>
        <p:spPr>
          <a:xfrm>
            <a:off x="5932361" y="3281290"/>
            <a:ext cx="867831" cy="723152"/>
          </a:xfrm>
          <a:prstGeom prst="roundRect">
            <a:avLst>
              <a:gd name="adj" fmla="val 5040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38A89F7E-29D5-4CDD-BC46-1D87F3D01869}"/>
              </a:ext>
            </a:extLst>
          </p:cNvPr>
          <p:cNvSpPr/>
          <p:nvPr/>
        </p:nvSpPr>
        <p:spPr>
          <a:xfrm>
            <a:off x="2987823" y="5217550"/>
            <a:ext cx="2393473" cy="947754"/>
          </a:xfrm>
          <a:prstGeom prst="roundRect">
            <a:avLst>
              <a:gd name="adj" fmla="val 5439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7A6FDBA8-2686-44EC-B45F-3B79010D5B27}"/>
              </a:ext>
            </a:extLst>
          </p:cNvPr>
          <p:cNvSpPr/>
          <p:nvPr/>
        </p:nvSpPr>
        <p:spPr>
          <a:xfrm>
            <a:off x="251521" y="2203921"/>
            <a:ext cx="1440159" cy="1054963"/>
          </a:xfrm>
          <a:prstGeom prst="roundRect">
            <a:avLst>
              <a:gd name="adj" fmla="val 7701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6C1AF0A4-4332-452F-82B2-D6690CDEDFFF}"/>
              </a:ext>
            </a:extLst>
          </p:cNvPr>
          <p:cNvSpPr/>
          <p:nvPr/>
        </p:nvSpPr>
        <p:spPr>
          <a:xfrm>
            <a:off x="6167089" y="1944265"/>
            <a:ext cx="1069207" cy="548631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4DE703B-CC5E-49FA-9D30-E52024BC2670}"/>
              </a:ext>
            </a:extLst>
          </p:cNvPr>
          <p:cNvSpPr/>
          <p:nvPr/>
        </p:nvSpPr>
        <p:spPr>
          <a:xfrm>
            <a:off x="5995423" y="1358665"/>
            <a:ext cx="1069207" cy="548631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3C4D8E1C-70F5-424B-B0F4-76FA7CDE2431}"/>
              </a:ext>
            </a:extLst>
          </p:cNvPr>
          <p:cNvSpPr/>
          <p:nvPr/>
        </p:nvSpPr>
        <p:spPr>
          <a:xfrm>
            <a:off x="2871297" y="3434323"/>
            <a:ext cx="1196647" cy="548631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96915BA3-2E01-4EDD-8EB0-BD659CF5D0E2}"/>
              </a:ext>
            </a:extLst>
          </p:cNvPr>
          <p:cNvSpPr/>
          <p:nvPr/>
        </p:nvSpPr>
        <p:spPr>
          <a:xfrm>
            <a:off x="3148153" y="4071187"/>
            <a:ext cx="1063808" cy="548631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904030D5-51B5-42A2-BAA8-38616F795469}"/>
              </a:ext>
            </a:extLst>
          </p:cNvPr>
          <p:cNvSpPr/>
          <p:nvPr/>
        </p:nvSpPr>
        <p:spPr>
          <a:xfrm>
            <a:off x="107504" y="1084349"/>
            <a:ext cx="2376264" cy="548631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3477AC4F-AC16-4C50-B9C2-972DE4A23AA7}"/>
              </a:ext>
            </a:extLst>
          </p:cNvPr>
          <p:cNvSpPr/>
          <p:nvPr/>
        </p:nvSpPr>
        <p:spPr>
          <a:xfrm>
            <a:off x="172244" y="116632"/>
            <a:ext cx="1519436" cy="792088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3BC9D2F5-A07E-409E-8B5C-D941AE854D3C}"/>
              </a:ext>
            </a:extLst>
          </p:cNvPr>
          <p:cNvSpPr/>
          <p:nvPr/>
        </p:nvSpPr>
        <p:spPr>
          <a:xfrm>
            <a:off x="3471139" y="1905776"/>
            <a:ext cx="1815564" cy="661029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8425A66D-7DF4-4F9F-8476-BBE3AF1D5C62}"/>
              </a:ext>
            </a:extLst>
          </p:cNvPr>
          <p:cNvSpPr/>
          <p:nvPr/>
        </p:nvSpPr>
        <p:spPr>
          <a:xfrm>
            <a:off x="3795615" y="2617388"/>
            <a:ext cx="848393" cy="661029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65BAA568-5FA7-494C-8853-94D08C2A823F}"/>
              </a:ext>
            </a:extLst>
          </p:cNvPr>
          <p:cNvSpPr/>
          <p:nvPr/>
        </p:nvSpPr>
        <p:spPr>
          <a:xfrm>
            <a:off x="6516414" y="111807"/>
            <a:ext cx="1660724" cy="425596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2EB3DCEC-39C5-4682-90D2-4A60F51A3AF8}"/>
              </a:ext>
            </a:extLst>
          </p:cNvPr>
          <p:cNvSpPr/>
          <p:nvPr/>
        </p:nvSpPr>
        <p:spPr>
          <a:xfrm>
            <a:off x="6800192" y="605717"/>
            <a:ext cx="796144" cy="642823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7C618EA1-2B33-463B-98B5-4DD316DF4882}"/>
              </a:ext>
            </a:extLst>
          </p:cNvPr>
          <p:cNvSpPr/>
          <p:nvPr/>
        </p:nvSpPr>
        <p:spPr>
          <a:xfrm>
            <a:off x="4890854" y="3763458"/>
            <a:ext cx="896230" cy="582044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58F0BD30-9CB0-411B-8C8A-34E31005B788}"/>
              </a:ext>
            </a:extLst>
          </p:cNvPr>
          <p:cNvSpPr/>
          <p:nvPr/>
        </p:nvSpPr>
        <p:spPr>
          <a:xfrm>
            <a:off x="7825551" y="1671271"/>
            <a:ext cx="912732" cy="532649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F4DB702E-4019-4E50-9FEC-6DF83FC989CC}"/>
              </a:ext>
            </a:extLst>
          </p:cNvPr>
          <p:cNvCxnSpPr>
            <a:cxnSpLocks/>
          </p:cNvCxnSpPr>
          <p:nvPr/>
        </p:nvCxnSpPr>
        <p:spPr>
          <a:xfrm flipH="1">
            <a:off x="1907704" y="0"/>
            <a:ext cx="2113344" cy="635635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C131941-F782-4189-919E-26930A02E5EC}"/>
              </a:ext>
            </a:extLst>
          </p:cNvPr>
          <p:cNvCxnSpPr>
            <a:cxnSpLocks/>
          </p:cNvCxnSpPr>
          <p:nvPr/>
        </p:nvCxnSpPr>
        <p:spPr>
          <a:xfrm>
            <a:off x="4644008" y="0"/>
            <a:ext cx="2099813" cy="623731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9543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E84FC-F2BF-445D-9B0B-78898366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TYPE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9E3DC2B-A29B-440C-80A4-9748A4DECB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7</a:t>
            </a:fld>
            <a:endParaRPr lang="zh-TW" altLang="en-US"/>
          </a:p>
        </p:txBody>
      </p:sp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id="{9690C0CA-445A-4651-9D0C-F43E40CFA472}"/>
              </a:ext>
            </a:extLst>
          </p:cNvPr>
          <p:cNvSpPr/>
          <p:nvPr/>
        </p:nvSpPr>
        <p:spPr>
          <a:xfrm>
            <a:off x="467544" y="1268760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職稱</a:t>
            </a:r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B8DD661B-7299-48BB-8438-E3A5A235BA7C}"/>
              </a:ext>
            </a:extLst>
          </p:cNvPr>
          <p:cNvSpPr/>
          <p:nvPr/>
        </p:nvSpPr>
        <p:spPr>
          <a:xfrm>
            <a:off x="2111152" y="1267745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職等</a:t>
            </a: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21EAB7DD-8EF2-4AA0-8694-48F1D00F4DD6}"/>
              </a:ext>
            </a:extLst>
          </p:cNvPr>
          <p:cNvSpPr/>
          <p:nvPr/>
        </p:nvSpPr>
        <p:spPr>
          <a:xfrm>
            <a:off x="3754760" y="1268760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職級</a:t>
            </a: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C961546E-B821-4AF9-9366-9C576D7A0711}"/>
              </a:ext>
            </a:extLst>
          </p:cNvPr>
          <p:cNvSpPr/>
          <p:nvPr/>
        </p:nvSpPr>
        <p:spPr>
          <a:xfrm>
            <a:off x="467544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性別</a:t>
            </a:r>
          </a:p>
        </p:txBody>
      </p:sp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id="{5F7D7FC2-E2D3-46D3-A86F-9BC3A8646DB1}"/>
              </a:ext>
            </a:extLst>
          </p:cNvPr>
          <p:cNvSpPr/>
          <p:nvPr/>
        </p:nvSpPr>
        <p:spPr>
          <a:xfrm>
            <a:off x="2111152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血型</a:t>
            </a:r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9D233E35-5C19-4BEF-9B2C-0BEA475555D3}"/>
              </a:ext>
            </a:extLst>
          </p:cNvPr>
          <p:cNvSpPr/>
          <p:nvPr/>
        </p:nvSpPr>
        <p:spPr>
          <a:xfrm>
            <a:off x="467544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縣市</a:t>
            </a: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9A7CBF6B-155C-469E-880F-3AF339788ED8}"/>
              </a:ext>
            </a:extLst>
          </p:cNvPr>
          <p:cNvSpPr/>
          <p:nvPr/>
        </p:nvSpPr>
        <p:spPr>
          <a:xfrm>
            <a:off x="2111152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區</a:t>
            </a:r>
            <a:r>
              <a:rPr lang="en-US" altLang="zh-TW" dirty="0"/>
              <a:t>/</a:t>
            </a:r>
            <a:r>
              <a:rPr lang="zh-TW" altLang="en-US" dirty="0"/>
              <a:t>鄉</a:t>
            </a:r>
            <a:r>
              <a:rPr lang="en-US" altLang="zh-TW" dirty="0"/>
              <a:t>/</a:t>
            </a:r>
            <a:r>
              <a:rPr lang="zh-TW" altLang="en-US" dirty="0"/>
              <a:t>鎮</a:t>
            </a:r>
            <a:r>
              <a:rPr lang="en-US" altLang="zh-TW" dirty="0"/>
              <a:t>/</a:t>
            </a:r>
            <a:r>
              <a:rPr lang="zh-TW" altLang="en-US" dirty="0"/>
              <a:t>市</a:t>
            </a:r>
          </a:p>
        </p:txBody>
      </p:sp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2EBDB516-B848-43FA-A574-E13F23C87222}"/>
              </a:ext>
            </a:extLst>
          </p:cNvPr>
          <p:cNvSpPr/>
          <p:nvPr/>
        </p:nvSpPr>
        <p:spPr>
          <a:xfrm>
            <a:off x="3754760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里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8E0931F-8ADE-4778-A023-69BD3CF5B82C}"/>
              </a:ext>
            </a:extLst>
          </p:cNvPr>
          <p:cNvSpPr txBox="1"/>
          <p:nvPr/>
        </p:nvSpPr>
        <p:spPr>
          <a:xfrm>
            <a:off x="548784" y="182754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00 </a:t>
            </a:r>
            <a:r>
              <a:rPr lang="zh-TW" altLang="en-US" dirty="0"/>
              <a:t>董事長</a:t>
            </a:r>
            <a:endParaRPr lang="en-US" altLang="zh-TW" dirty="0"/>
          </a:p>
          <a:p>
            <a:r>
              <a:rPr lang="en-US" altLang="zh-TW" dirty="0"/>
              <a:t>01 </a:t>
            </a:r>
            <a:r>
              <a:rPr lang="zh-TW" altLang="en-US" dirty="0"/>
              <a:t>總經理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DB835FF-0DBA-456D-919F-41D243B8C835}"/>
              </a:ext>
            </a:extLst>
          </p:cNvPr>
          <p:cNvSpPr txBox="1"/>
          <p:nvPr/>
        </p:nvSpPr>
        <p:spPr>
          <a:xfrm>
            <a:off x="2192392" y="1827548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 </a:t>
            </a:r>
            <a:r>
              <a:rPr lang="zh-TW" altLang="en-US" dirty="0"/>
              <a:t>職等</a:t>
            </a:r>
            <a:r>
              <a:rPr lang="en-US" altLang="zh-TW" dirty="0"/>
              <a:t>1</a:t>
            </a:r>
          </a:p>
          <a:p>
            <a:r>
              <a:rPr lang="en-US" altLang="zh-TW" dirty="0"/>
              <a:t>2 </a:t>
            </a:r>
            <a:r>
              <a:rPr lang="zh-TW" altLang="en-US" dirty="0"/>
              <a:t>職等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AE75999-AD3B-4558-97F6-2FB501729349}"/>
              </a:ext>
            </a:extLst>
          </p:cNvPr>
          <p:cNvSpPr txBox="1"/>
          <p:nvPr/>
        </p:nvSpPr>
        <p:spPr>
          <a:xfrm>
            <a:off x="3888531" y="1827547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 </a:t>
            </a:r>
            <a:r>
              <a:rPr lang="zh-TW" altLang="en-US" dirty="0"/>
              <a:t>職級</a:t>
            </a:r>
            <a:r>
              <a:rPr lang="en-US" altLang="zh-TW" dirty="0"/>
              <a:t>1</a:t>
            </a:r>
          </a:p>
          <a:p>
            <a:r>
              <a:rPr lang="en-US" altLang="zh-TW" dirty="0"/>
              <a:t>2 </a:t>
            </a:r>
            <a:r>
              <a:rPr lang="zh-TW" altLang="en-US" dirty="0"/>
              <a:t>職級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1BCA37A-554B-450A-99EC-B620BB4DF8E2}"/>
              </a:ext>
            </a:extLst>
          </p:cNvPr>
          <p:cNvSpPr txBox="1"/>
          <p:nvPr/>
        </p:nvSpPr>
        <p:spPr>
          <a:xfrm>
            <a:off x="548784" y="3251980"/>
            <a:ext cx="90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 </a:t>
            </a:r>
            <a:r>
              <a:rPr lang="zh-TW" altLang="en-US" dirty="0"/>
              <a:t>女生</a:t>
            </a:r>
            <a:endParaRPr lang="en-US" altLang="zh-TW" dirty="0"/>
          </a:p>
          <a:p>
            <a:r>
              <a:rPr lang="en-US" altLang="zh-TW" dirty="0"/>
              <a:t>M </a:t>
            </a:r>
            <a:r>
              <a:rPr lang="zh-TW" altLang="en-US" dirty="0"/>
              <a:t>男生</a:t>
            </a:r>
            <a:endParaRPr lang="en-US" altLang="zh-TW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306FC44-1B15-414A-A296-29341F7C6F9F}"/>
              </a:ext>
            </a:extLst>
          </p:cNvPr>
          <p:cNvSpPr txBox="1"/>
          <p:nvPr/>
        </p:nvSpPr>
        <p:spPr>
          <a:xfrm>
            <a:off x="2224451" y="3233816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 </a:t>
            </a:r>
            <a:r>
              <a:rPr lang="en-US" altLang="zh-TW" dirty="0" err="1"/>
              <a:t>A</a:t>
            </a:r>
            <a:r>
              <a:rPr lang="zh-TW" altLang="en-US" dirty="0"/>
              <a:t>型</a:t>
            </a:r>
            <a:endParaRPr lang="en-US" altLang="zh-TW" dirty="0"/>
          </a:p>
          <a:p>
            <a:r>
              <a:rPr lang="en-US" altLang="zh-TW" dirty="0"/>
              <a:t>B </a:t>
            </a:r>
            <a:r>
              <a:rPr lang="en-US" altLang="zh-TW" dirty="0" err="1"/>
              <a:t>B</a:t>
            </a:r>
            <a:r>
              <a:rPr lang="zh-TW" altLang="en-US" dirty="0"/>
              <a:t>型</a:t>
            </a:r>
            <a:endParaRPr lang="en-US" altLang="zh-TW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2675FA42-262B-4727-9744-1750166F0343}"/>
              </a:ext>
            </a:extLst>
          </p:cNvPr>
          <p:cNvSpPr txBox="1"/>
          <p:nvPr/>
        </p:nvSpPr>
        <p:spPr>
          <a:xfrm>
            <a:off x="545133" y="473816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01 </a:t>
            </a:r>
            <a:r>
              <a:rPr lang="zh-TW" altLang="en-US" dirty="0"/>
              <a:t>台北市</a:t>
            </a:r>
            <a:endParaRPr lang="en-US" altLang="zh-TW" dirty="0"/>
          </a:p>
          <a:p>
            <a:r>
              <a:rPr lang="en-US" altLang="zh-TW" dirty="0"/>
              <a:t>02 </a:t>
            </a:r>
            <a:r>
              <a:rPr lang="zh-TW" altLang="en-US" dirty="0"/>
              <a:t>新北市</a:t>
            </a:r>
            <a:endParaRPr lang="en-US" altLang="zh-TW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CADA69C-8A0E-4E67-9B4E-2E8687428474}"/>
              </a:ext>
            </a:extLst>
          </p:cNvPr>
          <p:cNvSpPr txBox="1"/>
          <p:nvPr/>
        </p:nvSpPr>
        <p:spPr>
          <a:xfrm>
            <a:off x="2224450" y="473816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104 </a:t>
            </a:r>
            <a:r>
              <a:rPr lang="zh-TW" altLang="en-US" dirty="0"/>
              <a:t>中山區</a:t>
            </a:r>
            <a:endParaRPr lang="en-US" altLang="zh-TW" dirty="0"/>
          </a:p>
          <a:p>
            <a:r>
              <a:rPr lang="en-US" altLang="zh-TW" dirty="0"/>
              <a:t>116 </a:t>
            </a:r>
            <a:r>
              <a:rPr lang="zh-TW" altLang="en-US" dirty="0"/>
              <a:t>文山區</a:t>
            </a:r>
            <a:endParaRPr lang="en-US" altLang="zh-TW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6420421-DEF2-4FD9-A8BB-5F6E97FC1F58}"/>
              </a:ext>
            </a:extLst>
          </p:cNvPr>
          <p:cNvSpPr txBox="1"/>
          <p:nvPr/>
        </p:nvSpPr>
        <p:spPr>
          <a:xfrm>
            <a:off x="3888531" y="4717984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10401 </a:t>
            </a:r>
            <a:r>
              <a:rPr lang="zh-TW" altLang="en-US" dirty="0"/>
              <a:t>晴光里</a:t>
            </a:r>
            <a:endParaRPr lang="en-US" altLang="zh-TW" dirty="0"/>
          </a:p>
          <a:p>
            <a:r>
              <a:rPr lang="en-US" altLang="zh-TW" dirty="0"/>
              <a:t>10402 </a:t>
            </a:r>
            <a:r>
              <a:rPr lang="zh-TW" altLang="en-US" dirty="0"/>
              <a:t>圓山里</a:t>
            </a:r>
            <a:endParaRPr lang="en-US" altLang="zh-TW" dirty="0"/>
          </a:p>
        </p:txBody>
      </p:sp>
      <p:graphicFrame>
        <p:nvGraphicFramePr>
          <p:cNvPr id="3" name="表格 4">
            <a:extLst>
              <a:ext uri="{FF2B5EF4-FFF2-40B4-BE49-F238E27FC236}">
                <a16:creationId xmlns:a16="http://schemas.microsoft.com/office/drawing/2014/main" id="{48530BD8-3AB9-4C1C-91C7-048A28F572E3}"/>
              </a:ext>
            </a:extLst>
          </p:cNvPr>
          <p:cNvGraphicFramePr>
            <a:graphicFrameLocks noGrp="1"/>
          </p:cNvGraphicFramePr>
          <p:nvPr/>
        </p:nvGraphicFramePr>
        <p:xfrm>
          <a:off x="5122574" y="1267745"/>
          <a:ext cx="382054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738">
                  <a:extLst>
                    <a:ext uri="{9D8B030D-6E8A-4147-A177-3AD203B41FA5}">
                      <a16:colId xmlns:a16="http://schemas.microsoft.com/office/drawing/2014/main" val="1538659341"/>
                    </a:ext>
                  </a:extLst>
                </a:gridCol>
                <a:gridCol w="1030294">
                  <a:extLst>
                    <a:ext uri="{9D8B030D-6E8A-4147-A177-3AD203B41FA5}">
                      <a16:colId xmlns:a16="http://schemas.microsoft.com/office/drawing/2014/main" val="1973945768"/>
                    </a:ext>
                  </a:extLst>
                </a:gridCol>
                <a:gridCol w="1273516">
                  <a:extLst>
                    <a:ext uri="{9D8B030D-6E8A-4147-A177-3AD203B41FA5}">
                      <a16:colId xmlns:a16="http://schemas.microsoft.com/office/drawing/2014/main" val="273350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CodeType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Code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Name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7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職稱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董事長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0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職稱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總經理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性別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女生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性別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男生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2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縣市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台北市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1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縣市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新北市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0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區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鄉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鎮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104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中山區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5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區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鄉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鎮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116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文山區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60758"/>
                  </a:ext>
                </a:extLst>
              </a:tr>
            </a:tbl>
          </a:graphicData>
        </a:graphic>
      </p:graphicFrame>
      <p:sp>
        <p:nvSpPr>
          <p:cNvPr id="22" name="語音泡泡: 圓角矩形 21">
            <a:extLst>
              <a:ext uri="{FF2B5EF4-FFF2-40B4-BE49-F238E27FC236}">
                <a16:creationId xmlns:a16="http://schemas.microsoft.com/office/drawing/2014/main" id="{EAEE1D94-4550-4DB0-8ECB-3A84F2EC3715}"/>
              </a:ext>
            </a:extLst>
          </p:cNvPr>
          <p:cNvSpPr/>
          <p:nvPr/>
        </p:nvSpPr>
        <p:spPr>
          <a:xfrm>
            <a:off x="5436096" y="503643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Code</a:t>
            </a:r>
            <a:endParaRPr lang="zh-TW" altLang="en-US" dirty="0"/>
          </a:p>
        </p:txBody>
      </p:sp>
      <p:sp>
        <p:nvSpPr>
          <p:cNvPr id="23" name="語音泡泡: 圓角矩形 22">
            <a:extLst>
              <a:ext uri="{FF2B5EF4-FFF2-40B4-BE49-F238E27FC236}">
                <a16:creationId xmlns:a16="http://schemas.microsoft.com/office/drawing/2014/main" id="{AE6F2167-3772-4ED0-B9A5-0D1ECD48CD6A}"/>
              </a:ext>
            </a:extLst>
          </p:cNvPr>
          <p:cNvSpPr/>
          <p:nvPr/>
        </p:nvSpPr>
        <p:spPr>
          <a:xfrm>
            <a:off x="7834064" y="5037665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/>
              <a:t>CodeType</a:t>
            </a:r>
            <a:endParaRPr lang="zh-TW" altLang="en-US" dirty="0"/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D7B0C57C-6833-40D2-8E5E-46D42192DB49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6350496" y="5342761"/>
            <a:ext cx="1483568" cy="12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620B3E4A-26A0-424A-A7CC-5B741B934B5B}"/>
              </a:ext>
            </a:extLst>
          </p:cNvPr>
          <p:cNvSpPr txBox="1"/>
          <p:nvPr/>
        </p:nvSpPr>
        <p:spPr>
          <a:xfrm>
            <a:off x="6276780" y="496902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1..*</a:t>
            </a:r>
            <a:endParaRPr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CC7C50A-FC12-41D9-9FDF-F980395FF005}"/>
              </a:ext>
            </a:extLst>
          </p:cNvPr>
          <p:cNvSpPr txBox="1"/>
          <p:nvPr/>
        </p:nvSpPr>
        <p:spPr>
          <a:xfrm>
            <a:off x="7291849" y="49734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1..1</a:t>
            </a:r>
            <a:endParaRPr lang="zh-TW" altLang="en-US" dirty="0"/>
          </a:p>
        </p:txBody>
      </p:sp>
      <p:sp>
        <p:nvSpPr>
          <p:cNvPr id="31" name="語音泡泡: 圓角矩形 30">
            <a:extLst>
              <a:ext uri="{FF2B5EF4-FFF2-40B4-BE49-F238E27FC236}">
                <a16:creationId xmlns:a16="http://schemas.microsoft.com/office/drawing/2014/main" id="{368607C8-A177-4685-8BE5-0152B44CB9C4}"/>
              </a:ext>
            </a:extLst>
          </p:cNvPr>
          <p:cNvSpPr/>
          <p:nvPr/>
        </p:nvSpPr>
        <p:spPr>
          <a:xfrm>
            <a:off x="3754760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婚姻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D0986D7C-D3F1-4A1E-8EDE-7848D309C102}"/>
              </a:ext>
            </a:extLst>
          </p:cNvPr>
          <p:cNvSpPr txBox="1"/>
          <p:nvPr/>
        </p:nvSpPr>
        <p:spPr>
          <a:xfrm>
            <a:off x="3868059" y="3233816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01 </a:t>
            </a:r>
            <a:r>
              <a:rPr lang="zh-TW" altLang="en-US" dirty="0"/>
              <a:t>未婚</a:t>
            </a:r>
            <a:endParaRPr lang="en-US" altLang="zh-TW" dirty="0"/>
          </a:p>
          <a:p>
            <a:r>
              <a:rPr lang="en-US" altLang="zh-TW" dirty="0"/>
              <a:t>02 </a:t>
            </a:r>
            <a:r>
              <a:rPr lang="zh-TW" altLang="en-US" dirty="0"/>
              <a:t>已婚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095723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群組 40">
            <a:extLst>
              <a:ext uri="{FF2B5EF4-FFF2-40B4-BE49-F238E27FC236}">
                <a16:creationId xmlns:a16="http://schemas.microsoft.com/office/drawing/2014/main" id="{259F662F-A22F-4259-985E-C0A410EEAFBD}"/>
              </a:ext>
            </a:extLst>
          </p:cNvPr>
          <p:cNvGrpSpPr/>
          <p:nvPr/>
        </p:nvGrpSpPr>
        <p:grpSpPr>
          <a:xfrm>
            <a:off x="4713439" y="5392745"/>
            <a:ext cx="1296453" cy="759459"/>
            <a:chOff x="4713439" y="5392745"/>
            <a:chExt cx="1296453" cy="759459"/>
          </a:xfrm>
        </p:grpSpPr>
        <p:sp>
          <p:nvSpPr>
            <p:cNvPr id="28" name="橢圓 27">
              <a:extLst>
                <a:ext uri="{FF2B5EF4-FFF2-40B4-BE49-F238E27FC236}">
                  <a16:creationId xmlns:a16="http://schemas.microsoft.com/office/drawing/2014/main" id="{95ED2947-8636-489E-BB8A-3E2EC4B578BB}"/>
                </a:ext>
              </a:extLst>
            </p:cNvPr>
            <p:cNvSpPr/>
            <p:nvPr/>
          </p:nvSpPr>
          <p:spPr>
            <a:xfrm>
              <a:off x="5202902" y="5415891"/>
              <a:ext cx="466387" cy="46638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CD369B4F-46D7-42FA-8301-E4AD294FD752}"/>
                </a:ext>
              </a:extLst>
            </p:cNvPr>
            <p:cNvSpPr txBox="1"/>
            <p:nvPr/>
          </p:nvSpPr>
          <p:spPr>
            <a:xfrm>
              <a:off x="5478977" y="578287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0..*</a:t>
              </a:r>
              <a:endParaRPr lang="zh-TW" altLang="en-US" dirty="0"/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0F8B789-D0D9-4B39-A187-ECB3E40152AD}"/>
                </a:ext>
              </a:extLst>
            </p:cNvPr>
            <p:cNvSpPr txBox="1"/>
            <p:nvPr/>
          </p:nvSpPr>
          <p:spPr>
            <a:xfrm>
              <a:off x="4713439" y="5392745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0..1</a:t>
              </a:r>
              <a:endParaRPr lang="zh-TW" altLang="en-US" dirty="0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4ACE84FC-F2BF-445D-9B0B-78898366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TYPE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9E3DC2B-A29B-440C-80A4-9748A4DECB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8</a:t>
            </a:fld>
            <a:endParaRPr lang="zh-TW" altLang="en-US"/>
          </a:p>
        </p:txBody>
      </p:sp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id="{9690C0CA-445A-4651-9D0C-F43E40CFA472}"/>
              </a:ext>
            </a:extLst>
          </p:cNvPr>
          <p:cNvSpPr/>
          <p:nvPr/>
        </p:nvSpPr>
        <p:spPr>
          <a:xfrm>
            <a:off x="467544" y="1268760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職稱</a:t>
            </a:r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B8DD661B-7299-48BB-8438-E3A5A235BA7C}"/>
              </a:ext>
            </a:extLst>
          </p:cNvPr>
          <p:cNvSpPr/>
          <p:nvPr/>
        </p:nvSpPr>
        <p:spPr>
          <a:xfrm>
            <a:off x="2111152" y="1267745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職等</a:t>
            </a: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21EAB7DD-8EF2-4AA0-8694-48F1D00F4DD6}"/>
              </a:ext>
            </a:extLst>
          </p:cNvPr>
          <p:cNvSpPr/>
          <p:nvPr/>
        </p:nvSpPr>
        <p:spPr>
          <a:xfrm>
            <a:off x="3754760" y="1268760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職級</a:t>
            </a: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C961546E-B821-4AF9-9366-9C576D7A0711}"/>
              </a:ext>
            </a:extLst>
          </p:cNvPr>
          <p:cNvSpPr/>
          <p:nvPr/>
        </p:nvSpPr>
        <p:spPr>
          <a:xfrm>
            <a:off x="467544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性別</a:t>
            </a:r>
          </a:p>
        </p:txBody>
      </p:sp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id="{5F7D7FC2-E2D3-46D3-A86F-9BC3A8646DB1}"/>
              </a:ext>
            </a:extLst>
          </p:cNvPr>
          <p:cNvSpPr/>
          <p:nvPr/>
        </p:nvSpPr>
        <p:spPr>
          <a:xfrm>
            <a:off x="2111152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血型</a:t>
            </a:r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9D233E35-5C19-4BEF-9B2C-0BEA475555D3}"/>
              </a:ext>
            </a:extLst>
          </p:cNvPr>
          <p:cNvSpPr/>
          <p:nvPr/>
        </p:nvSpPr>
        <p:spPr>
          <a:xfrm>
            <a:off x="467544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縣市</a:t>
            </a: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9A7CBF6B-155C-469E-880F-3AF339788ED8}"/>
              </a:ext>
            </a:extLst>
          </p:cNvPr>
          <p:cNvSpPr/>
          <p:nvPr/>
        </p:nvSpPr>
        <p:spPr>
          <a:xfrm>
            <a:off x="2111152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區</a:t>
            </a:r>
            <a:r>
              <a:rPr lang="en-US" altLang="zh-TW" dirty="0"/>
              <a:t>/</a:t>
            </a:r>
            <a:r>
              <a:rPr lang="zh-TW" altLang="en-US" dirty="0"/>
              <a:t>鄉</a:t>
            </a:r>
            <a:r>
              <a:rPr lang="en-US" altLang="zh-TW" dirty="0"/>
              <a:t>/</a:t>
            </a:r>
            <a:r>
              <a:rPr lang="zh-TW" altLang="en-US" dirty="0"/>
              <a:t>鎮</a:t>
            </a:r>
            <a:r>
              <a:rPr lang="en-US" altLang="zh-TW" dirty="0"/>
              <a:t>/</a:t>
            </a:r>
            <a:r>
              <a:rPr lang="zh-TW" altLang="en-US" dirty="0"/>
              <a:t>市</a:t>
            </a:r>
          </a:p>
        </p:txBody>
      </p:sp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2EBDB516-B848-43FA-A574-E13F23C87222}"/>
              </a:ext>
            </a:extLst>
          </p:cNvPr>
          <p:cNvSpPr/>
          <p:nvPr/>
        </p:nvSpPr>
        <p:spPr>
          <a:xfrm>
            <a:off x="3754760" y="4125514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里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8E0931F-8ADE-4778-A023-69BD3CF5B82C}"/>
              </a:ext>
            </a:extLst>
          </p:cNvPr>
          <p:cNvSpPr txBox="1"/>
          <p:nvPr/>
        </p:nvSpPr>
        <p:spPr>
          <a:xfrm>
            <a:off x="548784" y="182754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00 </a:t>
            </a:r>
            <a:r>
              <a:rPr lang="zh-TW" altLang="en-US" dirty="0"/>
              <a:t>董事長</a:t>
            </a:r>
            <a:endParaRPr lang="en-US" altLang="zh-TW" dirty="0"/>
          </a:p>
          <a:p>
            <a:r>
              <a:rPr lang="en-US" altLang="zh-TW" dirty="0"/>
              <a:t>01 </a:t>
            </a:r>
            <a:r>
              <a:rPr lang="zh-TW" altLang="en-US" dirty="0"/>
              <a:t>總經理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DB835FF-0DBA-456D-919F-41D243B8C835}"/>
              </a:ext>
            </a:extLst>
          </p:cNvPr>
          <p:cNvSpPr txBox="1"/>
          <p:nvPr/>
        </p:nvSpPr>
        <p:spPr>
          <a:xfrm>
            <a:off x="2192392" y="1827548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 </a:t>
            </a:r>
            <a:r>
              <a:rPr lang="zh-TW" altLang="en-US" dirty="0"/>
              <a:t>職等</a:t>
            </a:r>
            <a:r>
              <a:rPr lang="en-US" altLang="zh-TW" dirty="0"/>
              <a:t>1</a:t>
            </a:r>
          </a:p>
          <a:p>
            <a:r>
              <a:rPr lang="en-US" altLang="zh-TW" dirty="0"/>
              <a:t>2 </a:t>
            </a:r>
            <a:r>
              <a:rPr lang="zh-TW" altLang="en-US" dirty="0"/>
              <a:t>職等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AE75999-AD3B-4558-97F6-2FB501729349}"/>
              </a:ext>
            </a:extLst>
          </p:cNvPr>
          <p:cNvSpPr txBox="1"/>
          <p:nvPr/>
        </p:nvSpPr>
        <p:spPr>
          <a:xfrm>
            <a:off x="3888531" y="1827547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 </a:t>
            </a:r>
            <a:r>
              <a:rPr lang="zh-TW" altLang="en-US" dirty="0"/>
              <a:t>職級</a:t>
            </a:r>
            <a:r>
              <a:rPr lang="en-US" altLang="zh-TW" dirty="0"/>
              <a:t>1</a:t>
            </a:r>
          </a:p>
          <a:p>
            <a:r>
              <a:rPr lang="en-US" altLang="zh-TW" dirty="0"/>
              <a:t>2 </a:t>
            </a:r>
            <a:r>
              <a:rPr lang="zh-TW" altLang="en-US" dirty="0"/>
              <a:t>職級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1BCA37A-554B-450A-99EC-B620BB4DF8E2}"/>
              </a:ext>
            </a:extLst>
          </p:cNvPr>
          <p:cNvSpPr txBox="1"/>
          <p:nvPr/>
        </p:nvSpPr>
        <p:spPr>
          <a:xfrm>
            <a:off x="548784" y="3251980"/>
            <a:ext cx="90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 </a:t>
            </a:r>
            <a:r>
              <a:rPr lang="zh-TW" altLang="en-US" dirty="0"/>
              <a:t>女生</a:t>
            </a:r>
            <a:endParaRPr lang="en-US" altLang="zh-TW" dirty="0"/>
          </a:p>
          <a:p>
            <a:r>
              <a:rPr lang="en-US" altLang="zh-TW" dirty="0"/>
              <a:t>M </a:t>
            </a:r>
            <a:r>
              <a:rPr lang="zh-TW" altLang="en-US" dirty="0"/>
              <a:t>男生</a:t>
            </a:r>
            <a:endParaRPr lang="en-US" altLang="zh-TW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306FC44-1B15-414A-A296-29341F7C6F9F}"/>
              </a:ext>
            </a:extLst>
          </p:cNvPr>
          <p:cNvSpPr txBox="1"/>
          <p:nvPr/>
        </p:nvSpPr>
        <p:spPr>
          <a:xfrm>
            <a:off x="2224451" y="3233816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 </a:t>
            </a:r>
            <a:r>
              <a:rPr lang="en-US" altLang="zh-TW" dirty="0" err="1"/>
              <a:t>A</a:t>
            </a:r>
            <a:r>
              <a:rPr lang="zh-TW" altLang="en-US" dirty="0"/>
              <a:t>型</a:t>
            </a:r>
            <a:endParaRPr lang="en-US" altLang="zh-TW" dirty="0"/>
          </a:p>
          <a:p>
            <a:r>
              <a:rPr lang="en-US" altLang="zh-TW" dirty="0"/>
              <a:t>B </a:t>
            </a:r>
            <a:r>
              <a:rPr lang="en-US" altLang="zh-TW" dirty="0" err="1"/>
              <a:t>B</a:t>
            </a:r>
            <a:r>
              <a:rPr lang="zh-TW" altLang="en-US" dirty="0"/>
              <a:t>型</a:t>
            </a:r>
            <a:endParaRPr lang="en-US" altLang="zh-TW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2675FA42-262B-4727-9744-1750166F0343}"/>
              </a:ext>
            </a:extLst>
          </p:cNvPr>
          <p:cNvSpPr txBox="1"/>
          <p:nvPr/>
        </p:nvSpPr>
        <p:spPr>
          <a:xfrm>
            <a:off x="545133" y="473816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01 </a:t>
            </a:r>
            <a:r>
              <a:rPr lang="zh-TW" altLang="en-US" dirty="0"/>
              <a:t>台北市</a:t>
            </a:r>
            <a:endParaRPr lang="en-US" altLang="zh-TW" dirty="0"/>
          </a:p>
          <a:p>
            <a:r>
              <a:rPr lang="en-US" altLang="zh-TW" dirty="0"/>
              <a:t>02 </a:t>
            </a:r>
            <a:r>
              <a:rPr lang="zh-TW" altLang="en-US" dirty="0"/>
              <a:t>新北市</a:t>
            </a:r>
            <a:endParaRPr lang="en-US" altLang="zh-TW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CADA69C-8A0E-4E67-9B4E-2E8687428474}"/>
              </a:ext>
            </a:extLst>
          </p:cNvPr>
          <p:cNvSpPr txBox="1"/>
          <p:nvPr/>
        </p:nvSpPr>
        <p:spPr>
          <a:xfrm>
            <a:off x="2224450" y="473816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104 </a:t>
            </a:r>
            <a:r>
              <a:rPr lang="zh-TW" altLang="en-US" dirty="0"/>
              <a:t>中山區</a:t>
            </a:r>
            <a:endParaRPr lang="en-US" altLang="zh-TW" dirty="0"/>
          </a:p>
          <a:p>
            <a:r>
              <a:rPr lang="en-US" altLang="zh-TW" dirty="0"/>
              <a:t>116 </a:t>
            </a:r>
            <a:r>
              <a:rPr lang="zh-TW" altLang="en-US" dirty="0"/>
              <a:t>文山區</a:t>
            </a:r>
            <a:endParaRPr lang="en-US" altLang="zh-TW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6420421-DEF2-4FD9-A8BB-5F6E97FC1F58}"/>
              </a:ext>
            </a:extLst>
          </p:cNvPr>
          <p:cNvSpPr txBox="1"/>
          <p:nvPr/>
        </p:nvSpPr>
        <p:spPr>
          <a:xfrm>
            <a:off x="3888531" y="4717984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10401 </a:t>
            </a:r>
            <a:r>
              <a:rPr lang="zh-TW" altLang="en-US" dirty="0"/>
              <a:t>晴光里</a:t>
            </a:r>
            <a:endParaRPr lang="en-US" altLang="zh-TW" dirty="0"/>
          </a:p>
          <a:p>
            <a:r>
              <a:rPr lang="en-US" altLang="zh-TW" dirty="0"/>
              <a:t>10402 </a:t>
            </a:r>
            <a:r>
              <a:rPr lang="zh-TW" altLang="en-US" dirty="0"/>
              <a:t>圓山里</a:t>
            </a:r>
            <a:endParaRPr lang="en-US" altLang="zh-TW" dirty="0"/>
          </a:p>
        </p:txBody>
      </p:sp>
      <p:graphicFrame>
        <p:nvGraphicFramePr>
          <p:cNvPr id="3" name="表格 4">
            <a:extLst>
              <a:ext uri="{FF2B5EF4-FFF2-40B4-BE49-F238E27FC236}">
                <a16:creationId xmlns:a16="http://schemas.microsoft.com/office/drawing/2014/main" id="{48530BD8-3AB9-4C1C-91C7-048A28F572E3}"/>
              </a:ext>
            </a:extLst>
          </p:cNvPr>
          <p:cNvGraphicFramePr>
            <a:graphicFrameLocks noGrp="1"/>
          </p:cNvGraphicFramePr>
          <p:nvPr/>
        </p:nvGraphicFramePr>
        <p:xfrm>
          <a:off x="5122574" y="1267745"/>
          <a:ext cx="382054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738">
                  <a:extLst>
                    <a:ext uri="{9D8B030D-6E8A-4147-A177-3AD203B41FA5}">
                      <a16:colId xmlns:a16="http://schemas.microsoft.com/office/drawing/2014/main" val="1538659341"/>
                    </a:ext>
                  </a:extLst>
                </a:gridCol>
                <a:gridCol w="1030294">
                  <a:extLst>
                    <a:ext uri="{9D8B030D-6E8A-4147-A177-3AD203B41FA5}">
                      <a16:colId xmlns:a16="http://schemas.microsoft.com/office/drawing/2014/main" val="1973945768"/>
                    </a:ext>
                  </a:extLst>
                </a:gridCol>
                <a:gridCol w="1273516">
                  <a:extLst>
                    <a:ext uri="{9D8B030D-6E8A-4147-A177-3AD203B41FA5}">
                      <a16:colId xmlns:a16="http://schemas.microsoft.com/office/drawing/2014/main" val="273350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CodeType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Code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Name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7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職稱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董事長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0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職稱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總經理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性別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女生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性別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男生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2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縣市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台北市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1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縣市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新北市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0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區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鄉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鎮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104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中山區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5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區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鄉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鎮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116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文山區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60758"/>
                  </a:ext>
                </a:extLst>
              </a:tr>
            </a:tbl>
          </a:graphicData>
        </a:graphic>
      </p:graphicFrame>
      <p:sp>
        <p:nvSpPr>
          <p:cNvPr id="22" name="語音泡泡: 圓角矩形 21">
            <a:extLst>
              <a:ext uri="{FF2B5EF4-FFF2-40B4-BE49-F238E27FC236}">
                <a16:creationId xmlns:a16="http://schemas.microsoft.com/office/drawing/2014/main" id="{EAEE1D94-4550-4DB0-8ECB-3A84F2EC3715}"/>
              </a:ext>
            </a:extLst>
          </p:cNvPr>
          <p:cNvSpPr/>
          <p:nvPr/>
        </p:nvSpPr>
        <p:spPr>
          <a:xfrm>
            <a:off x="5436096" y="503643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Code</a:t>
            </a:r>
            <a:endParaRPr lang="zh-TW" altLang="en-US" dirty="0"/>
          </a:p>
        </p:txBody>
      </p:sp>
      <p:sp>
        <p:nvSpPr>
          <p:cNvPr id="23" name="語音泡泡: 圓角矩形 22">
            <a:extLst>
              <a:ext uri="{FF2B5EF4-FFF2-40B4-BE49-F238E27FC236}">
                <a16:creationId xmlns:a16="http://schemas.microsoft.com/office/drawing/2014/main" id="{AE6F2167-3772-4ED0-B9A5-0D1ECD48CD6A}"/>
              </a:ext>
            </a:extLst>
          </p:cNvPr>
          <p:cNvSpPr/>
          <p:nvPr/>
        </p:nvSpPr>
        <p:spPr>
          <a:xfrm>
            <a:off x="7834064" y="5037665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/>
              <a:t>CodeType</a:t>
            </a:r>
            <a:endParaRPr lang="zh-TW" altLang="en-US" dirty="0"/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D7B0C57C-6833-40D2-8E5E-46D42192DB49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6350496" y="5342761"/>
            <a:ext cx="1483568" cy="12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CC7C50A-FC12-41D9-9FDF-F980395FF005}"/>
              </a:ext>
            </a:extLst>
          </p:cNvPr>
          <p:cNvSpPr txBox="1"/>
          <p:nvPr/>
        </p:nvSpPr>
        <p:spPr>
          <a:xfrm>
            <a:off x="7291849" y="49734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1..1</a:t>
            </a:r>
            <a:endParaRPr lang="zh-TW" altLang="en-US" dirty="0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D7006379-183B-4193-9ED5-9BB85F49D330}"/>
              </a:ext>
            </a:extLst>
          </p:cNvPr>
          <p:cNvSpPr txBox="1"/>
          <p:nvPr/>
        </p:nvSpPr>
        <p:spPr>
          <a:xfrm>
            <a:off x="6429180" y="512142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1..*</a:t>
            </a:r>
            <a:endParaRPr lang="zh-TW" altLang="en-US" dirty="0"/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8BC23AA5-1691-45CD-8B42-DAB7B6370CB4}"/>
              </a:ext>
            </a:extLst>
          </p:cNvPr>
          <p:cNvGrpSpPr/>
          <p:nvPr/>
        </p:nvGrpSpPr>
        <p:grpSpPr>
          <a:xfrm>
            <a:off x="1270069" y="4097773"/>
            <a:ext cx="908541" cy="666316"/>
            <a:chOff x="1270069" y="4097773"/>
            <a:chExt cx="908541" cy="666316"/>
          </a:xfrm>
        </p:grpSpPr>
        <p:cxnSp>
          <p:nvCxnSpPr>
            <p:cNvPr id="31" name="直線接點 30">
              <a:extLst>
                <a:ext uri="{FF2B5EF4-FFF2-40B4-BE49-F238E27FC236}">
                  <a16:creationId xmlns:a16="http://schemas.microsoft.com/office/drawing/2014/main" id="{AD7555B9-DEBB-4E3E-AAD9-3A5791BDE8E4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1381944" y="4431838"/>
              <a:ext cx="72920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61A5CE4B-00E0-4FA3-A66E-42B5372D2163}"/>
                </a:ext>
              </a:extLst>
            </p:cNvPr>
            <p:cNvSpPr txBox="1"/>
            <p:nvPr/>
          </p:nvSpPr>
          <p:spPr>
            <a:xfrm>
              <a:off x="1647695" y="4097773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1..*</a:t>
              </a:r>
              <a:endParaRPr lang="zh-TW" altLang="en-US" dirty="0"/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9F9B3A50-6096-4EA1-8CDE-B66D69366B95}"/>
                </a:ext>
              </a:extLst>
            </p:cNvPr>
            <p:cNvSpPr txBox="1"/>
            <p:nvPr/>
          </p:nvSpPr>
          <p:spPr>
            <a:xfrm>
              <a:off x="1270069" y="439475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1..1</a:t>
              </a:r>
              <a:endParaRPr lang="zh-TW" altLang="en-US" dirty="0"/>
            </a:p>
          </p:txBody>
        </p:sp>
      </p:grp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BEFC10FA-0FBD-4330-AB88-3FF496856929}"/>
              </a:ext>
            </a:extLst>
          </p:cNvPr>
          <p:cNvGrpSpPr/>
          <p:nvPr/>
        </p:nvGrpSpPr>
        <p:grpSpPr>
          <a:xfrm>
            <a:off x="2952905" y="4097773"/>
            <a:ext cx="803757" cy="680490"/>
            <a:chOff x="2952905" y="4097773"/>
            <a:chExt cx="803757" cy="680490"/>
          </a:xfrm>
        </p:grpSpPr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620B3E4A-26A0-424A-A7CC-5B741B934B5B}"/>
                </a:ext>
              </a:extLst>
            </p:cNvPr>
            <p:cNvSpPr txBox="1"/>
            <p:nvPr/>
          </p:nvSpPr>
          <p:spPr>
            <a:xfrm>
              <a:off x="3225747" y="4097773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1..*</a:t>
              </a:r>
              <a:endParaRPr lang="zh-TW" altLang="en-US" dirty="0"/>
            </a:p>
          </p:txBody>
        </p:sp>
        <p:cxnSp>
          <p:nvCxnSpPr>
            <p:cNvPr id="32" name="直線接點 31">
              <a:extLst>
                <a:ext uri="{FF2B5EF4-FFF2-40B4-BE49-F238E27FC236}">
                  <a16:creationId xmlns:a16="http://schemas.microsoft.com/office/drawing/2014/main" id="{8997A7E4-1B1C-48DF-AB96-3EB20FF591EC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>
              <a:off x="3025552" y="4431838"/>
              <a:ext cx="72920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83A9122F-DCE2-4405-BA59-0825001A9D66}"/>
                </a:ext>
              </a:extLst>
            </p:cNvPr>
            <p:cNvSpPr txBox="1"/>
            <p:nvPr/>
          </p:nvSpPr>
          <p:spPr>
            <a:xfrm>
              <a:off x="2952905" y="440893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1..1</a:t>
              </a:r>
              <a:endParaRPr lang="zh-TW" altLang="en-US" dirty="0"/>
            </a:p>
          </p:txBody>
        </p:sp>
      </p:grpSp>
      <p:sp>
        <p:nvSpPr>
          <p:cNvPr id="42" name="語音泡泡: 圓角矩形 41">
            <a:extLst>
              <a:ext uri="{FF2B5EF4-FFF2-40B4-BE49-F238E27FC236}">
                <a16:creationId xmlns:a16="http://schemas.microsoft.com/office/drawing/2014/main" id="{76B201E8-F12B-4BCC-8870-49AFEA9D0E56}"/>
              </a:ext>
            </a:extLst>
          </p:cNvPr>
          <p:cNvSpPr/>
          <p:nvPr/>
        </p:nvSpPr>
        <p:spPr>
          <a:xfrm>
            <a:off x="3754760" y="2670207"/>
            <a:ext cx="914400" cy="612648"/>
          </a:xfrm>
          <a:prstGeom prst="wedgeRoundRectCallout">
            <a:avLst>
              <a:gd name="adj1" fmla="val -16485"/>
              <a:gd name="adj2" fmla="val 3167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婚姻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394939A6-0D53-4027-9CF7-093E1548600E}"/>
              </a:ext>
            </a:extLst>
          </p:cNvPr>
          <p:cNvSpPr txBox="1"/>
          <p:nvPr/>
        </p:nvSpPr>
        <p:spPr>
          <a:xfrm>
            <a:off x="3868059" y="3233816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01 </a:t>
            </a:r>
            <a:r>
              <a:rPr lang="zh-TW" altLang="en-US" dirty="0"/>
              <a:t>未婚</a:t>
            </a:r>
            <a:endParaRPr lang="en-US" altLang="zh-TW" dirty="0"/>
          </a:p>
          <a:p>
            <a:r>
              <a:rPr lang="en-US" altLang="zh-TW" dirty="0"/>
              <a:t>02 </a:t>
            </a:r>
            <a:r>
              <a:rPr lang="zh-TW" altLang="en-US" dirty="0"/>
              <a:t>已婚</a:t>
            </a:r>
            <a:endParaRPr lang="en-US" altLang="zh-TW" dirty="0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7CD22B94-85C7-4A29-A351-BDE4C52FA386}"/>
              </a:ext>
            </a:extLst>
          </p:cNvPr>
          <p:cNvSpPr txBox="1"/>
          <p:nvPr/>
        </p:nvSpPr>
        <p:spPr>
          <a:xfrm>
            <a:off x="6025300" y="5773893"/>
            <a:ext cx="24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Table </a:t>
            </a:r>
            <a:r>
              <a:rPr lang="zh-TW" altLang="en-US" dirty="0"/>
              <a:t>要做什麼調整？</a:t>
            </a:r>
          </a:p>
        </p:txBody>
      </p:sp>
    </p:spTree>
    <p:extLst>
      <p:ext uri="{BB962C8B-B14F-4D97-AF65-F5344CB8AC3E}">
        <p14:creationId xmlns:p14="http://schemas.microsoft.com/office/powerpoint/2010/main" val="19949398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1E2FAA-0563-4945-88F2-77968E6DD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</a:t>
            </a:r>
            <a:r>
              <a:rPr lang="zh-TW" altLang="en-US" dirty="0"/>
              <a:t>：一個</a:t>
            </a:r>
            <a:r>
              <a:rPr lang="en-US" altLang="zh-TW" dirty="0"/>
              <a:t>Entity </a:t>
            </a:r>
            <a:r>
              <a:rPr lang="zh-TW" altLang="en-US" dirty="0"/>
              <a:t>拆成多個 </a:t>
            </a:r>
            <a:r>
              <a:rPr lang="en-US" altLang="zh-TW" dirty="0"/>
              <a:t>Table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5640C8-85E7-482D-835E-BA7EDDFC4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Employee</a:t>
            </a:r>
          </a:p>
          <a:p>
            <a:pPr lvl="1"/>
            <a:r>
              <a:rPr lang="en-US" altLang="zh-TW" dirty="0"/>
              <a:t>Profile (Party)</a:t>
            </a:r>
          </a:p>
          <a:p>
            <a:pPr lvl="1"/>
            <a:r>
              <a:rPr lang="en-US" altLang="zh-TW" dirty="0"/>
              <a:t>Employee</a:t>
            </a:r>
          </a:p>
          <a:p>
            <a:pPr lvl="1"/>
            <a:r>
              <a:rPr lang="zh-TW" altLang="en-US" dirty="0"/>
              <a:t>差勤主檔</a:t>
            </a:r>
            <a:endParaRPr lang="en-US" altLang="zh-TW" dirty="0"/>
          </a:p>
          <a:p>
            <a:pPr lvl="1"/>
            <a:r>
              <a:rPr lang="zh-TW" altLang="en-US" dirty="0"/>
              <a:t>薪資主檔</a:t>
            </a:r>
            <a:endParaRPr lang="en-US" altLang="zh-TW" dirty="0"/>
          </a:p>
          <a:p>
            <a:r>
              <a:rPr lang="zh-TW" altLang="en-US" dirty="0"/>
              <a:t>考量</a:t>
            </a:r>
            <a:endParaRPr lang="en-US" altLang="zh-TW" dirty="0"/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Dead lock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E3F50D4-52C4-4395-BA5B-4F2B753D20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467074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355BAC-0A6F-43CC-9A0C-49017D38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重點整理</a:t>
            </a:r>
            <a:r>
              <a:rPr lang="en-US" altLang="zh-TW" dirty="0"/>
              <a:t>-1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DC06CD9-513C-415D-965E-48697AB5B7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10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3E5AC96-85F2-48E1-988F-79A78A103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560" y="1345947"/>
            <a:ext cx="5721566" cy="381877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AB76F8FF-65A6-4961-BEA0-651375ACD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340" y="1113962"/>
            <a:ext cx="3744416" cy="1973866"/>
          </a:xfrm>
          <a:prstGeom prst="rect">
            <a:avLst/>
          </a:prstGeom>
        </p:spPr>
      </p:pic>
      <p:pic>
        <p:nvPicPr>
          <p:cNvPr id="11" name="圖片 2">
            <a:extLst>
              <a:ext uri="{FF2B5EF4-FFF2-40B4-BE49-F238E27FC236}">
                <a16:creationId xmlns:a16="http://schemas.microsoft.com/office/drawing/2014/main" id="{D36B3F99-CAA0-42AF-95F5-D0CF70B53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46" y="3436427"/>
            <a:ext cx="5050904" cy="2627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207314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2BB491-9A95-40A4-AFC7-9A75E275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重點整理</a:t>
            </a:r>
            <a:r>
              <a:rPr lang="en-US" altLang="zh-TW" dirty="0"/>
              <a:t>-2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8C977E3-ABE1-4A59-BCD6-6506C7193F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11</a:t>
            </a:fld>
            <a:endParaRPr lang="zh-TW" altLang="en-US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id="{59D6B1CD-E83A-4FE9-B971-6CF24034F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00125"/>
            <a:ext cx="72199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85379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FCCAB9-8829-4C37-874F-7EBF43DBB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重點整理</a:t>
            </a:r>
            <a:r>
              <a:rPr lang="en-US" altLang="zh-TW" dirty="0"/>
              <a:t>-3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74424CE-269F-45D9-9232-BA07FA2F34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12</a:t>
            </a:fld>
            <a:endParaRPr lang="zh-TW" altLang="en-US"/>
          </a:p>
        </p:txBody>
      </p:sp>
      <p:pic>
        <p:nvPicPr>
          <p:cNvPr id="5" name="圖片 3">
            <a:extLst>
              <a:ext uri="{FF2B5EF4-FFF2-40B4-BE49-F238E27FC236}">
                <a16:creationId xmlns:a16="http://schemas.microsoft.com/office/drawing/2014/main" id="{C072A0A7-0D19-4AF8-95B6-78E86BF7C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1346200"/>
            <a:ext cx="8426936" cy="38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58488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D9B2A9-5755-4B5B-B929-EB361220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重點整理</a:t>
            </a:r>
            <a:r>
              <a:rPr lang="en-US" altLang="zh-TW" dirty="0"/>
              <a:t>-4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F5AEADA-52FE-493B-80C1-C39FB8D0B4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13</a:t>
            </a:fld>
            <a:endParaRPr lang="zh-TW" altLang="en-US"/>
          </a:p>
        </p:txBody>
      </p:sp>
      <p:pic>
        <p:nvPicPr>
          <p:cNvPr id="5" name="圖片 3">
            <a:extLst>
              <a:ext uri="{FF2B5EF4-FFF2-40B4-BE49-F238E27FC236}">
                <a16:creationId xmlns:a16="http://schemas.microsoft.com/office/drawing/2014/main" id="{614326C2-883E-4B2D-8278-9F4AA54AEC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369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769568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A9E502-0601-4084-BBD2-18E504FD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重點整理</a:t>
            </a:r>
            <a:r>
              <a:rPr lang="en-US" altLang="zh-TW" dirty="0"/>
              <a:t>-5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B1AE01-0897-456E-BEA0-7C32B1F57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Checklist</a:t>
            </a:r>
          </a:p>
          <a:p>
            <a:pPr lvl="1"/>
            <a:r>
              <a:rPr lang="en-US" altLang="zh-TW" dirty="0"/>
              <a:t>1:1</a:t>
            </a:r>
            <a:r>
              <a:rPr lang="zh-TW" altLang="en-US" dirty="0"/>
              <a:t>的關聯是否都有獨立存在的原因</a:t>
            </a:r>
            <a:endParaRPr lang="en-US" altLang="zh-TW" dirty="0"/>
          </a:p>
          <a:p>
            <a:pPr lvl="1"/>
            <a:r>
              <a:rPr lang="zh-TW" altLang="en-US" dirty="0"/>
              <a:t>*</a:t>
            </a:r>
            <a:r>
              <a:rPr lang="en-US" altLang="zh-TW" dirty="0"/>
              <a:t>:</a:t>
            </a:r>
            <a:r>
              <a:rPr lang="zh-TW" altLang="en-US" dirty="0"/>
              <a:t>* 的關聯要用</a:t>
            </a:r>
            <a:r>
              <a:rPr lang="en-US" altLang="zh-TW" dirty="0"/>
              <a:t>Association Entity </a:t>
            </a:r>
          </a:p>
          <a:p>
            <a:pPr lvl="1"/>
            <a:r>
              <a:rPr lang="zh-TW" altLang="en-US" dirty="0"/>
              <a:t>是否需要記錄歷程</a:t>
            </a:r>
            <a:r>
              <a:rPr lang="en-US" altLang="zh-TW" dirty="0"/>
              <a:t>(</a:t>
            </a:r>
            <a:r>
              <a:rPr lang="zh-TW" altLang="en-US" dirty="0"/>
              <a:t>時間因素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是否會有</a:t>
            </a:r>
            <a:r>
              <a:rPr lang="en-US" altLang="zh-TW" dirty="0"/>
              <a:t>Multi-value</a:t>
            </a:r>
            <a:r>
              <a:rPr lang="zh-TW" altLang="en-US" dirty="0"/>
              <a:t>的可能</a:t>
            </a:r>
            <a:endParaRPr lang="en-US" altLang="zh-TW" dirty="0"/>
          </a:p>
          <a:p>
            <a:r>
              <a:rPr lang="zh-TW" altLang="en-US" dirty="0"/>
              <a:t>提醒</a:t>
            </a:r>
            <a:endParaRPr lang="en-US" altLang="zh-TW" dirty="0"/>
          </a:p>
          <a:p>
            <a:pPr lvl="1"/>
            <a:r>
              <a:rPr lang="zh-TW" altLang="en-US" dirty="0"/>
              <a:t>了解</a:t>
            </a:r>
            <a:r>
              <a:rPr lang="en-US" altLang="zh-TW" dirty="0"/>
              <a:t>Domain</a:t>
            </a:r>
            <a:r>
              <a:rPr lang="zh-TW" altLang="en-US" dirty="0"/>
              <a:t>本質</a:t>
            </a:r>
            <a:endParaRPr lang="en-US" altLang="zh-TW" dirty="0"/>
          </a:p>
          <a:p>
            <a:pPr lvl="2"/>
            <a:r>
              <a:rPr lang="zh-TW" altLang="en-US" dirty="0"/>
              <a:t>如：圖書</a:t>
            </a:r>
            <a:r>
              <a:rPr lang="en-US" altLang="zh-TW" dirty="0"/>
              <a:t> vs </a:t>
            </a:r>
            <a:r>
              <a:rPr lang="zh-TW" altLang="en-US"/>
              <a:t>館藏</a:t>
            </a:r>
            <a:endParaRPr lang="en-US" altLang="zh-TW" dirty="0"/>
          </a:p>
          <a:p>
            <a:pPr lvl="1"/>
            <a:r>
              <a:rPr lang="zh-TW" altLang="en-US" dirty="0"/>
              <a:t>逐步建構推疊，不是先射箭再畫靶</a:t>
            </a:r>
            <a:endParaRPr lang="en-US" altLang="zh-TW" dirty="0"/>
          </a:p>
          <a:p>
            <a:pPr lvl="2"/>
            <a:r>
              <a:rPr lang="zh-TW" altLang="en-US" dirty="0"/>
              <a:t>所以要從下往上畫</a:t>
            </a:r>
            <a:endParaRPr lang="en-US" altLang="zh-TW" dirty="0"/>
          </a:p>
          <a:p>
            <a:pPr lvl="2"/>
            <a:r>
              <a:rPr lang="en-US" altLang="zh-TW" dirty="0"/>
              <a:t>reference entity first, transaction entity next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2CF3C82-10BC-4E44-8823-57F285F68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20E6D-3551-4170-BC3C-46E54CC3AB78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52365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2"/>
          <p:cNvSpPr txBox="1">
            <a:spLocks noChangeArrowheads="1"/>
          </p:cNvSpPr>
          <p:nvPr/>
        </p:nvSpPr>
        <p:spPr bwMode="white">
          <a:xfrm>
            <a:off x="1385888" y="714375"/>
            <a:ext cx="6354762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8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Q&amp;A</a:t>
            </a:r>
            <a:endParaRPr lang="zh-TW" altLang="zh-TW" sz="8800" dirty="0"/>
          </a:p>
        </p:txBody>
      </p:sp>
      <p:grpSp>
        <p:nvGrpSpPr>
          <p:cNvPr id="2" name="群組 9"/>
          <p:cNvGrpSpPr>
            <a:grpSpLocks/>
          </p:cNvGrpSpPr>
          <p:nvPr/>
        </p:nvGrpSpPr>
        <p:grpSpPr bwMode="auto">
          <a:xfrm>
            <a:off x="731838" y="1303338"/>
            <a:ext cx="541337" cy="541337"/>
            <a:chOff x="1040178" y="2030164"/>
            <a:chExt cx="770458" cy="770458"/>
          </a:xfrm>
        </p:grpSpPr>
        <p:sp>
          <p:nvSpPr>
            <p:cNvPr id="23567" name="object 6"/>
            <p:cNvSpPr>
              <a:spLocks/>
            </p:cNvSpPr>
            <p:nvPr/>
          </p:nvSpPr>
          <p:spPr bwMode="auto">
            <a:xfrm>
              <a:off x="1040178" y="2030164"/>
              <a:ext cx="770458" cy="770458"/>
            </a:xfrm>
            <a:custGeom>
              <a:avLst/>
              <a:gdLst>
                <a:gd name="T0" fmla="*/ 385229 w 770458"/>
                <a:gd name="T1" fmla="*/ 0 h 770458"/>
                <a:gd name="T2" fmla="*/ 322741 w 770458"/>
                <a:gd name="T3" fmla="*/ 5041 h 770458"/>
                <a:gd name="T4" fmla="*/ 263464 w 770458"/>
                <a:gd name="T5" fmla="*/ 19638 h 770458"/>
                <a:gd name="T6" fmla="*/ 208191 w 770458"/>
                <a:gd name="T7" fmla="*/ 42996 h 770458"/>
                <a:gd name="T8" fmla="*/ 157714 w 770458"/>
                <a:gd name="T9" fmla="*/ 74324 h 770458"/>
                <a:gd name="T10" fmla="*/ 112828 w 770458"/>
                <a:gd name="T11" fmla="*/ 112826 h 770458"/>
                <a:gd name="T12" fmla="*/ 74324 w 770458"/>
                <a:gd name="T13" fmla="*/ 157712 h 770458"/>
                <a:gd name="T14" fmla="*/ 42997 w 770458"/>
                <a:gd name="T15" fmla="*/ 208186 h 770458"/>
                <a:gd name="T16" fmla="*/ 19638 w 770458"/>
                <a:gd name="T17" fmla="*/ 263457 h 770458"/>
                <a:gd name="T18" fmla="*/ 5041 w 770458"/>
                <a:gd name="T19" fmla="*/ 322731 h 770458"/>
                <a:gd name="T20" fmla="*/ 0 w 770458"/>
                <a:gd name="T21" fmla="*/ 385216 h 770458"/>
                <a:gd name="T22" fmla="*/ 1276 w 770458"/>
                <a:gd name="T23" fmla="*/ 416810 h 770458"/>
                <a:gd name="T24" fmla="*/ 11195 w 770458"/>
                <a:gd name="T25" fmla="*/ 477790 h 770458"/>
                <a:gd name="T26" fmla="*/ 30272 w 770458"/>
                <a:gd name="T27" fmla="*/ 535164 h 770458"/>
                <a:gd name="T28" fmla="*/ 57714 w 770458"/>
                <a:gd name="T29" fmla="*/ 588139 h 770458"/>
                <a:gd name="T30" fmla="*/ 92729 w 770458"/>
                <a:gd name="T31" fmla="*/ 635922 h 770458"/>
                <a:gd name="T32" fmla="*/ 134523 w 770458"/>
                <a:gd name="T33" fmla="*/ 677719 h 770458"/>
                <a:gd name="T34" fmla="*/ 182303 w 770458"/>
                <a:gd name="T35" fmla="*/ 712737 h 770458"/>
                <a:gd name="T36" fmla="*/ 235277 w 770458"/>
                <a:gd name="T37" fmla="*/ 740182 h 770458"/>
                <a:gd name="T38" fmla="*/ 292651 w 770458"/>
                <a:gd name="T39" fmla="*/ 759261 h 770458"/>
                <a:gd name="T40" fmla="*/ 353633 w 770458"/>
                <a:gd name="T41" fmla="*/ 769181 h 770458"/>
                <a:gd name="T42" fmla="*/ 385229 w 770458"/>
                <a:gd name="T43" fmla="*/ 770458 h 770458"/>
                <a:gd name="T44" fmla="*/ 416824 w 770458"/>
                <a:gd name="T45" fmla="*/ 769181 h 770458"/>
                <a:gd name="T46" fmla="*/ 477806 w 770458"/>
                <a:gd name="T47" fmla="*/ 759261 h 770458"/>
                <a:gd name="T48" fmla="*/ 535180 w 770458"/>
                <a:gd name="T49" fmla="*/ 740182 h 770458"/>
                <a:gd name="T50" fmla="*/ 588154 w 770458"/>
                <a:gd name="T51" fmla="*/ 712737 h 770458"/>
                <a:gd name="T52" fmla="*/ 635934 w 770458"/>
                <a:gd name="T53" fmla="*/ 677719 h 770458"/>
                <a:gd name="T54" fmla="*/ 677728 w 770458"/>
                <a:gd name="T55" fmla="*/ 635922 h 770458"/>
                <a:gd name="T56" fmla="*/ 712743 w 770458"/>
                <a:gd name="T57" fmla="*/ 588139 h 770458"/>
                <a:gd name="T58" fmla="*/ 740185 w 770458"/>
                <a:gd name="T59" fmla="*/ 535164 h 770458"/>
                <a:gd name="T60" fmla="*/ 759262 w 770458"/>
                <a:gd name="T61" fmla="*/ 477790 h 770458"/>
                <a:gd name="T62" fmla="*/ 769181 w 770458"/>
                <a:gd name="T63" fmla="*/ 416810 h 770458"/>
                <a:gd name="T64" fmla="*/ 770458 w 770458"/>
                <a:gd name="T65" fmla="*/ 385216 h 770458"/>
                <a:gd name="T66" fmla="*/ 769181 w 770458"/>
                <a:gd name="T67" fmla="*/ 353622 h 770458"/>
                <a:gd name="T68" fmla="*/ 759262 w 770458"/>
                <a:gd name="T69" fmla="*/ 292644 h 770458"/>
                <a:gd name="T70" fmla="*/ 740185 w 770458"/>
                <a:gd name="T71" fmla="*/ 235272 h 770458"/>
                <a:gd name="T72" fmla="*/ 712743 w 770458"/>
                <a:gd name="T73" fmla="*/ 182300 h 770458"/>
                <a:gd name="T74" fmla="*/ 677728 w 770458"/>
                <a:gd name="T75" fmla="*/ 134521 h 770458"/>
                <a:gd name="T76" fmla="*/ 635934 w 770458"/>
                <a:gd name="T77" fmla="*/ 92728 h 770458"/>
                <a:gd name="T78" fmla="*/ 588154 w 770458"/>
                <a:gd name="T79" fmla="*/ 57713 h 770458"/>
                <a:gd name="T80" fmla="*/ 535180 w 770458"/>
                <a:gd name="T81" fmla="*/ 30272 h 770458"/>
                <a:gd name="T82" fmla="*/ 477806 w 770458"/>
                <a:gd name="T83" fmla="*/ 11195 h 770458"/>
                <a:gd name="T84" fmla="*/ 416824 w 770458"/>
                <a:gd name="T85" fmla="*/ 1276 h 770458"/>
                <a:gd name="T86" fmla="*/ 385229 w 770458"/>
                <a:gd name="T87" fmla="*/ 0 h 7704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70458"/>
                <a:gd name="T133" fmla="*/ 0 h 770458"/>
                <a:gd name="T134" fmla="*/ 770458 w 770458"/>
                <a:gd name="T135" fmla="*/ 770458 h 7704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70458" h="770458">
                  <a:moveTo>
                    <a:pt x="385229" y="0"/>
                  </a:moveTo>
                  <a:lnTo>
                    <a:pt x="322741" y="5041"/>
                  </a:lnTo>
                  <a:lnTo>
                    <a:pt x="263464" y="19638"/>
                  </a:lnTo>
                  <a:lnTo>
                    <a:pt x="208191" y="42996"/>
                  </a:lnTo>
                  <a:lnTo>
                    <a:pt x="157714" y="74324"/>
                  </a:lnTo>
                  <a:lnTo>
                    <a:pt x="112828" y="112826"/>
                  </a:lnTo>
                  <a:lnTo>
                    <a:pt x="74324" y="157712"/>
                  </a:lnTo>
                  <a:lnTo>
                    <a:pt x="42997" y="208186"/>
                  </a:lnTo>
                  <a:lnTo>
                    <a:pt x="19638" y="263457"/>
                  </a:lnTo>
                  <a:lnTo>
                    <a:pt x="5041" y="322731"/>
                  </a:lnTo>
                  <a:lnTo>
                    <a:pt x="0" y="385216"/>
                  </a:lnTo>
                  <a:lnTo>
                    <a:pt x="1276" y="416810"/>
                  </a:lnTo>
                  <a:lnTo>
                    <a:pt x="11195" y="477790"/>
                  </a:lnTo>
                  <a:lnTo>
                    <a:pt x="30272" y="535164"/>
                  </a:lnTo>
                  <a:lnTo>
                    <a:pt x="57714" y="588139"/>
                  </a:lnTo>
                  <a:lnTo>
                    <a:pt x="92729" y="635922"/>
                  </a:lnTo>
                  <a:lnTo>
                    <a:pt x="134523" y="677719"/>
                  </a:lnTo>
                  <a:lnTo>
                    <a:pt x="182303" y="712737"/>
                  </a:lnTo>
                  <a:lnTo>
                    <a:pt x="235277" y="740182"/>
                  </a:lnTo>
                  <a:lnTo>
                    <a:pt x="292651" y="759261"/>
                  </a:lnTo>
                  <a:lnTo>
                    <a:pt x="353633" y="769181"/>
                  </a:lnTo>
                  <a:lnTo>
                    <a:pt x="385229" y="770458"/>
                  </a:lnTo>
                  <a:lnTo>
                    <a:pt x="416824" y="769181"/>
                  </a:lnTo>
                  <a:lnTo>
                    <a:pt x="477806" y="759261"/>
                  </a:lnTo>
                  <a:lnTo>
                    <a:pt x="535180" y="740182"/>
                  </a:lnTo>
                  <a:lnTo>
                    <a:pt x="588154" y="712737"/>
                  </a:lnTo>
                  <a:lnTo>
                    <a:pt x="635934" y="677719"/>
                  </a:lnTo>
                  <a:lnTo>
                    <a:pt x="677728" y="635922"/>
                  </a:lnTo>
                  <a:lnTo>
                    <a:pt x="712743" y="588139"/>
                  </a:lnTo>
                  <a:lnTo>
                    <a:pt x="740185" y="535164"/>
                  </a:lnTo>
                  <a:lnTo>
                    <a:pt x="759262" y="477790"/>
                  </a:lnTo>
                  <a:lnTo>
                    <a:pt x="769181" y="416810"/>
                  </a:lnTo>
                  <a:lnTo>
                    <a:pt x="770458" y="385216"/>
                  </a:lnTo>
                  <a:lnTo>
                    <a:pt x="769181" y="353622"/>
                  </a:lnTo>
                  <a:lnTo>
                    <a:pt x="759262" y="292644"/>
                  </a:lnTo>
                  <a:lnTo>
                    <a:pt x="740185" y="235272"/>
                  </a:lnTo>
                  <a:lnTo>
                    <a:pt x="712743" y="182300"/>
                  </a:lnTo>
                  <a:lnTo>
                    <a:pt x="677728" y="134521"/>
                  </a:lnTo>
                  <a:lnTo>
                    <a:pt x="635934" y="92728"/>
                  </a:lnTo>
                  <a:lnTo>
                    <a:pt x="588154" y="57713"/>
                  </a:lnTo>
                  <a:lnTo>
                    <a:pt x="535180" y="30272"/>
                  </a:lnTo>
                  <a:lnTo>
                    <a:pt x="477806" y="11195"/>
                  </a:lnTo>
                  <a:lnTo>
                    <a:pt x="416824" y="1276"/>
                  </a:lnTo>
                  <a:lnTo>
                    <a:pt x="385229" y="0"/>
                  </a:lnTo>
                  <a:close/>
                </a:path>
              </a:pathLst>
            </a:custGeom>
            <a:solidFill>
              <a:srgbClr val="0082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8" name="object 7"/>
            <p:cNvSpPr>
              <a:spLocks/>
            </p:cNvSpPr>
            <p:nvPr/>
          </p:nvSpPr>
          <p:spPr bwMode="auto">
            <a:xfrm>
              <a:off x="1108720" y="2105924"/>
              <a:ext cx="633373" cy="633361"/>
            </a:xfrm>
            <a:custGeom>
              <a:avLst/>
              <a:gdLst>
                <a:gd name="T0" fmla="*/ 265401 w 633374"/>
                <a:gd name="T1" fmla="*/ 4151 h 633361"/>
                <a:gd name="T2" fmla="*/ 171288 w 633374"/>
                <a:gd name="T3" fmla="*/ 35396 h 633361"/>
                <a:gd name="T4" fmla="*/ 92870 w 633374"/>
                <a:gd name="T5" fmla="*/ 92849 h 633361"/>
                <a:gd name="T6" fmla="*/ 35405 w 633374"/>
                <a:gd name="T7" fmla="*/ 171254 h 633361"/>
                <a:gd name="T8" fmla="*/ 4153 w 633374"/>
                <a:gd name="T9" fmla="*/ 265355 h 633361"/>
                <a:gd name="T10" fmla="*/ 1051 w 633374"/>
                <a:gd name="T11" fmla="*/ 342585 h 633361"/>
                <a:gd name="T12" fmla="*/ 24929 w 633374"/>
                <a:gd name="T13" fmla="*/ 439805 h 633361"/>
                <a:gd name="T14" fmla="*/ 76334 w 633374"/>
                <a:gd name="T15" fmla="*/ 522643 h 633361"/>
                <a:gd name="T16" fmla="*/ 150007 w 633374"/>
                <a:gd name="T17" fmla="*/ 585841 h 633361"/>
                <a:gd name="T18" fmla="*/ 240689 w 633374"/>
                <a:gd name="T19" fmla="*/ 624140 h 633361"/>
                <a:gd name="T20" fmla="*/ 316687 w 633374"/>
                <a:gd name="T21" fmla="*/ 633361 h 633361"/>
                <a:gd name="T22" fmla="*/ 392659 w 633374"/>
                <a:gd name="T23" fmla="*/ 624140 h 633361"/>
                <a:gd name="T24" fmla="*/ 483336 w 633374"/>
                <a:gd name="T25" fmla="*/ 585841 h 633361"/>
                <a:gd name="T26" fmla="*/ 316687 w 633374"/>
                <a:gd name="T27" fmla="*/ 584517 h 633361"/>
                <a:gd name="T28" fmla="*/ 252402 w 633374"/>
                <a:gd name="T29" fmla="*/ 576718 h 633361"/>
                <a:gd name="T30" fmla="*/ 175702 w 633374"/>
                <a:gd name="T31" fmla="*/ 544324 h 633361"/>
                <a:gd name="T32" fmla="*/ 113394 w 633374"/>
                <a:gd name="T33" fmla="*/ 490872 h 633361"/>
                <a:gd name="T34" fmla="*/ 69924 w 633374"/>
                <a:gd name="T35" fmla="*/ 420809 h 633361"/>
                <a:gd name="T36" fmla="*/ 49733 w 633374"/>
                <a:gd name="T37" fmla="*/ 338584 h 633361"/>
                <a:gd name="T38" fmla="*/ 49733 w 633374"/>
                <a:gd name="T39" fmla="*/ 294717 h 633361"/>
                <a:gd name="T40" fmla="*/ 69924 w 633374"/>
                <a:gd name="T41" fmla="*/ 212507 h 633361"/>
                <a:gd name="T42" fmla="*/ 113394 w 633374"/>
                <a:gd name="T43" fmla="*/ 142457 h 633361"/>
                <a:gd name="T44" fmla="*/ 175702 w 633374"/>
                <a:gd name="T45" fmla="*/ 89016 h 633361"/>
                <a:gd name="T46" fmla="*/ 252402 w 633374"/>
                <a:gd name="T47" fmla="*/ 56629 h 633361"/>
                <a:gd name="T48" fmla="*/ 316687 w 633374"/>
                <a:gd name="T49" fmla="*/ 48831 h 633361"/>
                <a:gd name="T50" fmla="*/ 483336 w 633374"/>
                <a:gd name="T51" fmla="*/ 47508 h 633361"/>
                <a:gd name="T52" fmla="*/ 392659 w 633374"/>
                <a:gd name="T53" fmla="*/ 9218 h 633361"/>
                <a:gd name="T54" fmla="*/ 316687 w 633374"/>
                <a:gd name="T55" fmla="*/ 0 h 633361"/>
                <a:gd name="T56" fmla="*/ 316687 w 633374"/>
                <a:gd name="T57" fmla="*/ 48831 h 633361"/>
                <a:gd name="T58" fmla="*/ 360038 w 633374"/>
                <a:gd name="T59" fmla="*/ 52343 h 633361"/>
                <a:gd name="T60" fmla="*/ 439632 w 633374"/>
                <a:gd name="T61" fmla="*/ 78771 h 633361"/>
                <a:gd name="T62" fmla="*/ 505949 w 633374"/>
                <a:gd name="T63" fmla="*/ 127366 h 633361"/>
                <a:gd name="T64" fmla="*/ 554542 w 633374"/>
                <a:gd name="T65" fmla="*/ 193681 h 633361"/>
                <a:gd name="T66" fmla="*/ 580969 w 633374"/>
                <a:gd name="T67" fmla="*/ 273268 h 633361"/>
                <a:gd name="T68" fmla="*/ 583591 w 633374"/>
                <a:gd name="T69" fmla="*/ 338584 h 633361"/>
                <a:gd name="T70" fmla="*/ 563401 w 633374"/>
                <a:gd name="T71" fmla="*/ 420809 h 633361"/>
                <a:gd name="T72" fmla="*/ 519932 w 633374"/>
                <a:gd name="T73" fmla="*/ 490872 h 633361"/>
                <a:gd name="T74" fmla="*/ 457630 w 633374"/>
                <a:gd name="T75" fmla="*/ 544324 h 633361"/>
                <a:gd name="T76" fmla="*/ 380938 w 633374"/>
                <a:gd name="T77" fmla="*/ 576718 h 633361"/>
                <a:gd name="T78" fmla="*/ 316687 w 633374"/>
                <a:gd name="T79" fmla="*/ 584517 h 633361"/>
                <a:gd name="T80" fmla="*/ 522624 w 633374"/>
                <a:gd name="T81" fmla="*/ 557026 h 633361"/>
                <a:gd name="T82" fmla="*/ 585812 w 633374"/>
                <a:gd name="T83" fmla="*/ 483350 h 633361"/>
                <a:gd name="T84" fmla="*/ 624105 w 633374"/>
                <a:gd name="T85" fmla="*/ 392664 h 633361"/>
                <a:gd name="T86" fmla="*/ 633325 w 633374"/>
                <a:gd name="T87" fmla="*/ 316649 h 633361"/>
                <a:gd name="T88" fmla="*/ 624105 w 633374"/>
                <a:gd name="T89" fmla="*/ 240645 h 633361"/>
                <a:gd name="T90" fmla="*/ 585812 w 633374"/>
                <a:gd name="T91" fmla="*/ 149976 h 633361"/>
                <a:gd name="T92" fmla="*/ 522624 w 633374"/>
                <a:gd name="T93" fmla="*/ 76316 h 633361"/>
                <a:gd name="T94" fmla="*/ 485293 w 633374"/>
                <a:gd name="T95" fmla="*/ 48831 h 63336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33374"/>
                <a:gd name="T145" fmla="*/ 0 h 633361"/>
                <a:gd name="T146" fmla="*/ 633374 w 633374"/>
                <a:gd name="T147" fmla="*/ 633361 h 63336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33374" h="633361">
                  <a:moveTo>
                    <a:pt x="316699" y="0"/>
                  </a:moveTo>
                  <a:lnTo>
                    <a:pt x="265401" y="4151"/>
                  </a:lnTo>
                  <a:lnTo>
                    <a:pt x="216711" y="16169"/>
                  </a:lnTo>
                  <a:lnTo>
                    <a:pt x="171288" y="35396"/>
                  </a:lnTo>
                  <a:lnTo>
                    <a:pt x="129789" y="61175"/>
                  </a:lnTo>
                  <a:lnTo>
                    <a:pt x="92870" y="92849"/>
                  </a:lnTo>
                  <a:lnTo>
                    <a:pt x="61190" y="129761"/>
                  </a:lnTo>
                  <a:lnTo>
                    <a:pt x="35405" y="171254"/>
                  </a:lnTo>
                  <a:lnTo>
                    <a:pt x="16174" y="216671"/>
                  </a:lnTo>
                  <a:lnTo>
                    <a:pt x="4153" y="265355"/>
                  </a:lnTo>
                  <a:lnTo>
                    <a:pt x="0" y="316649"/>
                  </a:lnTo>
                  <a:lnTo>
                    <a:pt x="1051" y="342585"/>
                  </a:lnTo>
                  <a:lnTo>
                    <a:pt x="9221" y="392664"/>
                  </a:lnTo>
                  <a:lnTo>
                    <a:pt x="24929" y="439805"/>
                  </a:lnTo>
                  <a:lnTo>
                    <a:pt x="47519" y="483350"/>
                  </a:lnTo>
                  <a:lnTo>
                    <a:pt x="76334" y="522643"/>
                  </a:lnTo>
                  <a:lnTo>
                    <a:pt x="110715" y="557026"/>
                  </a:lnTo>
                  <a:lnTo>
                    <a:pt x="150007" y="585841"/>
                  </a:lnTo>
                  <a:lnTo>
                    <a:pt x="193550" y="608431"/>
                  </a:lnTo>
                  <a:lnTo>
                    <a:pt x="240689" y="624140"/>
                  </a:lnTo>
                  <a:lnTo>
                    <a:pt x="290765" y="632309"/>
                  </a:lnTo>
                  <a:lnTo>
                    <a:pt x="316699" y="633361"/>
                  </a:lnTo>
                  <a:lnTo>
                    <a:pt x="342633" y="632309"/>
                  </a:lnTo>
                  <a:lnTo>
                    <a:pt x="392708" y="624140"/>
                  </a:lnTo>
                  <a:lnTo>
                    <a:pt x="439844" y="608431"/>
                  </a:lnTo>
                  <a:lnTo>
                    <a:pt x="483385" y="585841"/>
                  </a:lnTo>
                  <a:lnTo>
                    <a:pt x="485343" y="584517"/>
                  </a:lnTo>
                  <a:lnTo>
                    <a:pt x="316699" y="584517"/>
                  </a:lnTo>
                  <a:lnTo>
                    <a:pt x="294761" y="583627"/>
                  </a:lnTo>
                  <a:lnTo>
                    <a:pt x="252402" y="576718"/>
                  </a:lnTo>
                  <a:lnTo>
                    <a:pt x="212530" y="563431"/>
                  </a:lnTo>
                  <a:lnTo>
                    <a:pt x="175702" y="544324"/>
                  </a:lnTo>
                  <a:lnTo>
                    <a:pt x="142471" y="519952"/>
                  </a:lnTo>
                  <a:lnTo>
                    <a:pt x="113394" y="490872"/>
                  </a:lnTo>
                  <a:lnTo>
                    <a:pt x="89027" y="457639"/>
                  </a:lnTo>
                  <a:lnTo>
                    <a:pt x="69924" y="420809"/>
                  </a:lnTo>
                  <a:lnTo>
                    <a:pt x="56641" y="380939"/>
                  </a:lnTo>
                  <a:lnTo>
                    <a:pt x="49733" y="338584"/>
                  </a:lnTo>
                  <a:lnTo>
                    <a:pt x="48844" y="316649"/>
                  </a:lnTo>
                  <a:lnTo>
                    <a:pt x="49733" y="294717"/>
                  </a:lnTo>
                  <a:lnTo>
                    <a:pt x="56641" y="252370"/>
                  </a:lnTo>
                  <a:lnTo>
                    <a:pt x="69924" y="212507"/>
                  </a:lnTo>
                  <a:lnTo>
                    <a:pt x="89027" y="175684"/>
                  </a:lnTo>
                  <a:lnTo>
                    <a:pt x="113394" y="142457"/>
                  </a:lnTo>
                  <a:lnTo>
                    <a:pt x="142471" y="113383"/>
                  </a:lnTo>
                  <a:lnTo>
                    <a:pt x="175702" y="89016"/>
                  </a:lnTo>
                  <a:lnTo>
                    <a:pt x="212530" y="69912"/>
                  </a:lnTo>
                  <a:lnTo>
                    <a:pt x="252402" y="56629"/>
                  </a:lnTo>
                  <a:lnTo>
                    <a:pt x="294761" y="49721"/>
                  </a:lnTo>
                  <a:lnTo>
                    <a:pt x="316699" y="48831"/>
                  </a:lnTo>
                  <a:lnTo>
                    <a:pt x="485342" y="48831"/>
                  </a:lnTo>
                  <a:lnTo>
                    <a:pt x="483385" y="47508"/>
                  </a:lnTo>
                  <a:lnTo>
                    <a:pt x="439844" y="24923"/>
                  </a:lnTo>
                  <a:lnTo>
                    <a:pt x="392708" y="9218"/>
                  </a:lnTo>
                  <a:lnTo>
                    <a:pt x="342633" y="1051"/>
                  </a:lnTo>
                  <a:lnTo>
                    <a:pt x="316699" y="0"/>
                  </a:lnTo>
                  <a:close/>
                </a:path>
                <a:path w="633374" h="633361">
                  <a:moveTo>
                    <a:pt x="485342" y="48831"/>
                  </a:moveTo>
                  <a:lnTo>
                    <a:pt x="316699" y="48831"/>
                  </a:lnTo>
                  <a:lnTo>
                    <a:pt x="338634" y="49721"/>
                  </a:lnTo>
                  <a:lnTo>
                    <a:pt x="360087" y="52343"/>
                  </a:lnTo>
                  <a:lnTo>
                    <a:pt x="401266" y="62508"/>
                  </a:lnTo>
                  <a:lnTo>
                    <a:pt x="439681" y="78771"/>
                  </a:lnTo>
                  <a:lnTo>
                    <a:pt x="474777" y="100576"/>
                  </a:lnTo>
                  <a:lnTo>
                    <a:pt x="505998" y="127366"/>
                  </a:lnTo>
                  <a:lnTo>
                    <a:pt x="532788" y="158586"/>
                  </a:lnTo>
                  <a:lnTo>
                    <a:pt x="554591" y="193681"/>
                  </a:lnTo>
                  <a:lnTo>
                    <a:pt x="570853" y="232093"/>
                  </a:lnTo>
                  <a:lnTo>
                    <a:pt x="581018" y="273268"/>
                  </a:lnTo>
                  <a:lnTo>
                    <a:pt x="584530" y="316649"/>
                  </a:lnTo>
                  <a:lnTo>
                    <a:pt x="583640" y="338584"/>
                  </a:lnTo>
                  <a:lnTo>
                    <a:pt x="576733" y="380939"/>
                  </a:lnTo>
                  <a:lnTo>
                    <a:pt x="563450" y="420809"/>
                  </a:lnTo>
                  <a:lnTo>
                    <a:pt x="544348" y="457639"/>
                  </a:lnTo>
                  <a:lnTo>
                    <a:pt x="519981" y="490872"/>
                  </a:lnTo>
                  <a:lnTo>
                    <a:pt x="490906" y="519952"/>
                  </a:lnTo>
                  <a:lnTo>
                    <a:pt x="457679" y="544324"/>
                  </a:lnTo>
                  <a:lnTo>
                    <a:pt x="420854" y="563431"/>
                  </a:lnTo>
                  <a:lnTo>
                    <a:pt x="380987" y="576718"/>
                  </a:lnTo>
                  <a:lnTo>
                    <a:pt x="338634" y="583627"/>
                  </a:lnTo>
                  <a:lnTo>
                    <a:pt x="316699" y="584517"/>
                  </a:lnTo>
                  <a:lnTo>
                    <a:pt x="485343" y="584517"/>
                  </a:lnTo>
                  <a:lnTo>
                    <a:pt x="522673" y="557026"/>
                  </a:lnTo>
                  <a:lnTo>
                    <a:pt x="557050" y="522643"/>
                  </a:lnTo>
                  <a:lnTo>
                    <a:pt x="585861" y="483350"/>
                  </a:lnTo>
                  <a:lnTo>
                    <a:pt x="608448" y="439805"/>
                  </a:lnTo>
                  <a:lnTo>
                    <a:pt x="624154" y="392664"/>
                  </a:lnTo>
                  <a:lnTo>
                    <a:pt x="632322" y="342585"/>
                  </a:lnTo>
                  <a:lnTo>
                    <a:pt x="633374" y="316649"/>
                  </a:lnTo>
                  <a:lnTo>
                    <a:pt x="632322" y="290716"/>
                  </a:lnTo>
                  <a:lnTo>
                    <a:pt x="624154" y="240645"/>
                  </a:lnTo>
                  <a:lnTo>
                    <a:pt x="608448" y="193513"/>
                  </a:lnTo>
                  <a:lnTo>
                    <a:pt x="585861" y="149976"/>
                  </a:lnTo>
                  <a:lnTo>
                    <a:pt x="557050" y="110691"/>
                  </a:lnTo>
                  <a:lnTo>
                    <a:pt x="522673" y="76316"/>
                  </a:lnTo>
                  <a:lnTo>
                    <a:pt x="503601" y="61175"/>
                  </a:lnTo>
                  <a:lnTo>
                    <a:pt x="485342" y="488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9" name="object 8"/>
            <p:cNvSpPr>
              <a:spLocks/>
            </p:cNvSpPr>
            <p:nvPr/>
          </p:nvSpPr>
          <p:spPr bwMode="auto">
            <a:xfrm>
              <a:off x="1391258" y="2214023"/>
              <a:ext cx="185524" cy="247290"/>
            </a:xfrm>
            <a:custGeom>
              <a:avLst/>
              <a:gdLst>
                <a:gd name="T0" fmla="*/ 21625 w 185524"/>
                <a:gd name="T1" fmla="*/ 0 h 247290"/>
                <a:gd name="T2" fmla="*/ 7483 w 185524"/>
                <a:gd name="T3" fmla="*/ 4297 h 247290"/>
                <a:gd name="T4" fmla="*/ 412 w 185524"/>
                <a:gd name="T5" fmla="*/ 15256 h 247290"/>
                <a:gd name="T6" fmla="*/ 0 w 185524"/>
                <a:gd name="T7" fmla="*/ 225561 h 247290"/>
                <a:gd name="T8" fmla="*/ 1282 w 185524"/>
                <a:gd name="T9" fmla="*/ 229333 h 247290"/>
                <a:gd name="T10" fmla="*/ 3454 w 185524"/>
                <a:gd name="T11" fmla="*/ 232457 h 247290"/>
                <a:gd name="T12" fmla="*/ 11823 w 185524"/>
                <a:gd name="T13" fmla="*/ 242503 h 247290"/>
                <a:gd name="T14" fmla="*/ 24291 w 185524"/>
                <a:gd name="T15" fmla="*/ 247176 h 247290"/>
                <a:gd name="T16" fmla="*/ 162674 w 185524"/>
                <a:gd name="T17" fmla="*/ 247290 h 247290"/>
                <a:gd name="T18" fmla="*/ 176201 w 185524"/>
                <a:gd name="T19" fmla="*/ 243467 h 247290"/>
                <a:gd name="T20" fmla="*/ 185524 w 185524"/>
                <a:gd name="T21" fmla="*/ 233487 h 247290"/>
                <a:gd name="T22" fmla="*/ 185012 w 185524"/>
                <a:gd name="T23" fmla="*/ 215525 h 247290"/>
                <a:gd name="T24" fmla="*/ 179637 w 185524"/>
                <a:gd name="T25" fmla="*/ 203495 h 247290"/>
                <a:gd name="T26" fmla="*/ 170747 w 185524"/>
                <a:gd name="T27" fmla="*/ 197043 h 247290"/>
                <a:gd name="T28" fmla="*/ 162674 w 185524"/>
                <a:gd name="T29" fmla="*/ 195652 h 247290"/>
                <a:gd name="T30" fmla="*/ 38709 w 185524"/>
                <a:gd name="T31" fmla="*/ 195652 h 247290"/>
                <a:gd name="T32" fmla="*/ 38709 w 185524"/>
                <a:gd name="T33" fmla="*/ 19211 h 247290"/>
                <a:gd name="T34" fmla="*/ 33777 w 185524"/>
                <a:gd name="T35" fmla="*/ 6315 h 247290"/>
                <a:gd name="T36" fmla="*/ 21625 w 185524"/>
                <a:gd name="T37" fmla="*/ 0 h 247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5524"/>
                <a:gd name="T58" fmla="*/ 0 h 247290"/>
                <a:gd name="T59" fmla="*/ 185524 w 185524"/>
                <a:gd name="T60" fmla="*/ 247290 h 2472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5524" h="247290">
                  <a:moveTo>
                    <a:pt x="21625" y="0"/>
                  </a:moveTo>
                  <a:lnTo>
                    <a:pt x="7483" y="4297"/>
                  </a:lnTo>
                  <a:lnTo>
                    <a:pt x="412" y="15256"/>
                  </a:lnTo>
                  <a:lnTo>
                    <a:pt x="0" y="225561"/>
                  </a:lnTo>
                  <a:lnTo>
                    <a:pt x="1282" y="229333"/>
                  </a:lnTo>
                  <a:lnTo>
                    <a:pt x="3454" y="232457"/>
                  </a:lnTo>
                  <a:lnTo>
                    <a:pt x="11823" y="242503"/>
                  </a:lnTo>
                  <a:lnTo>
                    <a:pt x="24291" y="247176"/>
                  </a:lnTo>
                  <a:lnTo>
                    <a:pt x="162674" y="247290"/>
                  </a:lnTo>
                  <a:lnTo>
                    <a:pt x="176201" y="243467"/>
                  </a:lnTo>
                  <a:lnTo>
                    <a:pt x="185524" y="233487"/>
                  </a:lnTo>
                  <a:lnTo>
                    <a:pt x="185012" y="215525"/>
                  </a:lnTo>
                  <a:lnTo>
                    <a:pt x="179637" y="203495"/>
                  </a:lnTo>
                  <a:lnTo>
                    <a:pt x="170747" y="197043"/>
                  </a:lnTo>
                  <a:lnTo>
                    <a:pt x="162674" y="195652"/>
                  </a:lnTo>
                  <a:lnTo>
                    <a:pt x="38709" y="195652"/>
                  </a:lnTo>
                  <a:lnTo>
                    <a:pt x="38709" y="19211"/>
                  </a:lnTo>
                  <a:lnTo>
                    <a:pt x="33777" y="6315"/>
                  </a:lnTo>
                  <a:lnTo>
                    <a:pt x="216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</p:grpSp>
      <p:grpSp>
        <p:nvGrpSpPr>
          <p:cNvPr id="23556" name="群組 10"/>
          <p:cNvGrpSpPr>
            <a:grpSpLocks/>
          </p:cNvGrpSpPr>
          <p:nvPr/>
        </p:nvGrpSpPr>
        <p:grpSpPr bwMode="auto">
          <a:xfrm>
            <a:off x="800100" y="5976938"/>
            <a:ext cx="395288" cy="393700"/>
            <a:chOff x="1138266" y="8498854"/>
            <a:chExt cx="562076" cy="562076"/>
          </a:xfrm>
        </p:grpSpPr>
        <p:sp>
          <p:nvSpPr>
            <p:cNvPr id="23560" name="bk object 24"/>
            <p:cNvSpPr>
              <a:spLocks/>
            </p:cNvSpPr>
            <p:nvPr/>
          </p:nvSpPr>
          <p:spPr bwMode="auto">
            <a:xfrm>
              <a:off x="1138266" y="8498854"/>
              <a:ext cx="562076" cy="562076"/>
            </a:xfrm>
            <a:custGeom>
              <a:avLst/>
              <a:gdLst>
                <a:gd name="T0" fmla="*/ 281038 w 562076"/>
                <a:gd name="T1" fmla="*/ 0 h 562076"/>
                <a:gd name="T2" fmla="*/ 235450 w 562076"/>
                <a:gd name="T3" fmla="*/ 3678 h 562076"/>
                <a:gd name="T4" fmla="*/ 192206 w 562076"/>
                <a:gd name="T5" fmla="*/ 14328 h 562076"/>
                <a:gd name="T6" fmla="*/ 151882 w 562076"/>
                <a:gd name="T7" fmla="*/ 31370 h 562076"/>
                <a:gd name="T8" fmla="*/ 115058 w 562076"/>
                <a:gd name="T9" fmla="*/ 54225 h 562076"/>
                <a:gd name="T10" fmla="*/ 82311 w 562076"/>
                <a:gd name="T11" fmla="*/ 82316 h 562076"/>
                <a:gd name="T12" fmla="*/ 54222 w 562076"/>
                <a:gd name="T13" fmla="*/ 115063 h 562076"/>
                <a:gd name="T14" fmla="*/ 31367 w 562076"/>
                <a:gd name="T15" fmla="*/ 151887 h 562076"/>
                <a:gd name="T16" fmla="*/ 14326 w 562076"/>
                <a:gd name="T17" fmla="*/ 192210 h 562076"/>
                <a:gd name="T18" fmla="*/ 3678 w 562076"/>
                <a:gd name="T19" fmla="*/ 235453 h 562076"/>
                <a:gd name="T20" fmla="*/ 0 w 562076"/>
                <a:gd name="T21" fmla="*/ 281038 h 562076"/>
                <a:gd name="T22" fmla="*/ 931 w 562076"/>
                <a:gd name="T23" fmla="*/ 304090 h 562076"/>
                <a:gd name="T24" fmla="*/ 8167 w 562076"/>
                <a:gd name="T25" fmla="*/ 348581 h 562076"/>
                <a:gd name="T26" fmla="*/ 22084 w 562076"/>
                <a:gd name="T27" fmla="*/ 390439 h 562076"/>
                <a:gd name="T28" fmla="*/ 42104 w 562076"/>
                <a:gd name="T29" fmla="*/ 429085 h 562076"/>
                <a:gd name="T30" fmla="*/ 67648 w 562076"/>
                <a:gd name="T31" fmla="*/ 463942 h 562076"/>
                <a:gd name="T32" fmla="*/ 98139 w 562076"/>
                <a:gd name="T33" fmla="*/ 494431 h 562076"/>
                <a:gd name="T34" fmla="*/ 132996 w 562076"/>
                <a:gd name="T35" fmla="*/ 519975 h 562076"/>
                <a:gd name="T36" fmla="*/ 171642 w 562076"/>
                <a:gd name="T37" fmla="*/ 539993 h 562076"/>
                <a:gd name="T38" fmla="*/ 213499 w 562076"/>
                <a:gd name="T39" fmla="*/ 553909 h 562076"/>
                <a:gd name="T40" fmla="*/ 257987 w 562076"/>
                <a:gd name="T41" fmla="*/ 561145 h 562076"/>
                <a:gd name="T42" fmla="*/ 281038 w 562076"/>
                <a:gd name="T43" fmla="*/ 562076 h 562076"/>
                <a:gd name="T44" fmla="*/ 304088 w 562076"/>
                <a:gd name="T45" fmla="*/ 561145 h 562076"/>
                <a:gd name="T46" fmla="*/ 348577 w 562076"/>
                <a:gd name="T47" fmla="*/ 553909 h 562076"/>
                <a:gd name="T48" fmla="*/ 390433 w 562076"/>
                <a:gd name="T49" fmla="*/ 539993 h 562076"/>
                <a:gd name="T50" fmla="*/ 429080 w 562076"/>
                <a:gd name="T51" fmla="*/ 519975 h 562076"/>
                <a:gd name="T52" fmla="*/ 463937 w 562076"/>
                <a:gd name="T53" fmla="*/ 494431 h 562076"/>
                <a:gd name="T54" fmla="*/ 494427 w 562076"/>
                <a:gd name="T55" fmla="*/ 463942 h 562076"/>
                <a:gd name="T56" fmla="*/ 519972 w 562076"/>
                <a:gd name="T57" fmla="*/ 429085 h 562076"/>
                <a:gd name="T58" fmla="*/ 539992 w 562076"/>
                <a:gd name="T59" fmla="*/ 390439 h 562076"/>
                <a:gd name="T60" fmla="*/ 553909 w 562076"/>
                <a:gd name="T61" fmla="*/ 348581 h 562076"/>
                <a:gd name="T62" fmla="*/ 561145 w 562076"/>
                <a:gd name="T63" fmla="*/ 304090 h 562076"/>
                <a:gd name="T64" fmla="*/ 562076 w 562076"/>
                <a:gd name="T65" fmla="*/ 281038 h 562076"/>
                <a:gd name="T66" fmla="*/ 561145 w 562076"/>
                <a:gd name="T67" fmla="*/ 257989 h 562076"/>
                <a:gd name="T68" fmla="*/ 553909 w 562076"/>
                <a:gd name="T69" fmla="*/ 213503 h 562076"/>
                <a:gd name="T70" fmla="*/ 539992 w 562076"/>
                <a:gd name="T71" fmla="*/ 171648 h 562076"/>
                <a:gd name="T72" fmla="*/ 519972 w 562076"/>
                <a:gd name="T73" fmla="*/ 133002 h 562076"/>
                <a:gd name="T74" fmla="*/ 494427 w 562076"/>
                <a:gd name="T75" fmla="*/ 98144 h 562076"/>
                <a:gd name="T76" fmla="*/ 463937 w 562076"/>
                <a:gd name="T77" fmla="*/ 67653 h 562076"/>
                <a:gd name="T78" fmla="*/ 429080 w 562076"/>
                <a:gd name="T79" fmla="*/ 42107 h 562076"/>
                <a:gd name="T80" fmla="*/ 390433 w 562076"/>
                <a:gd name="T81" fmla="*/ 22086 h 562076"/>
                <a:gd name="T82" fmla="*/ 348577 w 562076"/>
                <a:gd name="T83" fmla="*/ 8168 h 562076"/>
                <a:gd name="T84" fmla="*/ 304088 w 562076"/>
                <a:gd name="T85" fmla="*/ 931 h 562076"/>
                <a:gd name="T86" fmla="*/ 281038 w 562076"/>
                <a:gd name="T87" fmla="*/ 0 h 5620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62076"/>
                <a:gd name="T133" fmla="*/ 0 h 562076"/>
                <a:gd name="T134" fmla="*/ 562076 w 562076"/>
                <a:gd name="T135" fmla="*/ 562076 h 5620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62076" h="562076">
                  <a:moveTo>
                    <a:pt x="281038" y="0"/>
                  </a:moveTo>
                  <a:lnTo>
                    <a:pt x="235450" y="3678"/>
                  </a:lnTo>
                  <a:lnTo>
                    <a:pt x="192206" y="14328"/>
                  </a:lnTo>
                  <a:lnTo>
                    <a:pt x="151882" y="31370"/>
                  </a:lnTo>
                  <a:lnTo>
                    <a:pt x="115058" y="54225"/>
                  </a:lnTo>
                  <a:lnTo>
                    <a:pt x="82311" y="82316"/>
                  </a:lnTo>
                  <a:lnTo>
                    <a:pt x="54222" y="115063"/>
                  </a:lnTo>
                  <a:lnTo>
                    <a:pt x="31367" y="151887"/>
                  </a:lnTo>
                  <a:lnTo>
                    <a:pt x="14326" y="192210"/>
                  </a:lnTo>
                  <a:lnTo>
                    <a:pt x="3678" y="235453"/>
                  </a:lnTo>
                  <a:lnTo>
                    <a:pt x="0" y="281038"/>
                  </a:lnTo>
                  <a:lnTo>
                    <a:pt x="931" y="304090"/>
                  </a:lnTo>
                  <a:lnTo>
                    <a:pt x="8167" y="348581"/>
                  </a:lnTo>
                  <a:lnTo>
                    <a:pt x="22084" y="390439"/>
                  </a:lnTo>
                  <a:lnTo>
                    <a:pt x="42104" y="429085"/>
                  </a:lnTo>
                  <a:lnTo>
                    <a:pt x="67648" y="463942"/>
                  </a:lnTo>
                  <a:lnTo>
                    <a:pt x="98139" y="494431"/>
                  </a:lnTo>
                  <a:lnTo>
                    <a:pt x="132996" y="519975"/>
                  </a:lnTo>
                  <a:lnTo>
                    <a:pt x="171642" y="539993"/>
                  </a:lnTo>
                  <a:lnTo>
                    <a:pt x="213499" y="553909"/>
                  </a:lnTo>
                  <a:lnTo>
                    <a:pt x="257987" y="561145"/>
                  </a:lnTo>
                  <a:lnTo>
                    <a:pt x="281038" y="562076"/>
                  </a:lnTo>
                  <a:lnTo>
                    <a:pt x="304088" y="561145"/>
                  </a:lnTo>
                  <a:lnTo>
                    <a:pt x="348577" y="553909"/>
                  </a:lnTo>
                  <a:lnTo>
                    <a:pt x="390433" y="539993"/>
                  </a:lnTo>
                  <a:lnTo>
                    <a:pt x="429080" y="519975"/>
                  </a:lnTo>
                  <a:lnTo>
                    <a:pt x="463937" y="494431"/>
                  </a:lnTo>
                  <a:lnTo>
                    <a:pt x="494427" y="463942"/>
                  </a:lnTo>
                  <a:lnTo>
                    <a:pt x="519972" y="429085"/>
                  </a:lnTo>
                  <a:lnTo>
                    <a:pt x="539992" y="390439"/>
                  </a:lnTo>
                  <a:lnTo>
                    <a:pt x="553909" y="348581"/>
                  </a:lnTo>
                  <a:lnTo>
                    <a:pt x="561145" y="304090"/>
                  </a:lnTo>
                  <a:lnTo>
                    <a:pt x="562076" y="281038"/>
                  </a:lnTo>
                  <a:lnTo>
                    <a:pt x="561145" y="257989"/>
                  </a:lnTo>
                  <a:lnTo>
                    <a:pt x="553909" y="213503"/>
                  </a:lnTo>
                  <a:lnTo>
                    <a:pt x="539992" y="171648"/>
                  </a:lnTo>
                  <a:lnTo>
                    <a:pt x="519972" y="133002"/>
                  </a:lnTo>
                  <a:lnTo>
                    <a:pt x="494427" y="98144"/>
                  </a:lnTo>
                  <a:lnTo>
                    <a:pt x="463937" y="67653"/>
                  </a:lnTo>
                  <a:lnTo>
                    <a:pt x="429080" y="42107"/>
                  </a:lnTo>
                  <a:lnTo>
                    <a:pt x="390433" y="22086"/>
                  </a:lnTo>
                  <a:lnTo>
                    <a:pt x="348577" y="8168"/>
                  </a:lnTo>
                  <a:lnTo>
                    <a:pt x="304088" y="931"/>
                  </a:lnTo>
                  <a:lnTo>
                    <a:pt x="2810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1" name="bk object 25"/>
            <p:cNvSpPr>
              <a:spLocks/>
            </p:cNvSpPr>
            <p:nvPr/>
          </p:nvSpPr>
          <p:spPr bwMode="auto">
            <a:xfrm>
              <a:off x="1467445" y="8770884"/>
              <a:ext cx="146810" cy="46863"/>
            </a:xfrm>
            <a:custGeom>
              <a:avLst/>
              <a:gdLst>
                <a:gd name="T0" fmla="*/ 45045 w 146810"/>
                <a:gd name="T1" fmla="*/ 0 h 46863"/>
                <a:gd name="T2" fmla="*/ 42480 w 146810"/>
                <a:gd name="T3" fmla="*/ 101 h 46863"/>
                <a:gd name="T4" fmla="*/ 30322 w 146810"/>
                <a:gd name="T5" fmla="*/ 3774 h 46863"/>
                <a:gd name="T6" fmla="*/ 18638 w 146810"/>
                <a:gd name="T7" fmla="*/ 8861 h 46863"/>
                <a:gd name="T8" fmla="*/ 13851 w 146810"/>
                <a:gd name="T9" fmla="*/ 20884 h 46863"/>
                <a:gd name="T10" fmla="*/ 7624 w 146810"/>
                <a:gd name="T11" fmla="*/ 32142 h 46863"/>
                <a:gd name="T12" fmla="*/ 0 w 146810"/>
                <a:gd name="T13" fmla="*/ 42325 h 46863"/>
                <a:gd name="T14" fmla="*/ 143483 w 146810"/>
                <a:gd name="T15" fmla="*/ 46862 h 46863"/>
                <a:gd name="T16" fmla="*/ 145324 w 146810"/>
                <a:gd name="T17" fmla="*/ 46862 h 46863"/>
                <a:gd name="T18" fmla="*/ 146810 w 146810"/>
                <a:gd name="T19" fmla="*/ 45377 h 46863"/>
                <a:gd name="T20" fmla="*/ 146810 w 146810"/>
                <a:gd name="T21" fmla="*/ 30759 h 46863"/>
                <a:gd name="T22" fmla="*/ 114073 w 146810"/>
                <a:gd name="T23" fmla="*/ 7394 h 46863"/>
                <a:gd name="T24" fmla="*/ 108742 w 146810"/>
                <a:gd name="T25" fmla="*/ 5283 h 46863"/>
                <a:gd name="T26" fmla="*/ 59777 w 146810"/>
                <a:gd name="T27" fmla="*/ 5283 h 46863"/>
                <a:gd name="T28" fmla="*/ 51865 w 146810"/>
                <a:gd name="T29" fmla="*/ 3505 h 46863"/>
                <a:gd name="T30" fmla="*/ 45591 w 146810"/>
                <a:gd name="T31" fmla="*/ 152 h 46863"/>
                <a:gd name="T32" fmla="*/ 45045 w 146810"/>
                <a:gd name="T33" fmla="*/ 0 h 46863"/>
                <a:gd name="T34" fmla="*/ 93356 w 146810"/>
                <a:gd name="T35" fmla="*/ 0 h 46863"/>
                <a:gd name="T36" fmla="*/ 90524 w 146810"/>
                <a:gd name="T37" fmla="*/ 0 h 46863"/>
                <a:gd name="T38" fmla="*/ 89978 w 146810"/>
                <a:gd name="T39" fmla="*/ 152 h 46863"/>
                <a:gd name="T40" fmla="*/ 83717 w 146810"/>
                <a:gd name="T41" fmla="*/ 3505 h 46863"/>
                <a:gd name="T42" fmla="*/ 75830 w 146810"/>
                <a:gd name="T43" fmla="*/ 5283 h 46863"/>
                <a:gd name="T44" fmla="*/ 108742 w 146810"/>
                <a:gd name="T45" fmla="*/ 5283 h 46863"/>
                <a:gd name="T46" fmla="*/ 102232 w 146810"/>
                <a:gd name="T47" fmla="*/ 2705 h 46863"/>
                <a:gd name="T48" fmla="*/ 93902 w 146810"/>
                <a:gd name="T49" fmla="*/ 152 h 46863"/>
                <a:gd name="T50" fmla="*/ 93356 w 146810"/>
                <a:gd name="T51" fmla="*/ 0 h 468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6810"/>
                <a:gd name="T79" fmla="*/ 0 h 46863"/>
                <a:gd name="T80" fmla="*/ 146810 w 146810"/>
                <a:gd name="T81" fmla="*/ 46863 h 468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6810" h="46863">
                  <a:moveTo>
                    <a:pt x="45045" y="0"/>
                  </a:moveTo>
                  <a:lnTo>
                    <a:pt x="42480" y="101"/>
                  </a:lnTo>
                  <a:lnTo>
                    <a:pt x="30322" y="3774"/>
                  </a:lnTo>
                  <a:lnTo>
                    <a:pt x="18638" y="8861"/>
                  </a:lnTo>
                  <a:lnTo>
                    <a:pt x="13851" y="20884"/>
                  </a:lnTo>
                  <a:lnTo>
                    <a:pt x="7624" y="32142"/>
                  </a:lnTo>
                  <a:lnTo>
                    <a:pt x="0" y="42325"/>
                  </a:lnTo>
                  <a:lnTo>
                    <a:pt x="143483" y="46862"/>
                  </a:lnTo>
                  <a:lnTo>
                    <a:pt x="145324" y="46862"/>
                  </a:lnTo>
                  <a:lnTo>
                    <a:pt x="146810" y="45377"/>
                  </a:lnTo>
                  <a:lnTo>
                    <a:pt x="146810" y="30759"/>
                  </a:lnTo>
                  <a:lnTo>
                    <a:pt x="114073" y="7394"/>
                  </a:lnTo>
                  <a:lnTo>
                    <a:pt x="108742" y="5283"/>
                  </a:lnTo>
                  <a:lnTo>
                    <a:pt x="59777" y="5283"/>
                  </a:lnTo>
                  <a:lnTo>
                    <a:pt x="51865" y="3505"/>
                  </a:lnTo>
                  <a:lnTo>
                    <a:pt x="45591" y="152"/>
                  </a:lnTo>
                  <a:lnTo>
                    <a:pt x="45045" y="0"/>
                  </a:lnTo>
                  <a:close/>
                </a:path>
                <a:path w="146810" h="46863">
                  <a:moveTo>
                    <a:pt x="93356" y="0"/>
                  </a:moveTo>
                  <a:lnTo>
                    <a:pt x="90524" y="0"/>
                  </a:lnTo>
                  <a:lnTo>
                    <a:pt x="89978" y="152"/>
                  </a:lnTo>
                  <a:lnTo>
                    <a:pt x="83717" y="3505"/>
                  </a:lnTo>
                  <a:lnTo>
                    <a:pt x="75830" y="5283"/>
                  </a:lnTo>
                  <a:lnTo>
                    <a:pt x="108742" y="5283"/>
                  </a:lnTo>
                  <a:lnTo>
                    <a:pt x="102232" y="2705"/>
                  </a:lnTo>
                  <a:lnTo>
                    <a:pt x="93902" y="152"/>
                  </a:lnTo>
                  <a:lnTo>
                    <a:pt x="93356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2" name="bk object 26"/>
            <p:cNvSpPr>
              <a:spLocks/>
            </p:cNvSpPr>
            <p:nvPr/>
          </p:nvSpPr>
          <p:spPr bwMode="auto">
            <a:xfrm>
              <a:off x="1497911" y="8662420"/>
              <a:ext cx="68541" cy="95023"/>
            </a:xfrm>
            <a:custGeom>
              <a:avLst/>
              <a:gdLst>
                <a:gd name="T0" fmla="*/ 68541 w 68541"/>
                <a:gd name="T1" fmla="*/ 62358 h 95023"/>
                <a:gd name="T2" fmla="*/ 6197 w 68541"/>
                <a:gd name="T3" fmla="*/ 62358 h 95023"/>
                <a:gd name="T4" fmla="*/ 9813 w 68541"/>
                <a:gd name="T5" fmla="*/ 76080 h 95023"/>
                <a:gd name="T6" fmla="*/ 17800 w 68541"/>
                <a:gd name="T7" fmla="*/ 87678 h 95023"/>
                <a:gd name="T8" fmla="*/ 29011 w 68541"/>
                <a:gd name="T9" fmla="*/ 95023 h 95023"/>
                <a:gd name="T10" fmla="*/ 44791 w 68541"/>
                <a:gd name="T11" fmla="*/ 93162 h 95023"/>
                <a:gd name="T12" fmla="*/ 56633 w 68541"/>
                <a:gd name="T13" fmla="*/ 86464 h 95023"/>
                <a:gd name="T14" fmla="*/ 64466 w 68541"/>
                <a:gd name="T15" fmla="*/ 76449 h 95023"/>
                <a:gd name="T16" fmla="*/ 68222 w 68541"/>
                <a:gd name="T17" fmla="*/ 64635 h 95023"/>
                <a:gd name="T18" fmla="*/ 68541 w 68541"/>
                <a:gd name="T19" fmla="*/ 62358 h 95023"/>
                <a:gd name="T20" fmla="*/ 38603 w 68541"/>
                <a:gd name="T21" fmla="*/ 0 h 95023"/>
                <a:gd name="T22" fmla="*/ 5174 w 68541"/>
                <a:gd name="T23" fmla="*/ 21503 h 95023"/>
                <a:gd name="T24" fmla="*/ 1689 w 68541"/>
                <a:gd name="T25" fmla="*/ 42063 h 95023"/>
                <a:gd name="T26" fmla="*/ 2387 w 68541"/>
                <a:gd name="T27" fmla="*/ 46153 h 95023"/>
                <a:gd name="T28" fmla="*/ 3606 w 68541"/>
                <a:gd name="T29" fmla="*/ 49950 h 95023"/>
                <a:gd name="T30" fmla="*/ 1473 w 68541"/>
                <a:gd name="T31" fmla="*/ 50992 h 95023"/>
                <a:gd name="T32" fmla="*/ 0 w 68541"/>
                <a:gd name="T33" fmla="*/ 53252 h 95023"/>
                <a:gd name="T34" fmla="*/ 0 w 68541"/>
                <a:gd name="T35" fmla="*/ 59450 h 95023"/>
                <a:gd name="T36" fmla="*/ 2730 w 68541"/>
                <a:gd name="T37" fmla="*/ 62358 h 95023"/>
                <a:gd name="T38" fmla="*/ 71932 w 68541"/>
                <a:gd name="T39" fmla="*/ 62358 h 95023"/>
                <a:gd name="T40" fmla="*/ 74676 w 68541"/>
                <a:gd name="T41" fmla="*/ 59450 h 95023"/>
                <a:gd name="T42" fmla="*/ 74676 w 68541"/>
                <a:gd name="T43" fmla="*/ 53252 h 95023"/>
                <a:gd name="T44" fmla="*/ 73177 w 68541"/>
                <a:gd name="T45" fmla="*/ 50992 h 95023"/>
                <a:gd name="T46" fmla="*/ 71056 w 68541"/>
                <a:gd name="T47" fmla="*/ 49950 h 95023"/>
                <a:gd name="T48" fmla="*/ 72275 w 68541"/>
                <a:gd name="T49" fmla="*/ 46153 h 95023"/>
                <a:gd name="T50" fmla="*/ 72961 w 68541"/>
                <a:gd name="T51" fmla="*/ 42063 h 95023"/>
                <a:gd name="T52" fmla="*/ 72961 w 68541"/>
                <a:gd name="T53" fmla="*/ 37745 h 95023"/>
                <a:gd name="T54" fmla="*/ 70279 w 68541"/>
                <a:gd name="T55" fmla="*/ 23341 h 95023"/>
                <a:gd name="T56" fmla="*/ 62946 w 68541"/>
                <a:gd name="T57" fmla="*/ 11490 h 95023"/>
                <a:gd name="T58" fmla="*/ 52031 w 68541"/>
                <a:gd name="T59" fmla="*/ 3329 h 95023"/>
                <a:gd name="T60" fmla="*/ 38603 w 68541"/>
                <a:gd name="T61" fmla="*/ 0 h 950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8541"/>
                <a:gd name="T94" fmla="*/ 0 h 95023"/>
                <a:gd name="T95" fmla="*/ 68541 w 68541"/>
                <a:gd name="T96" fmla="*/ 95023 h 9502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8541" h="95023">
                  <a:moveTo>
                    <a:pt x="68541" y="62358"/>
                  </a:moveTo>
                  <a:lnTo>
                    <a:pt x="6197" y="62358"/>
                  </a:lnTo>
                  <a:lnTo>
                    <a:pt x="9813" y="76080"/>
                  </a:lnTo>
                  <a:lnTo>
                    <a:pt x="17800" y="87678"/>
                  </a:lnTo>
                  <a:lnTo>
                    <a:pt x="29011" y="95023"/>
                  </a:lnTo>
                  <a:lnTo>
                    <a:pt x="44791" y="93162"/>
                  </a:lnTo>
                  <a:lnTo>
                    <a:pt x="56633" y="86464"/>
                  </a:lnTo>
                  <a:lnTo>
                    <a:pt x="64466" y="76449"/>
                  </a:lnTo>
                  <a:lnTo>
                    <a:pt x="68222" y="64635"/>
                  </a:lnTo>
                  <a:lnTo>
                    <a:pt x="68541" y="62358"/>
                  </a:lnTo>
                  <a:close/>
                </a:path>
                <a:path w="68541" h="95023">
                  <a:moveTo>
                    <a:pt x="38603" y="0"/>
                  </a:moveTo>
                  <a:lnTo>
                    <a:pt x="5174" y="21503"/>
                  </a:lnTo>
                  <a:lnTo>
                    <a:pt x="1689" y="42063"/>
                  </a:lnTo>
                  <a:lnTo>
                    <a:pt x="2387" y="46153"/>
                  </a:lnTo>
                  <a:lnTo>
                    <a:pt x="3606" y="49950"/>
                  </a:lnTo>
                  <a:lnTo>
                    <a:pt x="1473" y="50992"/>
                  </a:lnTo>
                  <a:lnTo>
                    <a:pt x="0" y="53252"/>
                  </a:lnTo>
                  <a:lnTo>
                    <a:pt x="0" y="59450"/>
                  </a:lnTo>
                  <a:lnTo>
                    <a:pt x="2730" y="62358"/>
                  </a:lnTo>
                  <a:lnTo>
                    <a:pt x="71932" y="62358"/>
                  </a:lnTo>
                  <a:lnTo>
                    <a:pt x="74676" y="59450"/>
                  </a:lnTo>
                  <a:lnTo>
                    <a:pt x="74676" y="53252"/>
                  </a:lnTo>
                  <a:lnTo>
                    <a:pt x="73177" y="50992"/>
                  </a:lnTo>
                  <a:lnTo>
                    <a:pt x="71056" y="49950"/>
                  </a:lnTo>
                  <a:lnTo>
                    <a:pt x="72275" y="46153"/>
                  </a:lnTo>
                  <a:lnTo>
                    <a:pt x="72961" y="42063"/>
                  </a:lnTo>
                  <a:lnTo>
                    <a:pt x="72961" y="37745"/>
                  </a:lnTo>
                  <a:lnTo>
                    <a:pt x="70279" y="23341"/>
                  </a:lnTo>
                  <a:lnTo>
                    <a:pt x="62946" y="11490"/>
                  </a:lnTo>
                  <a:lnTo>
                    <a:pt x="52031" y="3329"/>
                  </a:lnTo>
                  <a:lnTo>
                    <a:pt x="38603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3" name="bk object 27"/>
            <p:cNvSpPr>
              <a:spLocks/>
            </p:cNvSpPr>
            <p:nvPr/>
          </p:nvSpPr>
          <p:spPr bwMode="auto">
            <a:xfrm>
              <a:off x="1226616" y="8770884"/>
              <a:ext cx="149237" cy="46862"/>
            </a:xfrm>
            <a:custGeom>
              <a:avLst/>
              <a:gdLst>
                <a:gd name="T0" fmla="*/ 56273 w 149237"/>
                <a:gd name="T1" fmla="*/ 0 h 46863"/>
                <a:gd name="T2" fmla="*/ 18664 w 149237"/>
                <a:gd name="T3" fmla="*/ 15175 h 46863"/>
                <a:gd name="T4" fmla="*/ 0 w 149237"/>
                <a:gd name="T5" fmla="*/ 30682 h 46863"/>
                <a:gd name="T6" fmla="*/ 0 w 149237"/>
                <a:gd name="T7" fmla="*/ 45300 h 46863"/>
                <a:gd name="T8" fmla="*/ 1473 w 149237"/>
                <a:gd name="T9" fmla="*/ 46785 h 46863"/>
                <a:gd name="T10" fmla="*/ 149237 w 149237"/>
                <a:gd name="T11" fmla="*/ 46785 h 46863"/>
                <a:gd name="T12" fmla="*/ 140850 w 149237"/>
                <a:gd name="T13" fmla="*/ 37095 h 46863"/>
                <a:gd name="T14" fmla="*/ 133981 w 149237"/>
                <a:gd name="T15" fmla="*/ 26190 h 46863"/>
                <a:gd name="T16" fmla="*/ 128772 w 149237"/>
                <a:gd name="T17" fmla="*/ 14524 h 46863"/>
                <a:gd name="T18" fmla="*/ 126733 w 149237"/>
                <a:gd name="T19" fmla="*/ 8089 h 46863"/>
                <a:gd name="T20" fmla="*/ 120924 w 149237"/>
                <a:gd name="T21" fmla="*/ 5283 h 46863"/>
                <a:gd name="T22" fmla="*/ 70992 w 149237"/>
                <a:gd name="T23" fmla="*/ 5283 h 46863"/>
                <a:gd name="T24" fmla="*/ 63068 w 149237"/>
                <a:gd name="T25" fmla="*/ 3505 h 46863"/>
                <a:gd name="T26" fmla="*/ 56807 w 149237"/>
                <a:gd name="T27" fmla="*/ 152 h 46863"/>
                <a:gd name="T28" fmla="*/ 56273 w 149237"/>
                <a:gd name="T29" fmla="*/ 0 h 46863"/>
                <a:gd name="T30" fmla="*/ 104559 w 149237"/>
                <a:gd name="T31" fmla="*/ 0 h 46863"/>
                <a:gd name="T32" fmla="*/ 101752 w 149237"/>
                <a:gd name="T33" fmla="*/ 0 h 46863"/>
                <a:gd name="T34" fmla="*/ 101206 w 149237"/>
                <a:gd name="T35" fmla="*/ 152 h 46863"/>
                <a:gd name="T36" fmla="*/ 94932 w 149237"/>
                <a:gd name="T37" fmla="*/ 3505 h 46863"/>
                <a:gd name="T38" fmla="*/ 87045 w 149237"/>
                <a:gd name="T39" fmla="*/ 5283 h 46863"/>
                <a:gd name="T40" fmla="*/ 120924 w 149237"/>
                <a:gd name="T41" fmla="*/ 5283 h 46863"/>
                <a:gd name="T42" fmla="*/ 119951 w 149237"/>
                <a:gd name="T43" fmla="*/ 4813 h 46863"/>
                <a:gd name="T44" fmla="*/ 112864 w 149237"/>
                <a:gd name="T45" fmla="*/ 2235 h 46863"/>
                <a:gd name="T46" fmla="*/ 105600 w 149237"/>
                <a:gd name="T47" fmla="*/ 419 h 46863"/>
                <a:gd name="T48" fmla="*/ 105117 w 149237"/>
                <a:gd name="T49" fmla="*/ 152 h 46863"/>
                <a:gd name="T50" fmla="*/ 104559 w 149237"/>
                <a:gd name="T51" fmla="*/ 0 h 468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9237"/>
                <a:gd name="T79" fmla="*/ 0 h 46863"/>
                <a:gd name="T80" fmla="*/ 149237 w 149237"/>
                <a:gd name="T81" fmla="*/ 46863 h 468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9237" h="46863">
                  <a:moveTo>
                    <a:pt x="56273" y="0"/>
                  </a:moveTo>
                  <a:lnTo>
                    <a:pt x="18664" y="15175"/>
                  </a:lnTo>
                  <a:lnTo>
                    <a:pt x="0" y="30759"/>
                  </a:lnTo>
                  <a:lnTo>
                    <a:pt x="0" y="45377"/>
                  </a:lnTo>
                  <a:lnTo>
                    <a:pt x="1473" y="46862"/>
                  </a:lnTo>
                  <a:lnTo>
                    <a:pt x="149237" y="46862"/>
                  </a:lnTo>
                  <a:lnTo>
                    <a:pt x="140850" y="37172"/>
                  </a:lnTo>
                  <a:lnTo>
                    <a:pt x="133981" y="26267"/>
                  </a:lnTo>
                  <a:lnTo>
                    <a:pt x="128772" y="14524"/>
                  </a:lnTo>
                  <a:lnTo>
                    <a:pt x="126733" y="8089"/>
                  </a:lnTo>
                  <a:lnTo>
                    <a:pt x="120924" y="5283"/>
                  </a:lnTo>
                  <a:lnTo>
                    <a:pt x="70992" y="5283"/>
                  </a:lnTo>
                  <a:lnTo>
                    <a:pt x="63068" y="3505"/>
                  </a:lnTo>
                  <a:lnTo>
                    <a:pt x="56807" y="152"/>
                  </a:lnTo>
                  <a:lnTo>
                    <a:pt x="56273" y="0"/>
                  </a:lnTo>
                  <a:close/>
                </a:path>
                <a:path w="149237" h="46863">
                  <a:moveTo>
                    <a:pt x="104559" y="0"/>
                  </a:moveTo>
                  <a:lnTo>
                    <a:pt x="101752" y="0"/>
                  </a:lnTo>
                  <a:lnTo>
                    <a:pt x="101206" y="152"/>
                  </a:lnTo>
                  <a:lnTo>
                    <a:pt x="94932" y="3505"/>
                  </a:lnTo>
                  <a:lnTo>
                    <a:pt x="87045" y="5283"/>
                  </a:lnTo>
                  <a:lnTo>
                    <a:pt x="120924" y="5283"/>
                  </a:lnTo>
                  <a:lnTo>
                    <a:pt x="119951" y="4813"/>
                  </a:lnTo>
                  <a:lnTo>
                    <a:pt x="112864" y="2235"/>
                  </a:lnTo>
                  <a:lnTo>
                    <a:pt x="105600" y="419"/>
                  </a:lnTo>
                  <a:lnTo>
                    <a:pt x="105117" y="152"/>
                  </a:lnTo>
                  <a:lnTo>
                    <a:pt x="104559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4" name="bk object 28"/>
            <p:cNvSpPr>
              <a:spLocks/>
            </p:cNvSpPr>
            <p:nvPr/>
          </p:nvSpPr>
          <p:spPr bwMode="auto">
            <a:xfrm>
              <a:off x="1268294" y="8662420"/>
              <a:ext cx="68554" cy="95023"/>
            </a:xfrm>
            <a:custGeom>
              <a:avLst/>
              <a:gdLst>
                <a:gd name="T0" fmla="*/ 68554 w 68554"/>
                <a:gd name="T1" fmla="*/ 62358 h 95023"/>
                <a:gd name="T2" fmla="*/ 6210 w 68554"/>
                <a:gd name="T3" fmla="*/ 62358 h 95023"/>
                <a:gd name="T4" fmla="*/ 9821 w 68554"/>
                <a:gd name="T5" fmla="*/ 76080 h 95023"/>
                <a:gd name="T6" fmla="*/ 17803 w 68554"/>
                <a:gd name="T7" fmla="*/ 87678 h 95023"/>
                <a:gd name="T8" fmla="*/ 29014 w 68554"/>
                <a:gd name="T9" fmla="*/ 95023 h 95023"/>
                <a:gd name="T10" fmla="*/ 44792 w 68554"/>
                <a:gd name="T11" fmla="*/ 93163 h 95023"/>
                <a:gd name="T12" fmla="*/ 56637 w 68554"/>
                <a:gd name="T13" fmla="*/ 86467 h 95023"/>
                <a:gd name="T14" fmla="*/ 64474 w 68554"/>
                <a:gd name="T15" fmla="*/ 76453 h 95023"/>
                <a:gd name="T16" fmla="*/ 68234 w 68554"/>
                <a:gd name="T17" fmla="*/ 64641 h 95023"/>
                <a:gd name="T18" fmla="*/ 68554 w 68554"/>
                <a:gd name="T19" fmla="*/ 62358 h 95023"/>
                <a:gd name="T20" fmla="*/ 38604 w 68554"/>
                <a:gd name="T21" fmla="*/ 0 h 95023"/>
                <a:gd name="T22" fmla="*/ 5181 w 68554"/>
                <a:gd name="T23" fmla="*/ 21509 h 95023"/>
                <a:gd name="T24" fmla="*/ 1701 w 68554"/>
                <a:gd name="T25" fmla="*/ 42064 h 95023"/>
                <a:gd name="T26" fmla="*/ 2387 w 68554"/>
                <a:gd name="T27" fmla="*/ 46153 h 95023"/>
                <a:gd name="T28" fmla="*/ 3606 w 68554"/>
                <a:gd name="T29" fmla="*/ 49951 h 95023"/>
                <a:gd name="T30" fmla="*/ 1485 w 68554"/>
                <a:gd name="T31" fmla="*/ 50992 h 95023"/>
                <a:gd name="T32" fmla="*/ 0 w 68554"/>
                <a:gd name="T33" fmla="*/ 53253 h 95023"/>
                <a:gd name="T34" fmla="*/ 0 w 68554"/>
                <a:gd name="T35" fmla="*/ 59450 h 95023"/>
                <a:gd name="T36" fmla="*/ 2730 w 68554"/>
                <a:gd name="T37" fmla="*/ 62358 h 95023"/>
                <a:gd name="T38" fmla="*/ 71945 w 68554"/>
                <a:gd name="T39" fmla="*/ 62358 h 95023"/>
                <a:gd name="T40" fmla="*/ 74676 w 68554"/>
                <a:gd name="T41" fmla="*/ 59450 h 95023"/>
                <a:gd name="T42" fmla="*/ 74676 w 68554"/>
                <a:gd name="T43" fmla="*/ 53253 h 95023"/>
                <a:gd name="T44" fmla="*/ 73177 w 68554"/>
                <a:gd name="T45" fmla="*/ 50992 h 95023"/>
                <a:gd name="T46" fmla="*/ 71069 w 68554"/>
                <a:gd name="T47" fmla="*/ 49951 h 95023"/>
                <a:gd name="T48" fmla="*/ 72275 w 68554"/>
                <a:gd name="T49" fmla="*/ 46153 h 95023"/>
                <a:gd name="T50" fmla="*/ 72961 w 68554"/>
                <a:gd name="T51" fmla="*/ 42064 h 95023"/>
                <a:gd name="T52" fmla="*/ 72961 w 68554"/>
                <a:gd name="T53" fmla="*/ 37746 h 95023"/>
                <a:gd name="T54" fmla="*/ 70277 w 68554"/>
                <a:gd name="T55" fmla="*/ 23340 h 95023"/>
                <a:gd name="T56" fmla="*/ 62940 w 68554"/>
                <a:gd name="T57" fmla="*/ 11487 h 95023"/>
                <a:gd name="T58" fmla="*/ 52024 w 68554"/>
                <a:gd name="T59" fmla="*/ 3327 h 95023"/>
                <a:gd name="T60" fmla="*/ 38604 w 68554"/>
                <a:gd name="T61" fmla="*/ 0 h 950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8554"/>
                <a:gd name="T94" fmla="*/ 0 h 95023"/>
                <a:gd name="T95" fmla="*/ 68554 w 68554"/>
                <a:gd name="T96" fmla="*/ 95023 h 9502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8554" h="95023">
                  <a:moveTo>
                    <a:pt x="68554" y="62358"/>
                  </a:moveTo>
                  <a:lnTo>
                    <a:pt x="6210" y="62358"/>
                  </a:lnTo>
                  <a:lnTo>
                    <a:pt x="9821" y="76080"/>
                  </a:lnTo>
                  <a:lnTo>
                    <a:pt x="17803" y="87678"/>
                  </a:lnTo>
                  <a:lnTo>
                    <a:pt x="29014" y="95023"/>
                  </a:lnTo>
                  <a:lnTo>
                    <a:pt x="44792" y="93163"/>
                  </a:lnTo>
                  <a:lnTo>
                    <a:pt x="56637" y="86467"/>
                  </a:lnTo>
                  <a:lnTo>
                    <a:pt x="64474" y="76453"/>
                  </a:lnTo>
                  <a:lnTo>
                    <a:pt x="68234" y="64641"/>
                  </a:lnTo>
                  <a:lnTo>
                    <a:pt x="68554" y="62358"/>
                  </a:lnTo>
                  <a:close/>
                </a:path>
                <a:path w="68554" h="95023">
                  <a:moveTo>
                    <a:pt x="38604" y="0"/>
                  </a:moveTo>
                  <a:lnTo>
                    <a:pt x="5181" y="21509"/>
                  </a:lnTo>
                  <a:lnTo>
                    <a:pt x="1701" y="42064"/>
                  </a:lnTo>
                  <a:lnTo>
                    <a:pt x="2387" y="46153"/>
                  </a:lnTo>
                  <a:lnTo>
                    <a:pt x="3606" y="49951"/>
                  </a:lnTo>
                  <a:lnTo>
                    <a:pt x="1485" y="50992"/>
                  </a:lnTo>
                  <a:lnTo>
                    <a:pt x="0" y="53253"/>
                  </a:lnTo>
                  <a:lnTo>
                    <a:pt x="0" y="59450"/>
                  </a:lnTo>
                  <a:lnTo>
                    <a:pt x="2730" y="62358"/>
                  </a:lnTo>
                  <a:lnTo>
                    <a:pt x="71945" y="62358"/>
                  </a:lnTo>
                  <a:lnTo>
                    <a:pt x="74676" y="59450"/>
                  </a:lnTo>
                  <a:lnTo>
                    <a:pt x="74676" y="53253"/>
                  </a:lnTo>
                  <a:lnTo>
                    <a:pt x="73177" y="50992"/>
                  </a:lnTo>
                  <a:lnTo>
                    <a:pt x="71069" y="49951"/>
                  </a:lnTo>
                  <a:lnTo>
                    <a:pt x="72275" y="46153"/>
                  </a:lnTo>
                  <a:lnTo>
                    <a:pt x="72961" y="42064"/>
                  </a:lnTo>
                  <a:lnTo>
                    <a:pt x="72961" y="37746"/>
                  </a:lnTo>
                  <a:lnTo>
                    <a:pt x="70277" y="23340"/>
                  </a:lnTo>
                  <a:lnTo>
                    <a:pt x="62940" y="11487"/>
                  </a:lnTo>
                  <a:lnTo>
                    <a:pt x="52024" y="3327"/>
                  </a:lnTo>
                  <a:lnTo>
                    <a:pt x="38604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5" name="bk object 29"/>
            <p:cNvSpPr>
              <a:spLocks/>
            </p:cNvSpPr>
            <p:nvPr/>
          </p:nvSpPr>
          <p:spPr bwMode="auto">
            <a:xfrm>
              <a:off x="1355768" y="8657894"/>
              <a:ext cx="117106" cy="163193"/>
            </a:xfrm>
            <a:custGeom>
              <a:avLst/>
              <a:gdLst>
                <a:gd name="T0" fmla="*/ 117106 w 117106"/>
                <a:gd name="T1" fmla="*/ 104880 h 163193"/>
                <a:gd name="T2" fmla="*/ 10604 w 117106"/>
                <a:gd name="T3" fmla="*/ 104880 h 163193"/>
                <a:gd name="T4" fmla="*/ 12789 w 117106"/>
                <a:gd name="T5" fmla="*/ 117429 h 163193"/>
                <a:gd name="T6" fmla="*/ 38940 w 117106"/>
                <a:gd name="T7" fmla="*/ 155160 h 163193"/>
                <a:gd name="T8" fmla="*/ 63151 w 117106"/>
                <a:gd name="T9" fmla="*/ 163193 h 163193"/>
                <a:gd name="T10" fmla="*/ 76121 w 117106"/>
                <a:gd name="T11" fmla="*/ 161207 h 163193"/>
                <a:gd name="T12" fmla="*/ 110376 w 117106"/>
                <a:gd name="T13" fmla="*/ 129053 h 163193"/>
                <a:gd name="T14" fmla="*/ 117106 w 117106"/>
                <a:gd name="T15" fmla="*/ 104880 h 163193"/>
                <a:gd name="T16" fmla="*/ 77536 w 117106"/>
                <a:gd name="T17" fmla="*/ 0 h 163193"/>
                <a:gd name="T18" fmla="*/ 32453 w 117106"/>
                <a:gd name="T19" fmla="*/ 10144 h 163193"/>
                <a:gd name="T20" fmla="*/ 7372 w 117106"/>
                <a:gd name="T21" fmla="*/ 39073 h 163193"/>
                <a:gd name="T22" fmla="*/ 3641 w 117106"/>
                <a:gd name="T23" fmla="*/ 68735 h 163193"/>
                <a:gd name="T24" fmla="*/ 4932 w 117106"/>
                <a:gd name="T25" fmla="*/ 79268 h 163193"/>
                <a:gd name="T26" fmla="*/ 2527 w 117106"/>
                <a:gd name="T27" fmla="*/ 85461 h 163193"/>
                <a:gd name="T28" fmla="*/ 0 w 117106"/>
                <a:gd name="T29" fmla="*/ 89322 h 163193"/>
                <a:gd name="T30" fmla="*/ 0 w 117106"/>
                <a:gd name="T31" fmla="*/ 99939 h 163193"/>
                <a:gd name="T32" fmla="*/ 4648 w 117106"/>
                <a:gd name="T33" fmla="*/ 104880 h 163193"/>
                <a:gd name="T34" fmla="*/ 122859 w 117106"/>
                <a:gd name="T35" fmla="*/ 104880 h 163193"/>
                <a:gd name="T36" fmla="*/ 127520 w 117106"/>
                <a:gd name="T37" fmla="*/ 99939 h 163193"/>
                <a:gd name="T38" fmla="*/ 127520 w 117106"/>
                <a:gd name="T39" fmla="*/ 89322 h 163193"/>
                <a:gd name="T40" fmla="*/ 124980 w 117106"/>
                <a:gd name="T41" fmla="*/ 85461 h 163193"/>
                <a:gd name="T42" fmla="*/ 121348 w 117106"/>
                <a:gd name="T43" fmla="*/ 83747 h 163193"/>
                <a:gd name="T44" fmla="*/ 123456 w 117106"/>
                <a:gd name="T45" fmla="*/ 77194 h 163193"/>
                <a:gd name="T46" fmla="*/ 124612 w 117106"/>
                <a:gd name="T47" fmla="*/ 70209 h 163193"/>
                <a:gd name="T48" fmla="*/ 124612 w 117106"/>
                <a:gd name="T49" fmla="*/ 62881 h 163193"/>
                <a:gd name="T50" fmla="*/ 111188 w 117106"/>
                <a:gd name="T51" fmla="*/ 22443 h 163193"/>
                <a:gd name="T52" fmla="*/ 90388 w 117106"/>
                <a:gd name="T53" fmla="*/ 4830 h 163193"/>
                <a:gd name="T54" fmla="*/ 77536 w 117106"/>
                <a:gd name="T55" fmla="*/ 0 h 16319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7106"/>
                <a:gd name="T85" fmla="*/ 0 h 163193"/>
                <a:gd name="T86" fmla="*/ 117106 w 117106"/>
                <a:gd name="T87" fmla="*/ 163193 h 16319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7106" h="163193">
                  <a:moveTo>
                    <a:pt x="117106" y="104880"/>
                  </a:moveTo>
                  <a:lnTo>
                    <a:pt x="10604" y="104880"/>
                  </a:lnTo>
                  <a:lnTo>
                    <a:pt x="12789" y="117429"/>
                  </a:lnTo>
                  <a:lnTo>
                    <a:pt x="38940" y="155160"/>
                  </a:lnTo>
                  <a:lnTo>
                    <a:pt x="63151" y="163193"/>
                  </a:lnTo>
                  <a:lnTo>
                    <a:pt x="76121" y="161207"/>
                  </a:lnTo>
                  <a:lnTo>
                    <a:pt x="110376" y="129053"/>
                  </a:lnTo>
                  <a:lnTo>
                    <a:pt x="117106" y="104880"/>
                  </a:lnTo>
                  <a:close/>
                </a:path>
                <a:path w="117106" h="163193">
                  <a:moveTo>
                    <a:pt x="77536" y="0"/>
                  </a:moveTo>
                  <a:lnTo>
                    <a:pt x="32453" y="10144"/>
                  </a:lnTo>
                  <a:lnTo>
                    <a:pt x="7372" y="39073"/>
                  </a:lnTo>
                  <a:lnTo>
                    <a:pt x="3641" y="68735"/>
                  </a:lnTo>
                  <a:lnTo>
                    <a:pt x="4932" y="79268"/>
                  </a:lnTo>
                  <a:lnTo>
                    <a:pt x="2527" y="85461"/>
                  </a:lnTo>
                  <a:lnTo>
                    <a:pt x="0" y="89322"/>
                  </a:lnTo>
                  <a:lnTo>
                    <a:pt x="0" y="99939"/>
                  </a:lnTo>
                  <a:lnTo>
                    <a:pt x="4648" y="104880"/>
                  </a:lnTo>
                  <a:lnTo>
                    <a:pt x="122859" y="104880"/>
                  </a:lnTo>
                  <a:lnTo>
                    <a:pt x="127520" y="99939"/>
                  </a:lnTo>
                  <a:lnTo>
                    <a:pt x="127520" y="89322"/>
                  </a:lnTo>
                  <a:lnTo>
                    <a:pt x="124980" y="85461"/>
                  </a:lnTo>
                  <a:lnTo>
                    <a:pt x="121348" y="83747"/>
                  </a:lnTo>
                  <a:lnTo>
                    <a:pt x="123456" y="77194"/>
                  </a:lnTo>
                  <a:lnTo>
                    <a:pt x="124612" y="70209"/>
                  </a:lnTo>
                  <a:lnTo>
                    <a:pt x="124612" y="62881"/>
                  </a:lnTo>
                  <a:lnTo>
                    <a:pt x="111188" y="22443"/>
                  </a:lnTo>
                  <a:lnTo>
                    <a:pt x="90388" y="4830"/>
                  </a:lnTo>
                  <a:lnTo>
                    <a:pt x="77536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  <p:sp>
          <p:nvSpPr>
            <p:cNvPr id="23566" name="bk object 30"/>
            <p:cNvSpPr>
              <a:spLocks/>
            </p:cNvSpPr>
            <p:nvPr/>
          </p:nvSpPr>
          <p:spPr bwMode="auto">
            <a:xfrm>
              <a:off x="1284580" y="8838551"/>
              <a:ext cx="269887" cy="79971"/>
            </a:xfrm>
            <a:custGeom>
              <a:avLst/>
              <a:gdLst>
                <a:gd name="T0" fmla="*/ 96113 w 269887"/>
                <a:gd name="T1" fmla="*/ 0 h 79971"/>
                <a:gd name="T2" fmla="*/ 55680 w 269887"/>
                <a:gd name="T3" fmla="*/ 12683 h 79971"/>
                <a:gd name="T4" fmla="*/ 22590 w 269887"/>
                <a:gd name="T5" fmla="*/ 32315 h 79971"/>
                <a:gd name="T6" fmla="*/ 0 w 269887"/>
                <a:gd name="T7" fmla="*/ 52514 h 79971"/>
                <a:gd name="T8" fmla="*/ 0 w 269887"/>
                <a:gd name="T9" fmla="*/ 77419 h 79971"/>
                <a:gd name="T10" fmla="*/ 2527 w 269887"/>
                <a:gd name="T11" fmla="*/ 79971 h 79971"/>
                <a:gd name="T12" fmla="*/ 267360 w 269887"/>
                <a:gd name="T13" fmla="*/ 79971 h 79971"/>
                <a:gd name="T14" fmla="*/ 269887 w 269887"/>
                <a:gd name="T15" fmla="*/ 77419 h 79971"/>
                <a:gd name="T16" fmla="*/ 269887 w 269887"/>
                <a:gd name="T17" fmla="*/ 52514 h 79971"/>
                <a:gd name="T18" fmla="*/ 237780 w 269887"/>
                <a:gd name="T19" fmla="*/ 25727 h 79971"/>
                <a:gd name="T20" fmla="*/ 203726 w 269887"/>
                <a:gd name="T21" fmla="*/ 8169 h 79971"/>
                <a:gd name="T22" fmla="*/ 130504 w 269887"/>
                <a:gd name="T23" fmla="*/ 8010 h 79971"/>
                <a:gd name="T24" fmla="*/ 116902 w 269887"/>
                <a:gd name="T25" fmla="*/ 6717 h 79971"/>
                <a:gd name="T26" fmla="*/ 106403 w 269887"/>
                <a:gd name="T27" fmla="*/ 4270 h 79971"/>
                <a:gd name="T28" fmla="*/ 98195 w 269887"/>
                <a:gd name="T29" fmla="*/ 840 h 79971"/>
                <a:gd name="T30" fmla="*/ 97040 w 269887"/>
                <a:gd name="T31" fmla="*/ 228 h 79971"/>
                <a:gd name="T32" fmla="*/ 96113 w 269887"/>
                <a:gd name="T33" fmla="*/ 0 h 79971"/>
                <a:gd name="T34" fmla="*/ 178600 w 269887"/>
                <a:gd name="T35" fmla="*/ 0 h 79971"/>
                <a:gd name="T36" fmla="*/ 173748 w 269887"/>
                <a:gd name="T37" fmla="*/ 0 h 79971"/>
                <a:gd name="T38" fmla="*/ 172821 w 269887"/>
                <a:gd name="T39" fmla="*/ 228 h 79971"/>
                <a:gd name="T40" fmla="*/ 172021 w 269887"/>
                <a:gd name="T41" fmla="*/ 673 h 79971"/>
                <a:gd name="T42" fmla="*/ 161035 w 269887"/>
                <a:gd name="T43" fmla="*/ 5185 h 79971"/>
                <a:gd name="T44" fmla="*/ 148382 w 269887"/>
                <a:gd name="T45" fmla="*/ 8010 h 79971"/>
                <a:gd name="T46" fmla="*/ 130595 w 269887"/>
                <a:gd name="T47" fmla="*/ 8019 h 79971"/>
                <a:gd name="T48" fmla="*/ 203303 w 269887"/>
                <a:gd name="T49" fmla="*/ 8019 h 79971"/>
                <a:gd name="T50" fmla="*/ 191738 w 269887"/>
                <a:gd name="T51" fmla="*/ 3902 h 79971"/>
                <a:gd name="T52" fmla="*/ 180352 w 269887"/>
                <a:gd name="T53" fmla="*/ 673 h 79971"/>
                <a:gd name="T54" fmla="*/ 179539 w 269887"/>
                <a:gd name="T55" fmla="*/ 228 h 79971"/>
                <a:gd name="T56" fmla="*/ 178600 w 269887"/>
                <a:gd name="T57" fmla="*/ 0 h 799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9887"/>
                <a:gd name="T88" fmla="*/ 0 h 79971"/>
                <a:gd name="T89" fmla="*/ 269887 w 269887"/>
                <a:gd name="T90" fmla="*/ 79971 h 7997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9887" h="79971">
                  <a:moveTo>
                    <a:pt x="96113" y="0"/>
                  </a:moveTo>
                  <a:lnTo>
                    <a:pt x="55680" y="12683"/>
                  </a:lnTo>
                  <a:lnTo>
                    <a:pt x="22590" y="32315"/>
                  </a:lnTo>
                  <a:lnTo>
                    <a:pt x="0" y="52514"/>
                  </a:lnTo>
                  <a:lnTo>
                    <a:pt x="0" y="77419"/>
                  </a:lnTo>
                  <a:lnTo>
                    <a:pt x="2527" y="79971"/>
                  </a:lnTo>
                  <a:lnTo>
                    <a:pt x="267360" y="79971"/>
                  </a:lnTo>
                  <a:lnTo>
                    <a:pt x="269887" y="77419"/>
                  </a:lnTo>
                  <a:lnTo>
                    <a:pt x="269887" y="52514"/>
                  </a:lnTo>
                  <a:lnTo>
                    <a:pt x="237780" y="25727"/>
                  </a:lnTo>
                  <a:lnTo>
                    <a:pt x="203726" y="8169"/>
                  </a:lnTo>
                  <a:lnTo>
                    <a:pt x="130504" y="8010"/>
                  </a:lnTo>
                  <a:lnTo>
                    <a:pt x="116902" y="6717"/>
                  </a:lnTo>
                  <a:lnTo>
                    <a:pt x="106403" y="4270"/>
                  </a:lnTo>
                  <a:lnTo>
                    <a:pt x="98195" y="840"/>
                  </a:lnTo>
                  <a:lnTo>
                    <a:pt x="97040" y="228"/>
                  </a:lnTo>
                  <a:lnTo>
                    <a:pt x="96113" y="0"/>
                  </a:lnTo>
                  <a:close/>
                </a:path>
                <a:path w="269887" h="79971">
                  <a:moveTo>
                    <a:pt x="178600" y="0"/>
                  </a:moveTo>
                  <a:lnTo>
                    <a:pt x="173748" y="0"/>
                  </a:lnTo>
                  <a:lnTo>
                    <a:pt x="172821" y="228"/>
                  </a:lnTo>
                  <a:lnTo>
                    <a:pt x="172021" y="673"/>
                  </a:lnTo>
                  <a:lnTo>
                    <a:pt x="161035" y="5185"/>
                  </a:lnTo>
                  <a:lnTo>
                    <a:pt x="148382" y="8010"/>
                  </a:lnTo>
                  <a:lnTo>
                    <a:pt x="130595" y="8019"/>
                  </a:lnTo>
                  <a:lnTo>
                    <a:pt x="203303" y="8019"/>
                  </a:lnTo>
                  <a:lnTo>
                    <a:pt x="191738" y="3902"/>
                  </a:lnTo>
                  <a:lnTo>
                    <a:pt x="180352" y="673"/>
                  </a:lnTo>
                  <a:lnTo>
                    <a:pt x="179539" y="228"/>
                  </a:lnTo>
                  <a:lnTo>
                    <a:pt x="178600" y="0"/>
                  </a:ln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TW" altLang="en-US"/>
            </a:p>
          </p:txBody>
        </p:sp>
      </p:grpSp>
      <p:pic>
        <p:nvPicPr>
          <p:cNvPr id="23557" name="圖片 18" descr="pic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313" y="6111875"/>
            <a:ext cx="18224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object 3">
            <a:hlinkClick r:id="rId4"/>
          </p:cNvPr>
          <p:cNvSpPr txBox="1">
            <a:spLocks noChangeArrowheads="1"/>
          </p:cNvSpPr>
          <p:nvPr/>
        </p:nvSpPr>
        <p:spPr bwMode="white">
          <a:xfrm>
            <a:off x="3348038" y="6121400"/>
            <a:ext cx="12557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2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www.gss.com.tw</a:t>
            </a:r>
            <a:endParaRPr lang="zh-TW" altLang="zh-TW">
              <a:solidFill>
                <a:schemeClr val="bg1"/>
              </a:solidFill>
            </a:endParaRPr>
          </a:p>
        </p:txBody>
      </p:sp>
      <p:sp>
        <p:nvSpPr>
          <p:cNvPr id="23559" name="文字方塊 38">
            <a:hlinkClick r:id="rId5"/>
          </p:cNvPr>
          <p:cNvSpPr txBox="1">
            <a:spLocks noChangeArrowheads="1"/>
          </p:cNvSpPr>
          <p:nvPr/>
        </p:nvSpPr>
        <p:spPr bwMode="white">
          <a:xfrm>
            <a:off x="4551363" y="6076950"/>
            <a:ext cx="156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20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www.gsscloud.com</a:t>
            </a:r>
            <a:endParaRPr lang="zh-TW" altLang="en-US" sz="120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478133"/>
            <a:ext cx="1443373" cy="1263235"/>
          </a:xfrm>
          <a:prstGeom prst="rect">
            <a:avLst/>
          </a:prstGeom>
        </p:spPr>
      </p:pic>
      <p:pic>
        <p:nvPicPr>
          <p:cNvPr id="20" name="Picture 2" descr="\\psf\Host\Volumes\1TB-02\GSS-媒體新聞得獎專利\2015\2015卓越獎杯_去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862" y="5445224"/>
            <a:ext cx="682626" cy="123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科技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</TotalTime>
  <Words>525</Words>
  <Application>Microsoft Macintosh PowerPoint</Application>
  <PresentationFormat>如螢幕大小 (4:3)</PresentationFormat>
  <Paragraphs>197</Paragraphs>
  <Slides>15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3" baseType="lpstr">
      <vt:lpstr>微軟正黑體</vt:lpstr>
      <vt:lpstr>新細明體</vt:lpstr>
      <vt:lpstr>Arial</vt:lpstr>
      <vt:lpstr>Calibri</vt:lpstr>
      <vt:lpstr>Franklin Gothic Book</vt:lpstr>
      <vt:lpstr>Tw Cen MT</vt:lpstr>
      <vt:lpstr>Wingdings</vt:lpstr>
      <vt:lpstr>Office 佈景主題</vt:lpstr>
      <vt:lpstr>Domain Model</vt:lpstr>
      <vt:lpstr>Logical to Physical</vt:lpstr>
      <vt:lpstr>Logical to Physical</vt:lpstr>
      <vt:lpstr>Supertype and Subtype 的實作</vt:lpstr>
      <vt:lpstr>一個Model 各種設計選擇</vt:lpstr>
      <vt:lpstr>PowerPoint 簡報</vt:lpstr>
      <vt:lpstr>TYPE</vt:lpstr>
      <vt:lpstr>TYPE</vt:lpstr>
      <vt:lpstr>Example：一個Entity 拆成多個 Table</vt:lpstr>
      <vt:lpstr>重點整理-1</vt:lpstr>
      <vt:lpstr>重點整理-2</vt:lpstr>
      <vt:lpstr>重點整理-3</vt:lpstr>
      <vt:lpstr>重點整理-4</vt:lpstr>
      <vt:lpstr>重點整理-5</vt:lpstr>
      <vt:lpstr>PowerPoint 簡報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GSS</dc:creator>
  <cp:keywords>GSS</cp:keywords>
  <cp:lastModifiedBy>Microsoft Office User</cp:lastModifiedBy>
  <cp:revision>222</cp:revision>
  <cp:lastPrinted>2015-10-12T08:36:03Z</cp:lastPrinted>
  <dcterms:created xsi:type="dcterms:W3CDTF">2014-12-16T08:57:22Z</dcterms:created>
  <dcterms:modified xsi:type="dcterms:W3CDTF">2020-04-15T10:21:17Z</dcterms:modified>
  <cp:category>GSS</cp:category>
</cp:coreProperties>
</file>