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2" r:id="rId4"/>
    <p:sldId id="258" r:id="rId5"/>
    <p:sldId id="259" r:id="rId6"/>
    <p:sldId id="263" r:id="rId7"/>
    <p:sldId id="260" r:id="rId8"/>
    <p:sldId id="264" r:id="rId9"/>
    <p:sldId id="265" r:id="rId10"/>
    <p:sldId id="267" r:id="rId11"/>
    <p:sldId id="266" r:id="rId12"/>
    <p:sldId id="261" r:id="rId13"/>
    <p:sldId id="268" r:id="rId14"/>
    <p:sldId id="269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5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EFCD0-4D3C-49B0-B1CA-8D24BF4DF0C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13239-AC1F-4441-819C-2AD9C52A904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469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改</a:t>
            </a:r>
            <a:r>
              <a:rPr lang="en-US" altLang="zh-TW" dirty="0" smtClean="0"/>
              <a:t>”‘”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13239-AC1F-4441-819C-2AD9C52A904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45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Soundness/completeness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13239-AC1F-4441-819C-2AD9C52A904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288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13239-AC1F-4441-819C-2AD9C52A904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0570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016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56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172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05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268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72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23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329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096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73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811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C023C-7B09-45BD-8931-4FBD03B1F3C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52FF4-CD1B-4A15-A15A-30E0278F46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304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PL HW#2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助教 賴瑞舜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81625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1. The following grammar in EBNF is motivated by declarations in C: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Show that the grammar is ambiguous</a:t>
            </a:r>
          </a:p>
          <a:p>
            <a:pPr marL="0" indent="0">
              <a:buNone/>
            </a:pPr>
            <a:endParaRPr lang="en-US" altLang="zh-TW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03" y="2636912"/>
            <a:ext cx="6105525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735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標題 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p:sp>
        <p:nvSpPr>
          <p:cNvPr id="55" name="文字版面配置區 5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int</a:t>
            </a:r>
            <a:r>
              <a:rPr lang="en-US" altLang="zh-TW" dirty="0" smtClean="0"/>
              <a:t> * NAME [10] 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&lt;declaration&gt;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&lt;type&gt;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int 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[number]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NAME [ number ]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NAME [10];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1961" t="-1235" r="-43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文字版面配置區 5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內容版面配置區 56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&lt;declaration&gt;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&lt;type&gt;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int 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[number]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altLang="zh-TW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&lt;</a:t>
                </a:r>
                <a:r>
                  <a:rPr lang="en-US" altLang="zh-TW" dirty="0" err="1" smtClean="0"/>
                  <a:t>declarator</a:t>
                </a:r>
                <a:r>
                  <a:rPr lang="en-US" altLang="zh-TW" dirty="0" smtClean="0"/>
                  <a:t>&gt; [number]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NAME [ number ] 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 smtClean="0"/>
                  <a:t>int</a:t>
                </a:r>
                <a:r>
                  <a:rPr lang="en-US" altLang="zh-TW" dirty="0" smtClean="0"/>
                  <a:t> * NAME [10];</a:t>
                </a:r>
              </a:p>
            </p:txBody>
          </p:sp>
        </mc:Choice>
        <mc:Fallback xmlns="">
          <p:sp>
            <p:nvSpPr>
              <p:cNvPr id="57" name="內容版面配置區 5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112" t="-1235" r="-43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矩形 57"/>
          <p:cNvSpPr/>
          <p:nvPr/>
        </p:nvSpPr>
        <p:spPr>
          <a:xfrm>
            <a:off x="395536" y="3501008"/>
            <a:ext cx="8208912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61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40968"/>
            <a:ext cx="588645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2. Rewrite the grammar in Problem 1 so that the new grammar is unambiguous and still generates the same declarations.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475656" y="3933056"/>
            <a:ext cx="5112568" cy="6480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916033" y="3172333"/>
            <a:ext cx="664079" cy="4551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418881" y="5278127"/>
            <a:ext cx="664079" cy="4551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507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3. The dangling-else ambiguity arises if a grammar has the following two productions:</a:t>
            </a:r>
          </a:p>
          <a:p>
            <a:pPr marL="457200" lvl="1" indent="0">
              <a:buNone/>
            </a:pPr>
            <a:r>
              <a:rPr lang="en-US" altLang="zh-TW" dirty="0" smtClean="0"/>
              <a:t>	S ::=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r>
              <a:rPr lang="en-US" altLang="zh-TW" dirty="0" smtClean="0"/>
              <a:t> S</a:t>
            </a:r>
          </a:p>
          <a:p>
            <a:pPr marL="457200" lvl="1" indent="0">
              <a:buNone/>
            </a:pPr>
            <a:r>
              <a:rPr lang="en-US" altLang="zh-TW" dirty="0" smtClean="0"/>
              <a:t>	S ::=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r>
              <a:rPr lang="en-US" altLang="zh-TW" dirty="0" smtClean="0"/>
              <a:t> S </a:t>
            </a:r>
            <a:r>
              <a:rPr lang="en-US" altLang="zh-TW" b="1" dirty="0" smtClean="0"/>
              <a:t>else</a:t>
            </a:r>
            <a:r>
              <a:rPr lang="en-US" altLang="zh-TW" dirty="0" smtClean="0"/>
              <a:t> S</a:t>
            </a:r>
          </a:p>
          <a:p>
            <a:r>
              <a:rPr lang="en-US" altLang="zh-TW" dirty="0" smtClean="0"/>
              <a:t>Write an unambiguous grammar that generates the same conditionals and matches an else with the nearest unmatched if.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356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S’ is the condition of matched pair</a:t>
            </a:r>
            <a:endParaRPr lang="en-US" altLang="zh-TW" b="1" dirty="0" smtClean="0"/>
          </a:p>
          <a:p>
            <a:r>
              <a:rPr lang="en-US" altLang="zh-TW" dirty="0" smtClean="0"/>
              <a:t>S’’ is the condition of opened situation</a:t>
            </a:r>
          </a:p>
          <a:p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	S ::= S’ | S’’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	S’ ::= </a:t>
            </a:r>
            <a:r>
              <a:rPr lang="en-US" altLang="zh-TW" b="1" dirty="0" smtClean="0"/>
              <a:t>if </a:t>
            </a:r>
            <a:r>
              <a:rPr lang="en-US" altLang="zh-TW" dirty="0" smtClean="0"/>
              <a:t>E </a:t>
            </a:r>
            <a:r>
              <a:rPr lang="en-US" altLang="zh-TW" b="1" dirty="0" smtClean="0"/>
              <a:t>then</a:t>
            </a:r>
            <a:r>
              <a:rPr lang="en-US" altLang="zh-TW" dirty="0" smtClean="0"/>
              <a:t> S’ </a:t>
            </a:r>
            <a:r>
              <a:rPr lang="en-US" altLang="zh-TW" b="1" dirty="0" smtClean="0"/>
              <a:t>else</a:t>
            </a:r>
            <a:r>
              <a:rPr lang="en-US" altLang="zh-TW" dirty="0" smtClean="0"/>
              <a:t> S’</a:t>
            </a:r>
          </a:p>
          <a:p>
            <a:pPr marL="0" indent="0">
              <a:buNone/>
            </a:pPr>
            <a:r>
              <a:rPr lang="en-US" altLang="zh-TW" dirty="0" smtClean="0"/>
              <a:t>	S’’ ::=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r>
              <a:rPr lang="en-US" altLang="zh-TW" dirty="0" smtClean="0"/>
              <a:t> S</a:t>
            </a:r>
          </a:p>
          <a:p>
            <a:pPr marL="0" indent="0">
              <a:buNone/>
            </a:pPr>
            <a:r>
              <a:rPr lang="en-US" altLang="zh-TW" dirty="0" smtClean="0"/>
              <a:t>                 |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r>
              <a:rPr lang="en-US" altLang="zh-TW" dirty="0" smtClean="0"/>
              <a:t> S’ </a:t>
            </a:r>
            <a:r>
              <a:rPr lang="en-US" altLang="zh-TW" b="1" dirty="0" smtClean="0"/>
              <a:t>else</a:t>
            </a:r>
            <a:r>
              <a:rPr lang="en-US" altLang="zh-TW" dirty="0" smtClean="0"/>
              <a:t> S’’</a:t>
            </a:r>
          </a:p>
          <a:p>
            <a:pPr marL="0" indent="0">
              <a:buNone/>
            </a:pP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1731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4. The grammar below generates numbers in the binary notation.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Show that the generated numbers are all multiples of 3 (i.e., </a:t>
            </a:r>
            <a:r>
              <a:rPr lang="en-US" altLang="zh-TW" dirty="0" err="1" smtClean="0"/>
              <a:t>divisable</a:t>
            </a:r>
            <a:r>
              <a:rPr lang="en-US" altLang="zh-TW" dirty="0" smtClean="0"/>
              <a:t> by 3).</a:t>
            </a:r>
            <a:endParaRPr lang="zh-TW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564904"/>
            <a:ext cx="47053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17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C are the form 3 * k0, k0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0</a:t>
                </a:r>
              </a:p>
              <a:p>
                <a:r>
                  <a:rPr lang="en-US" altLang="zh-TW" dirty="0" smtClean="0"/>
                  <a:t>A are the form 3 * k1 + 1, k1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0</a:t>
                </a:r>
              </a:p>
              <a:p>
                <a:r>
                  <a:rPr lang="en-US" altLang="zh-TW" dirty="0"/>
                  <a:t>B</a:t>
                </a:r>
                <a:r>
                  <a:rPr lang="en-US" altLang="zh-TW" dirty="0" smtClean="0"/>
                  <a:t> are the form 3 * k2 + 2, k2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0</a:t>
                </a:r>
              </a:p>
              <a:p>
                <a:r>
                  <a:rPr lang="en-US" altLang="zh-TW" dirty="0" smtClean="0"/>
                  <a:t>Base Case: C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0 = 3*0, A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1 = 3*0 + 1</a:t>
                </a:r>
              </a:p>
              <a:p>
                <a:pPr lvl="1"/>
                <a:r>
                  <a:rPr lang="en-US" altLang="zh-TW" dirty="0" smtClean="0"/>
                  <a:t>C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C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00 = 3*0</a:t>
                </a:r>
              </a:p>
              <a:p>
                <a:pPr lvl="1"/>
                <a:r>
                  <a:rPr lang="en-US" altLang="zh-TW" dirty="0" smtClean="0"/>
                  <a:t>C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A1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11 = 3*1</a:t>
                </a:r>
              </a:p>
              <a:p>
                <a:pPr lvl="1"/>
                <a:r>
                  <a:rPr lang="en-US" altLang="zh-TW" dirty="0" smtClean="0"/>
                  <a:t>A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C1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altLang="zh-TW" dirty="0" smtClean="0"/>
                  <a:t>01 = 3*0 + 1</a:t>
                </a:r>
              </a:p>
              <a:p>
                <a:pPr lvl="1"/>
                <a:r>
                  <a:rPr lang="en-US" altLang="zh-TW" dirty="0" smtClean="0"/>
                  <a:t>B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A0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10 = 3*0 + 2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 b="-6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968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Inductive step ( n = k &gt; 2) for a number generated from C:</a:t>
                </a:r>
              </a:p>
              <a:p>
                <a:r>
                  <a:rPr lang="en-US" altLang="zh-TW" dirty="0" smtClean="0"/>
                  <a:t>Case one (C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C0):</a:t>
                </a:r>
              </a:p>
              <a:p>
                <a:pPr lvl="1"/>
                <a:r>
                  <a:rPr lang="en-US" altLang="zh-TW" dirty="0"/>
                  <a:t>s</a:t>
                </a:r>
                <a:r>
                  <a:rPr lang="en-US" altLang="zh-TW" dirty="0" smtClean="0"/>
                  <a:t> is form 3*k0, s0 = 2(3*k0) = 3*(2*k0) </a:t>
                </a:r>
              </a:p>
              <a:p>
                <a:r>
                  <a:rPr lang="en-US" altLang="zh-TW" dirty="0" smtClean="0"/>
                  <a:t>Case two (C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A1):</a:t>
                </a:r>
              </a:p>
              <a:p>
                <a:pPr lvl="1"/>
                <a:r>
                  <a:rPr lang="en-US" altLang="zh-TW" dirty="0" smtClean="0"/>
                  <a:t>s is form 3*k1 + 1, s0 = 2(3*k1+1)+1 = 3*(2*k1+1) 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 r="-5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438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Inductive step ( n = k &gt; 2) for a number generated from A:</a:t>
                </a:r>
              </a:p>
              <a:p>
                <a:r>
                  <a:rPr lang="en-US" altLang="zh-TW" dirty="0" smtClean="0"/>
                  <a:t>Case one (A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B0):</a:t>
                </a:r>
              </a:p>
              <a:p>
                <a:pPr lvl="1"/>
                <a:r>
                  <a:rPr lang="en-US" altLang="zh-TW" dirty="0"/>
                  <a:t>s</a:t>
                </a:r>
                <a:r>
                  <a:rPr lang="en-US" altLang="zh-TW" dirty="0" smtClean="0"/>
                  <a:t> is form 3*k2+2, s0 = 2(3*k2+2) = 3(2*k2+1)+1 </a:t>
                </a:r>
              </a:p>
              <a:p>
                <a:r>
                  <a:rPr lang="en-US" altLang="zh-TW" dirty="0" smtClean="0"/>
                  <a:t>Case two (A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C1):</a:t>
                </a:r>
              </a:p>
              <a:p>
                <a:pPr lvl="1"/>
                <a:r>
                  <a:rPr lang="en-US" altLang="zh-TW" dirty="0" smtClean="0"/>
                  <a:t>s is form 3*k0, s0 = 2(3*k0)+1 = 3*(2*k0)+1 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082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Inductive step ( n = k &gt; 2) for a number generated from B:</a:t>
                </a:r>
              </a:p>
              <a:p>
                <a:r>
                  <a:rPr lang="en-US" altLang="zh-TW" dirty="0" smtClean="0"/>
                  <a:t>Case one (B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A0):</a:t>
                </a:r>
              </a:p>
              <a:p>
                <a:pPr lvl="1"/>
                <a:r>
                  <a:rPr lang="en-US" altLang="zh-TW" dirty="0"/>
                  <a:t>s</a:t>
                </a:r>
                <a:r>
                  <a:rPr lang="en-US" altLang="zh-TW" dirty="0" smtClean="0"/>
                  <a:t> is form 3*k1+1, s0 = 2(3*k1+1) = 3*(2*k1)+2 </a:t>
                </a:r>
              </a:p>
              <a:p>
                <a:r>
                  <a:rPr lang="en-US" altLang="zh-TW" dirty="0" smtClean="0"/>
                  <a:t>Case two (B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B1):</a:t>
                </a:r>
              </a:p>
              <a:p>
                <a:pPr lvl="1"/>
                <a:r>
                  <a:rPr lang="en-US" altLang="zh-TW" dirty="0" smtClean="0"/>
                  <a:t>s is form 3*k2 + 2,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   s0 = 2(3*k2+2)+1=3*(2*k2+1)+2 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196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5. Show that all multiples of 3 are generated by the grammar in Problem 4.</a:t>
                </a:r>
              </a:p>
              <a:p>
                <a:pPr lvl="1"/>
                <a:r>
                  <a:rPr lang="en-US" altLang="zh-TW" dirty="0" smtClean="0"/>
                  <a:t>All numbers of the form 3 * k0, k0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0 are generated from C</a:t>
                </a:r>
              </a:p>
              <a:p>
                <a:pPr lvl="1"/>
                <a:r>
                  <a:rPr lang="en-US" altLang="zh-TW" dirty="0" smtClean="0"/>
                  <a:t>All numbers of the form 3 * k1 + 1, k1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0 are generated from A</a:t>
                </a:r>
              </a:p>
              <a:p>
                <a:pPr lvl="1"/>
                <a:r>
                  <a:rPr lang="en-US" altLang="zh-TW" dirty="0" smtClean="0"/>
                  <a:t>All numbers of the form 3 * k2 + 2, k2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dirty="0" smtClean="0"/>
                  <a:t> 0 are generated from B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1248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Assume toward contradiction that 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…c</a:t>
                </a:r>
                <a:r>
                  <a:rPr lang="en-US" altLang="zh-TW" baseline="-25000" dirty="0" smtClean="0"/>
                  <a:t>l </a:t>
                </a:r>
                <a:r>
                  <a:rPr lang="en-US" altLang="zh-TW" dirty="0" smtClean="0"/>
                  <a:t>is the shortest number of the form 3*k0 that can not be generated from C</a:t>
                </a:r>
              </a:p>
              <a:p>
                <a:r>
                  <a:rPr lang="en-US" altLang="zh-TW" dirty="0" smtClean="0"/>
                  <a:t>a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a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…a</a:t>
                </a:r>
                <a:r>
                  <a:rPr lang="en-US" altLang="zh-TW" baseline="-25000" dirty="0" smtClean="0"/>
                  <a:t>m </a:t>
                </a:r>
                <a:r>
                  <a:rPr lang="en-US" altLang="zh-TW" dirty="0" smtClean="0"/>
                  <a:t>is the shortest number of the form 3*k1+1 that can not be generated from A</a:t>
                </a:r>
              </a:p>
              <a:p>
                <a:r>
                  <a:rPr lang="en-US" altLang="zh-TW" dirty="0" smtClean="0"/>
                  <a:t>b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b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</a:t>
                </a:r>
                <a:r>
                  <a:rPr lang="en-US" altLang="zh-TW" dirty="0" err="1" smtClean="0"/>
                  <a:t>b</a:t>
                </a:r>
                <a:r>
                  <a:rPr lang="en-US" altLang="zh-TW" baseline="-25000" dirty="0" err="1" smtClean="0"/>
                  <a:t>n</a:t>
                </a:r>
                <a:r>
                  <a:rPr lang="en-US" altLang="zh-TW" baseline="-25000" dirty="0" smtClean="0"/>
                  <a:t> </a:t>
                </a:r>
                <a:r>
                  <a:rPr lang="en-US" altLang="zh-TW" dirty="0" smtClean="0"/>
                  <a:t>is the shortest number of the form 3*k0 that can not be generated from B</a:t>
                </a:r>
              </a:p>
              <a:p>
                <a:r>
                  <a:rPr lang="en-US" altLang="zh-TW" dirty="0" smtClean="0"/>
                  <a:t>Assume that l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altLang="zh-TW" dirty="0" smtClean="0"/>
                  <a:t> m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altLang="zh-TW" dirty="0" smtClean="0"/>
                  <a:t> n</a:t>
                </a:r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28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902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r>
              <a:rPr lang="zh-TW" altLang="en-US" dirty="0" smtClean="0"/>
              <a:t> 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Case one (c</a:t>
                </a:r>
                <a:r>
                  <a:rPr lang="en-US" altLang="zh-TW" baseline="-25000" dirty="0" smtClean="0"/>
                  <a:t>l</a:t>
                </a:r>
                <a:r>
                  <a:rPr lang="en-US" altLang="zh-TW" dirty="0" smtClean="0"/>
                  <a:t> = 0):</a:t>
                </a:r>
              </a:p>
              <a:p>
                <a:pPr lvl="1"/>
                <a:r>
                  <a:rPr lang="en-US" altLang="zh-TW" dirty="0" smtClean="0"/>
                  <a:t>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…c</a:t>
                </a:r>
                <a:r>
                  <a:rPr lang="en-US" altLang="zh-TW" baseline="-25000" dirty="0" smtClean="0"/>
                  <a:t>l-1</a:t>
                </a:r>
                <a:r>
                  <a:rPr lang="en-US" altLang="zh-TW" dirty="0" smtClean="0"/>
                  <a:t>, which is shorter than 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…c</a:t>
                </a:r>
                <a:r>
                  <a:rPr lang="en-US" altLang="zh-TW" baseline="-25000" dirty="0" smtClean="0"/>
                  <a:t>l</a:t>
                </a:r>
                <a:r>
                  <a:rPr lang="en-US" altLang="zh-TW" dirty="0" smtClean="0"/>
                  <a:t>, must also be a number of the form 3*k0 that cannot be generated from C(C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C0).</a:t>
                </a:r>
              </a:p>
              <a:p>
                <a:r>
                  <a:rPr lang="en-US" altLang="zh-TW" dirty="0" smtClean="0"/>
                  <a:t>Case </a:t>
                </a:r>
                <a:r>
                  <a:rPr lang="en-US" altLang="zh-TW" smtClean="0"/>
                  <a:t>two (c</a:t>
                </a:r>
                <a:r>
                  <a:rPr lang="en-US" altLang="zh-TW" baseline="-25000" smtClean="0"/>
                  <a:t>l </a:t>
                </a:r>
                <a:r>
                  <a:rPr lang="en-US" altLang="zh-TW" smtClean="0"/>
                  <a:t>= </a:t>
                </a:r>
                <a:r>
                  <a:rPr lang="en-US" altLang="zh-TW" dirty="0" smtClean="0"/>
                  <a:t>1):</a:t>
                </a:r>
              </a:p>
              <a:p>
                <a:pPr lvl="1"/>
                <a:r>
                  <a:rPr lang="en-US" altLang="zh-TW" dirty="0" smtClean="0"/>
                  <a:t>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…c</a:t>
                </a:r>
                <a:r>
                  <a:rPr lang="en-US" altLang="zh-TW" baseline="-25000" dirty="0" smtClean="0"/>
                  <a:t>l-1</a:t>
                </a:r>
                <a:r>
                  <a:rPr lang="en-US" altLang="zh-TW" dirty="0" smtClean="0"/>
                  <a:t>, which is shorter than a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a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…a</a:t>
                </a:r>
                <a:r>
                  <a:rPr lang="en-US" altLang="zh-TW" baseline="-25000" dirty="0" smtClean="0"/>
                  <a:t>l</a:t>
                </a:r>
                <a:r>
                  <a:rPr lang="en-US" altLang="zh-TW" dirty="0" smtClean="0"/>
                  <a:t>, must also be a number of the form 3*k1+1 that cannot be generated from A(C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altLang="zh-TW" dirty="0" smtClean="0"/>
                  <a:t> A1).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908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731</Words>
  <Application>Microsoft Office PowerPoint</Application>
  <PresentationFormat>如螢幕大小 (4:3)</PresentationFormat>
  <Paragraphs>95</Paragraphs>
  <Slides>14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5" baseType="lpstr">
      <vt:lpstr>Office 佈景主題</vt:lpstr>
      <vt:lpstr>PL HW#2 Solution</vt:lpstr>
      <vt:lpstr>Problem 1</vt:lpstr>
      <vt:lpstr>Problem 1 (cont.)</vt:lpstr>
      <vt:lpstr>Problem 2</vt:lpstr>
      <vt:lpstr>Problem 3</vt:lpstr>
      <vt:lpstr>Problem 3 (cont.)</vt:lpstr>
      <vt:lpstr>Problem 4</vt:lpstr>
      <vt:lpstr>Problem 4 (cont.)</vt:lpstr>
      <vt:lpstr>Problem 4 (cont.)</vt:lpstr>
      <vt:lpstr>Problem 4 (cont.)</vt:lpstr>
      <vt:lpstr>Problem 4 (cont.)</vt:lpstr>
      <vt:lpstr>Problem 5</vt:lpstr>
      <vt:lpstr>Problem 5 (cont.)</vt:lpstr>
      <vt:lpstr>Problem 5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Narration</dc:creator>
  <cp:lastModifiedBy>Narration</cp:lastModifiedBy>
  <cp:revision>50</cp:revision>
  <dcterms:created xsi:type="dcterms:W3CDTF">2012-10-24T00:52:29Z</dcterms:created>
  <dcterms:modified xsi:type="dcterms:W3CDTF">2012-10-31T09:57:41Z</dcterms:modified>
</cp:coreProperties>
</file>