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5"/>
  </p:notesMasterIdLst>
  <p:handoutMasterIdLst>
    <p:handoutMasterId r:id="rId16"/>
  </p:handoutMasterIdLst>
  <p:sldIdLst>
    <p:sldId id="340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50" r:id="rId11"/>
    <p:sldId id="351" r:id="rId12"/>
    <p:sldId id="352" r:id="rId13"/>
    <p:sldId id="353" r:id="rId1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3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12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268760"/>
            <a:ext cx="7330008" cy="1760984"/>
          </a:xfrm>
        </p:spPr>
        <p:txBody>
          <a:bodyPr/>
          <a:lstStyle/>
          <a:p>
            <a:r>
              <a:rPr lang="en-US" altLang="zh-TW" sz="5400" dirty="0" smtClean="0"/>
              <a:t>Construction of</a:t>
            </a:r>
            <a:r>
              <a:rPr lang="en-US" altLang="zh-TW" sz="5400" dirty="0" smtClean="0"/>
              <a:t> a Huffman </a:t>
            </a:r>
            <a:r>
              <a:rPr lang="en-US" altLang="zh-TW" sz="5400" dirty="0" smtClean="0"/>
              <a:t>Tree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62808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Input characters and their frequencies:</a:t>
            </a:r>
          </a:p>
          <a:p>
            <a:r>
              <a:rPr lang="en-US" altLang="zh-TW" sz="2800" dirty="0" smtClean="0">
                <a:latin typeface="Calibri" pitchFamily="34" charset="0"/>
              </a:rPr>
              <a:t> </a:t>
            </a:r>
          </a:p>
          <a:p>
            <a:r>
              <a:rPr lang="en-US" altLang="zh-TW" sz="2800" dirty="0" smtClean="0">
                <a:latin typeface="Calibri" pitchFamily="34" charset="0"/>
              </a:rPr>
              <a:t>	</a:t>
            </a:r>
            <a:r>
              <a:rPr lang="en-US" altLang="zh-TW" sz="2800" dirty="0" smtClean="0">
                <a:latin typeface="Calibri" pitchFamily="34" charset="0"/>
              </a:rPr>
              <a:t>A  (</a:t>
            </a:r>
            <a:r>
              <a:rPr lang="en-US" altLang="zh-TW" sz="2800" dirty="0" smtClean="0"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), B (2), C (3), D (</a:t>
            </a:r>
            <a:r>
              <a:rPr lang="en-US" altLang="zh-TW" sz="2800" dirty="0" smtClean="0"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), E (10), F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5529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 (</a:t>
            </a:r>
            <a:r>
              <a:rPr lang="en-US" altLang="zh-TW" sz="2800" dirty="0" smtClean="0">
                <a:latin typeface="Calibri" pitchFamily="34" charset="0"/>
              </a:rPr>
              <a:t>1), </a:t>
            </a:r>
            <a:r>
              <a:rPr lang="en-US" altLang="zh-TW" sz="2800" dirty="0" smtClean="0">
                <a:latin typeface="Calibri" pitchFamily="34" charset="0"/>
              </a:rPr>
              <a:t>B (2), </a:t>
            </a:r>
            <a:r>
              <a:rPr lang="en-US" altLang="zh-TW" sz="2800" dirty="0" smtClean="0">
                <a:latin typeface="Calibri" pitchFamily="34" charset="0"/>
              </a:rPr>
              <a:t>C (3), D (</a:t>
            </a:r>
            <a:r>
              <a:rPr lang="en-US" altLang="zh-TW" sz="2800" dirty="0" smtClean="0"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), </a:t>
            </a:r>
            <a:r>
              <a:rPr lang="en-US" altLang="zh-TW" sz="2800" dirty="0" smtClean="0">
                <a:latin typeface="Calibri" pitchFamily="34" charset="0"/>
              </a:rPr>
              <a:t>A  (5),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703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 (3), C (3), D (</a:t>
            </a:r>
            <a:r>
              <a:rPr lang="en-US" altLang="zh-TW" sz="2800" dirty="0" smtClean="0"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), </a:t>
            </a:r>
            <a:r>
              <a:rPr lang="en-US" altLang="zh-TW" sz="2800" dirty="0" smtClean="0">
                <a:latin typeface="Calibri" pitchFamily="34" charset="0"/>
              </a:rPr>
              <a:t>A  (5),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049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 (6), D (</a:t>
            </a:r>
            <a:r>
              <a:rPr lang="en-US" altLang="zh-TW" sz="2800" dirty="0" smtClean="0"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), </a:t>
            </a:r>
            <a:r>
              <a:rPr lang="en-US" altLang="zh-TW" sz="2800" dirty="0" smtClean="0">
                <a:latin typeface="Calibri" pitchFamily="34" charset="0"/>
              </a:rPr>
              <a:t>A  (5),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049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D (</a:t>
            </a:r>
            <a:r>
              <a:rPr lang="en-US" altLang="zh-TW" sz="2800" dirty="0" smtClean="0"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), </a:t>
            </a:r>
            <a:r>
              <a:rPr lang="en-US" altLang="zh-TW" sz="2800" dirty="0" smtClean="0">
                <a:latin typeface="Calibri" pitchFamily="34" charset="0"/>
              </a:rPr>
              <a:t>A  (5), FBC (6),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73406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25534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6084168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77662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69150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435597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4067944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4847677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493204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5423741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4644008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308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DA (9), </a:t>
            </a:r>
            <a:r>
              <a:rPr lang="en-US" altLang="zh-TW" sz="2800" dirty="0" smtClean="0">
                <a:latin typeface="Calibri" pitchFamily="34" charset="0"/>
              </a:rPr>
              <a:t>FBC (6),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73406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25534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6084168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77662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69150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435597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4067944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4847677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493204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5423741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4644008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308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 </a:t>
            </a:r>
            <a:r>
              <a:rPr lang="en-US" altLang="zh-TW" sz="2800" dirty="0" smtClean="0">
                <a:latin typeface="Calibri" pitchFamily="34" charset="0"/>
              </a:rPr>
              <a:t>(6), DA (9), </a:t>
            </a:r>
            <a:r>
              <a:rPr lang="en-US" altLang="zh-TW" sz="2800" dirty="0" smtClean="0">
                <a:latin typeface="Calibri" pitchFamily="34" charset="0"/>
              </a:rPr>
              <a:t>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5508104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5220072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5999805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723629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732979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918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 DA (15),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5508104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5220072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5999805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723629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732979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428396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2915816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4775669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918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 (10), </a:t>
            </a:r>
            <a:r>
              <a:rPr lang="en-US" altLang="zh-TW" sz="2800" dirty="0" smtClean="0">
                <a:latin typeface="Calibri" pitchFamily="34" charset="0"/>
              </a:rPr>
              <a:t>FBC DA (15</a:t>
            </a:r>
            <a:r>
              <a:rPr lang="en-US" altLang="zh-TW" sz="2800" dirty="0" smtClean="0">
                <a:latin typeface="Calibri" pitchFamily="34" charset="0"/>
              </a:rPr>
              <a:t>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56915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082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EFBC </a:t>
            </a:r>
            <a:r>
              <a:rPr lang="en-US" altLang="zh-TW" sz="2800" dirty="0" smtClean="0">
                <a:latin typeface="Calibri" pitchFamily="34" charset="0"/>
              </a:rPr>
              <a:t>DA </a:t>
            </a:r>
            <a:r>
              <a:rPr lang="en-US" altLang="zh-TW" sz="2800" dirty="0" smtClean="0">
                <a:latin typeface="Calibri" pitchFamily="34" charset="0"/>
              </a:rPr>
              <a:t>(25)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56915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3563888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7" name="直線接點 36"/>
          <p:cNvCxnSpPr>
            <a:stCxn id="36" idx="5"/>
            <a:endCxn id="34" idx="0"/>
          </p:cNvCxnSpPr>
          <p:nvPr/>
        </p:nvCxnSpPr>
        <p:spPr bwMode="auto">
          <a:xfrm>
            <a:off x="4055589" y="2264517"/>
            <a:ext cx="166853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1" name="直線接點 40"/>
          <p:cNvCxnSpPr>
            <a:stCxn id="36" idx="3"/>
            <a:endCxn id="31" idx="0"/>
          </p:cNvCxnSpPr>
          <p:nvPr/>
        </p:nvCxnSpPr>
        <p:spPr bwMode="auto">
          <a:xfrm flipH="1">
            <a:off x="1763688" y="2264517"/>
            <a:ext cx="1884563" cy="325271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082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EFBC </a:t>
            </a:r>
            <a:r>
              <a:rPr lang="en-US" altLang="zh-TW" sz="2800" dirty="0" smtClean="0">
                <a:latin typeface="Calibri" pitchFamily="34" charset="0"/>
              </a:rPr>
              <a:t>DA </a:t>
            </a:r>
            <a:r>
              <a:rPr lang="en-US" altLang="zh-TW" sz="2800" dirty="0" smtClean="0">
                <a:latin typeface="Calibri" pitchFamily="34" charset="0"/>
              </a:rPr>
              <a:t>(25)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5229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5229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52292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6196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713166" y="335699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3563888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7" name="直線接點 36"/>
          <p:cNvCxnSpPr>
            <a:stCxn id="36" idx="5"/>
            <a:endCxn id="34" idx="0"/>
          </p:cNvCxnSpPr>
          <p:nvPr/>
        </p:nvCxnSpPr>
        <p:spPr bwMode="auto">
          <a:xfrm>
            <a:off x="4055589" y="2264517"/>
            <a:ext cx="166853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1" name="直線接點 40"/>
          <p:cNvCxnSpPr>
            <a:stCxn id="36" idx="3"/>
            <a:endCxn id="31" idx="0"/>
          </p:cNvCxnSpPr>
          <p:nvPr/>
        </p:nvCxnSpPr>
        <p:spPr bwMode="auto">
          <a:xfrm flipH="1">
            <a:off x="1907704" y="2264517"/>
            <a:ext cx="1740547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7520</TotalTime>
  <Words>388</Words>
  <Application>Microsoft Office PowerPoint</Application>
  <PresentationFormat>如螢幕大小 (4:3)</PresentationFormat>
  <Paragraphs>200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12</vt:i4>
      </vt:variant>
    </vt:vector>
  </HeadingPairs>
  <TitlesOfParts>
    <vt:vector size="14" baseType="lpstr">
      <vt:lpstr>1_Edge</vt:lpstr>
      <vt:lpstr>Office 佈景主題</vt:lpstr>
      <vt:lpstr>Construction of a Huffman Tree Illustrated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479</cp:revision>
  <dcterms:created xsi:type="dcterms:W3CDTF">2009-06-21T02:54:00Z</dcterms:created>
  <dcterms:modified xsi:type="dcterms:W3CDTF">2012-04-23T09:33:42Z</dcterms:modified>
</cp:coreProperties>
</file>