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54"/>
  </p:notesMasterIdLst>
  <p:handoutMasterIdLst>
    <p:handoutMasterId r:id="rId55"/>
  </p:handoutMasterIdLst>
  <p:sldIdLst>
    <p:sldId id="257" r:id="rId3"/>
    <p:sldId id="259" r:id="rId4"/>
    <p:sldId id="260" r:id="rId5"/>
    <p:sldId id="261" r:id="rId6"/>
    <p:sldId id="262" r:id="rId7"/>
    <p:sldId id="263" r:id="rId8"/>
    <p:sldId id="302" r:id="rId9"/>
    <p:sldId id="264" r:id="rId10"/>
    <p:sldId id="265" r:id="rId11"/>
    <p:sldId id="303" r:id="rId12"/>
    <p:sldId id="304" r:id="rId13"/>
    <p:sldId id="266" r:id="rId14"/>
    <p:sldId id="305" r:id="rId15"/>
    <p:sldId id="306" r:id="rId16"/>
    <p:sldId id="267" r:id="rId17"/>
    <p:sldId id="299" r:id="rId18"/>
    <p:sldId id="268" r:id="rId19"/>
    <p:sldId id="300"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307" r:id="rId37"/>
    <p:sldId id="308" r:id="rId38"/>
    <p:sldId id="309" r:id="rId39"/>
    <p:sldId id="285" r:id="rId40"/>
    <p:sldId id="286" r:id="rId41"/>
    <p:sldId id="287" r:id="rId42"/>
    <p:sldId id="288" r:id="rId43"/>
    <p:sldId id="289" r:id="rId44"/>
    <p:sldId id="290" r:id="rId45"/>
    <p:sldId id="291" r:id="rId46"/>
    <p:sldId id="301" r:id="rId47"/>
    <p:sldId id="292" r:id="rId48"/>
    <p:sldId id="293" r:id="rId49"/>
    <p:sldId id="294" r:id="rId50"/>
    <p:sldId id="295" r:id="rId51"/>
    <p:sldId id="296" r:id="rId52"/>
    <p:sldId id="297" r:id="rId53"/>
  </p:sldIdLst>
  <p:sldSz cx="9144000" cy="6858000" type="screen4x3"/>
  <p:notesSz cx="6797675" cy="9874250"/>
  <p:custDataLst>
    <p:tags r:id="rId56"/>
  </p:custData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62" autoAdjust="0"/>
  </p:normalViewPr>
  <p:slideViewPr>
    <p:cSldViewPr>
      <p:cViewPr varScale="1">
        <p:scale>
          <a:sx n="74" d="100"/>
          <a:sy n="74" d="100"/>
        </p:scale>
        <p:origin x="891" y="27"/>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0E19DD-5792-FE40-B93A-604A4F805ADA}"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244474D5-971D-4549-BA32-8D72776A9F64}">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Identification step</a:t>
          </a:r>
        </a:p>
      </dgm:t>
    </dgm:pt>
    <dgm:pt modelId="{87285F1A-9237-DA4A-99FA-26C8423496D1}" type="parTrans" cxnId="{1F2F4AFA-B9CF-E24A-9A61-5B326CE35BE9}">
      <dgm:prSet/>
      <dgm:spPr/>
      <dgm:t>
        <a:bodyPr/>
        <a:lstStyle/>
        <a:p>
          <a:endParaRPr lang="en-US"/>
        </a:p>
      </dgm:t>
    </dgm:pt>
    <dgm:pt modelId="{AD7D42ED-7632-C44B-9C3F-427E9090AA5B}" type="sibTrans" cxnId="{1F2F4AFA-B9CF-E24A-9A61-5B326CE35BE9}">
      <dgm:prSet/>
      <dgm:spPr>
        <a:ln>
          <a:solidFill>
            <a:schemeClr val="tx2">
              <a:lumMod val="40000"/>
              <a:lumOff val="60000"/>
            </a:schemeClr>
          </a:solidFill>
        </a:ln>
      </dgm:spPr>
      <dgm:t>
        <a:bodyPr/>
        <a:lstStyle/>
        <a:p>
          <a:endParaRPr lang="en-US" dirty="0"/>
        </a:p>
      </dgm:t>
    </dgm:pt>
    <dgm:pt modelId="{D10BDD67-6014-374E-8DC7-F7E1EAE760B6}">
      <dgm:prSet custT="1"/>
      <dgm:spPr>
        <a:ln>
          <a:solidFill>
            <a:schemeClr val="tx2">
              <a:lumMod val="60000"/>
              <a:lumOff val="40000"/>
            </a:schemeClr>
          </a:solidFill>
        </a:ln>
      </dgm:spPr>
      <dgm:t>
        <a:bodyPr/>
        <a:lstStyle/>
        <a:p>
          <a:r>
            <a:rPr lang="en-US" sz="1600" dirty="0" smtClean="0"/>
            <a:t>Presenting an identifier to the security system</a:t>
          </a:r>
        </a:p>
      </dgm:t>
    </dgm:pt>
    <dgm:pt modelId="{A2C9D6DB-39E3-F244-A547-B41AFEE1B51F}" type="parTrans" cxnId="{A4A30F3F-4DF2-A54A-8299-D3425BEF0A85}">
      <dgm:prSet/>
      <dgm:spPr/>
      <dgm:t>
        <a:bodyPr/>
        <a:lstStyle/>
        <a:p>
          <a:endParaRPr lang="en-US"/>
        </a:p>
      </dgm:t>
    </dgm:pt>
    <dgm:pt modelId="{335BA0EC-EBDB-DE47-8A9B-847FA0A02D9F}" type="sibTrans" cxnId="{A4A30F3F-4DF2-A54A-8299-D3425BEF0A85}">
      <dgm:prSet/>
      <dgm:spPr/>
      <dgm:t>
        <a:bodyPr/>
        <a:lstStyle/>
        <a:p>
          <a:endParaRPr lang="en-US"/>
        </a:p>
      </dgm:t>
    </dgm:pt>
    <dgm:pt modelId="{9D8F27E9-34F3-5042-B551-ABBD03D5E7BF}">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Verification step</a:t>
          </a:r>
        </a:p>
      </dgm:t>
    </dgm:pt>
    <dgm:pt modelId="{4C7E66AD-91E1-8C47-94A3-391D7C91A74B}" type="parTrans" cxnId="{BBE83782-7761-924F-808F-B909374C4260}">
      <dgm:prSet/>
      <dgm:spPr/>
      <dgm:t>
        <a:bodyPr/>
        <a:lstStyle/>
        <a:p>
          <a:endParaRPr lang="en-US"/>
        </a:p>
      </dgm:t>
    </dgm:pt>
    <dgm:pt modelId="{11D58F56-A8B7-5449-A138-CA70E84EA46D}" type="sibTrans" cxnId="{BBE83782-7761-924F-808F-B909374C4260}">
      <dgm:prSet/>
      <dgm:spPr/>
      <dgm:t>
        <a:bodyPr/>
        <a:lstStyle/>
        <a:p>
          <a:endParaRPr lang="en-US"/>
        </a:p>
      </dgm:t>
    </dgm:pt>
    <dgm:pt modelId="{B1D41F93-0A1C-9844-B6DB-536339101D94}">
      <dgm:prSet custT="1"/>
      <dgm:spPr>
        <a:ln>
          <a:solidFill>
            <a:schemeClr val="tx2">
              <a:lumMod val="60000"/>
              <a:lumOff val="40000"/>
            </a:schemeClr>
          </a:solidFill>
        </a:ln>
      </dgm:spPr>
      <dgm:t>
        <a:bodyPr/>
        <a:lstStyle/>
        <a:p>
          <a:r>
            <a:rPr lang="en-US" sz="1400" dirty="0" smtClean="0"/>
            <a:t>Presenting or generating authentication information that corroborates the binding between the entity and the identifier</a:t>
          </a:r>
          <a:endParaRPr lang="en-US" sz="1400" dirty="0"/>
        </a:p>
      </dgm:t>
    </dgm:pt>
    <dgm:pt modelId="{F1E3E441-D9E2-D243-8CE4-9915BE7372B0}" type="parTrans" cxnId="{BAD65D4D-50EF-B04B-B47E-54F27F89EA86}">
      <dgm:prSet/>
      <dgm:spPr/>
      <dgm:t>
        <a:bodyPr/>
        <a:lstStyle/>
        <a:p>
          <a:endParaRPr lang="en-US"/>
        </a:p>
      </dgm:t>
    </dgm:pt>
    <dgm:pt modelId="{3F4ADCFD-B1C1-124F-8AEF-57C95D3BFC4F}" type="sibTrans" cxnId="{BAD65D4D-50EF-B04B-B47E-54F27F89EA86}">
      <dgm:prSet/>
      <dgm:spPr/>
      <dgm:t>
        <a:bodyPr/>
        <a:lstStyle/>
        <a:p>
          <a:endParaRPr lang="en-US"/>
        </a:p>
      </dgm:t>
    </dgm:pt>
    <dgm:pt modelId="{8B1ED56A-975D-964C-A86F-34EF65168927}" type="pres">
      <dgm:prSet presAssocID="{570E19DD-5792-FE40-B93A-604A4F805ADA}" presName="Name0" presStyleCnt="0">
        <dgm:presLayoutVars>
          <dgm:dir/>
          <dgm:animLvl val="lvl"/>
          <dgm:resizeHandles val="exact"/>
        </dgm:presLayoutVars>
      </dgm:prSet>
      <dgm:spPr/>
      <dgm:t>
        <a:bodyPr/>
        <a:lstStyle/>
        <a:p>
          <a:endParaRPr lang="en-US"/>
        </a:p>
      </dgm:t>
    </dgm:pt>
    <dgm:pt modelId="{0F290E47-4AB4-8E49-83BF-CA9557565F22}" type="pres">
      <dgm:prSet presAssocID="{570E19DD-5792-FE40-B93A-604A4F805ADA}" presName="tSp" presStyleCnt="0"/>
      <dgm:spPr/>
    </dgm:pt>
    <dgm:pt modelId="{5C53FF6C-9B8C-2645-AF2E-7D8496BA09A3}" type="pres">
      <dgm:prSet presAssocID="{570E19DD-5792-FE40-B93A-604A4F805ADA}" presName="bSp" presStyleCnt="0"/>
      <dgm:spPr/>
    </dgm:pt>
    <dgm:pt modelId="{BD37AD80-B853-1647-A31F-46BD7E6C0329}" type="pres">
      <dgm:prSet presAssocID="{570E19DD-5792-FE40-B93A-604A4F805ADA}" presName="process" presStyleCnt="0"/>
      <dgm:spPr/>
    </dgm:pt>
    <dgm:pt modelId="{DB50F421-0CC0-AD44-9948-DB069C989D9B}" type="pres">
      <dgm:prSet presAssocID="{244474D5-971D-4549-BA32-8D72776A9F64}" presName="composite1" presStyleCnt="0"/>
      <dgm:spPr/>
    </dgm:pt>
    <dgm:pt modelId="{F6A448BB-153F-FA48-AAAD-907B1A285D00}" type="pres">
      <dgm:prSet presAssocID="{244474D5-971D-4549-BA32-8D72776A9F64}" presName="dummyNode1" presStyleLbl="node1" presStyleIdx="0" presStyleCnt="2"/>
      <dgm:spPr/>
    </dgm:pt>
    <dgm:pt modelId="{900921B5-CC31-8F4E-94D3-D274653E1677}" type="pres">
      <dgm:prSet presAssocID="{244474D5-971D-4549-BA32-8D72776A9F64}" presName="childNode1" presStyleLbl="bgAcc1" presStyleIdx="0" presStyleCnt="2">
        <dgm:presLayoutVars>
          <dgm:bulletEnabled val="1"/>
        </dgm:presLayoutVars>
      </dgm:prSet>
      <dgm:spPr/>
      <dgm:t>
        <a:bodyPr/>
        <a:lstStyle/>
        <a:p>
          <a:endParaRPr lang="en-US"/>
        </a:p>
      </dgm:t>
    </dgm:pt>
    <dgm:pt modelId="{37DCE661-73DA-254D-9C47-31F36F454596}" type="pres">
      <dgm:prSet presAssocID="{244474D5-971D-4549-BA32-8D72776A9F64}" presName="childNode1tx" presStyleLbl="bgAcc1" presStyleIdx="0" presStyleCnt="2">
        <dgm:presLayoutVars>
          <dgm:bulletEnabled val="1"/>
        </dgm:presLayoutVars>
      </dgm:prSet>
      <dgm:spPr/>
      <dgm:t>
        <a:bodyPr/>
        <a:lstStyle/>
        <a:p>
          <a:endParaRPr lang="en-US"/>
        </a:p>
      </dgm:t>
    </dgm:pt>
    <dgm:pt modelId="{0EDB7823-805F-D841-BC3E-5057EF91AFB9}" type="pres">
      <dgm:prSet presAssocID="{244474D5-971D-4549-BA32-8D72776A9F64}" presName="parentNode1" presStyleLbl="node1" presStyleIdx="0" presStyleCnt="2" custLinFactNeighborX="-52922" custLinFactNeighborY="-46825">
        <dgm:presLayoutVars>
          <dgm:chMax val="1"/>
          <dgm:bulletEnabled val="1"/>
        </dgm:presLayoutVars>
      </dgm:prSet>
      <dgm:spPr/>
      <dgm:t>
        <a:bodyPr/>
        <a:lstStyle/>
        <a:p>
          <a:endParaRPr lang="en-US"/>
        </a:p>
      </dgm:t>
    </dgm:pt>
    <dgm:pt modelId="{53A7DEB7-D86C-7B44-8653-8080D1FB0EFC}" type="pres">
      <dgm:prSet presAssocID="{244474D5-971D-4549-BA32-8D72776A9F64}" presName="connSite1" presStyleCnt="0"/>
      <dgm:spPr/>
    </dgm:pt>
    <dgm:pt modelId="{B52CFB27-320B-504A-9441-8D1FC79FF50E}" type="pres">
      <dgm:prSet presAssocID="{AD7D42ED-7632-C44B-9C3F-427E9090AA5B}" presName="Name9" presStyleLbl="sibTrans2D1" presStyleIdx="0" presStyleCnt="1" custLinFactNeighborX="20144" custLinFactNeighborY="-14770"/>
      <dgm:spPr/>
      <dgm:t>
        <a:bodyPr/>
        <a:lstStyle/>
        <a:p>
          <a:endParaRPr lang="en-US"/>
        </a:p>
      </dgm:t>
    </dgm:pt>
    <dgm:pt modelId="{B2E5F1B4-E773-FA49-9CBE-68C8B9E93E89}" type="pres">
      <dgm:prSet presAssocID="{9D8F27E9-34F3-5042-B551-ABBD03D5E7BF}" presName="composite2" presStyleCnt="0"/>
      <dgm:spPr/>
    </dgm:pt>
    <dgm:pt modelId="{2814E8B4-2E48-B84C-B593-312D07D4679F}" type="pres">
      <dgm:prSet presAssocID="{9D8F27E9-34F3-5042-B551-ABBD03D5E7BF}" presName="dummyNode2" presStyleLbl="node1" presStyleIdx="0" presStyleCnt="2"/>
      <dgm:spPr/>
    </dgm:pt>
    <dgm:pt modelId="{D64977FD-7EF0-7942-884A-12FFACCA051A}" type="pres">
      <dgm:prSet presAssocID="{9D8F27E9-34F3-5042-B551-ABBD03D5E7BF}" presName="childNode2" presStyleLbl="bgAcc1" presStyleIdx="1" presStyleCnt="2" custScaleX="119813" custScaleY="110544">
        <dgm:presLayoutVars>
          <dgm:bulletEnabled val="1"/>
        </dgm:presLayoutVars>
      </dgm:prSet>
      <dgm:spPr/>
      <dgm:t>
        <a:bodyPr/>
        <a:lstStyle/>
        <a:p>
          <a:endParaRPr lang="en-US"/>
        </a:p>
      </dgm:t>
    </dgm:pt>
    <dgm:pt modelId="{B50CDBFC-F4AE-C44C-A3E6-62434FEA9A66}" type="pres">
      <dgm:prSet presAssocID="{9D8F27E9-34F3-5042-B551-ABBD03D5E7BF}" presName="childNode2tx" presStyleLbl="bgAcc1" presStyleIdx="1" presStyleCnt="2">
        <dgm:presLayoutVars>
          <dgm:bulletEnabled val="1"/>
        </dgm:presLayoutVars>
      </dgm:prSet>
      <dgm:spPr/>
      <dgm:t>
        <a:bodyPr/>
        <a:lstStyle/>
        <a:p>
          <a:endParaRPr lang="en-US"/>
        </a:p>
      </dgm:t>
    </dgm:pt>
    <dgm:pt modelId="{164086FD-4FA6-5449-8EBF-2B9E8C67DB0F}" type="pres">
      <dgm:prSet presAssocID="{9D8F27E9-34F3-5042-B551-ABBD03D5E7BF}" presName="parentNode2" presStyleLbl="node1" presStyleIdx="1" presStyleCnt="2" custLinFactNeighborX="13514" custLinFactNeighborY="8024">
        <dgm:presLayoutVars>
          <dgm:chMax val="0"/>
          <dgm:bulletEnabled val="1"/>
        </dgm:presLayoutVars>
      </dgm:prSet>
      <dgm:spPr/>
      <dgm:t>
        <a:bodyPr/>
        <a:lstStyle/>
        <a:p>
          <a:endParaRPr lang="en-US"/>
        </a:p>
      </dgm:t>
    </dgm:pt>
    <dgm:pt modelId="{5EFB9BF3-E8F4-7A4D-A61D-93517125E97F}" type="pres">
      <dgm:prSet presAssocID="{9D8F27E9-34F3-5042-B551-ABBD03D5E7BF}" presName="connSite2" presStyleCnt="0"/>
      <dgm:spPr/>
    </dgm:pt>
  </dgm:ptLst>
  <dgm:cxnLst>
    <dgm:cxn modelId="{7C42C2FB-C1CB-42EE-885E-F08C39EB9D16}" type="presOf" srcId="{B1D41F93-0A1C-9844-B6DB-536339101D94}" destId="{B50CDBFC-F4AE-C44C-A3E6-62434FEA9A66}" srcOrd="1" destOrd="0" presId="urn:microsoft.com/office/officeart/2005/8/layout/hProcess4"/>
    <dgm:cxn modelId="{4C7AC193-2396-4E87-81CF-37E5D5A28F79}" type="presOf" srcId="{570E19DD-5792-FE40-B93A-604A4F805ADA}" destId="{8B1ED56A-975D-964C-A86F-34EF65168927}" srcOrd="0" destOrd="0" presId="urn:microsoft.com/office/officeart/2005/8/layout/hProcess4"/>
    <dgm:cxn modelId="{FBC356DD-5A65-481D-8491-EAA0AE5D559A}" type="presOf" srcId="{AD7D42ED-7632-C44B-9C3F-427E9090AA5B}" destId="{B52CFB27-320B-504A-9441-8D1FC79FF50E}" srcOrd="0" destOrd="0" presId="urn:microsoft.com/office/officeart/2005/8/layout/hProcess4"/>
    <dgm:cxn modelId="{71062BC4-654F-4D07-8B62-72AB3FF9DBC2}" type="presOf" srcId="{D10BDD67-6014-374E-8DC7-F7E1EAE760B6}" destId="{37DCE661-73DA-254D-9C47-31F36F454596}" srcOrd="1" destOrd="0" presId="urn:microsoft.com/office/officeart/2005/8/layout/hProcess4"/>
    <dgm:cxn modelId="{BAD65D4D-50EF-B04B-B47E-54F27F89EA86}" srcId="{9D8F27E9-34F3-5042-B551-ABBD03D5E7BF}" destId="{B1D41F93-0A1C-9844-B6DB-536339101D94}" srcOrd="0" destOrd="0" parTransId="{F1E3E441-D9E2-D243-8CE4-9915BE7372B0}" sibTransId="{3F4ADCFD-B1C1-124F-8AEF-57C95D3BFC4F}"/>
    <dgm:cxn modelId="{728221E4-71E5-467C-B413-6577EB59B2DD}" type="presOf" srcId="{B1D41F93-0A1C-9844-B6DB-536339101D94}" destId="{D64977FD-7EF0-7942-884A-12FFACCA051A}" srcOrd="0" destOrd="0" presId="urn:microsoft.com/office/officeart/2005/8/layout/hProcess4"/>
    <dgm:cxn modelId="{BBE83782-7761-924F-808F-B909374C4260}" srcId="{570E19DD-5792-FE40-B93A-604A4F805ADA}" destId="{9D8F27E9-34F3-5042-B551-ABBD03D5E7BF}" srcOrd="1" destOrd="0" parTransId="{4C7E66AD-91E1-8C47-94A3-391D7C91A74B}" sibTransId="{11D58F56-A8B7-5449-A138-CA70E84EA46D}"/>
    <dgm:cxn modelId="{1F2F4AFA-B9CF-E24A-9A61-5B326CE35BE9}" srcId="{570E19DD-5792-FE40-B93A-604A4F805ADA}" destId="{244474D5-971D-4549-BA32-8D72776A9F64}" srcOrd="0" destOrd="0" parTransId="{87285F1A-9237-DA4A-99FA-26C8423496D1}" sibTransId="{AD7D42ED-7632-C44B-9C3F-427E9090AA5B}"/>
    <dgm:cxn modelId="{EE5175ED-4980-446A-8A5A-525B275B584A}" type="presOf" srcId="{244474D5-971D-4549-BA32-8D72776A9F64}" destId="{0EDB7823-805F-D841-BC3E-5057EF91AFB9}" srcOrd="0" destOrd="0" presId="urn:microsoft.com/office/officeart/2005/8/layout/hProcess4"/>
    <dgm:cxn modelId="{874A7343-B089-4EEB-8109-87C82D59F1E8}" type="presOf" srcId="{9D8F27E9-34F3-5042-B551-ABBD03D5E7BF}" destId="{164086FD-4FA6-5449-8EBF-2B9E8C67DB0F}" srcOrd="0" destOrd="0" presId="urn:microsoft.com/office/officeart/2005/8/layout/hProcess4"/>
    <dgm:cxn modelId="{A4A30F3F-4DF2-A54A-8299-D3425BEF0A85}" srcId="{244474D5-971D-4549-BA32-8D72776A9F64}" destId="{D10BDD67-6014-374E-8DC7-F7E1EAE760B6}" srcOrd="0" destOrd="0" parTransId="{A2C9D6DB-39E3-F244-A547-B41AFEE1B51F}" sibTransId="{335BA0EC-EBDB-DE47-8A9B-847FA0A02D9F}"/>
    <dgm:cxn modelId="{27B7D604-F15B-4CB5-8174-97A698FF77D3}" type="presOf" srcId="{D10BDD67-6014-374E-8DC7-F7E1EAE760B6}" destId="{900921B5-CC31-8F4E-94D3-D274653E1677}" srcOrd="0" destOrd="0" presId="urn:microsoft.com/office/officeart/2005/8/layout/hProcess4"/>
    <dgm:cxn modelId="{9171B015-8D70-4ADC-A527-8537511ABD30}" type="presParOf" srcId="{8B1ED56A-975D-964C-A86F-34EF65168927}" destId="{0F290E47-4AB4-8E49-83BF-CA9557565F22}" srcOrd="0" destOrd="0" presId="urn:microsoft.com/office/officeart/2005/8/layout/hProcess4"/>
    <dgm:cxn modelId="{F3DB3D6A-640F-4E30-8DD0-1846705DADC3}" type="presParOf" srcId="{8B1ED56A-975D-964C-A86F-34EF65168927}" destId="{5C53FF6C-9B8C-2645-AF2E-7D8496BA09A3}" srcOrd="1" destOrd="0" presId="urn:microsoft.com/office/officeart/2005/8/layout/hProcess4"/>
    <dgm:cxn modelId="{61013F86-8DAE-42CB-88DD-3C21AD9C0D3D}" type="presParOf" srcId="{8B1ED56A-975D-964C-A86F-34EF65168927}" destId="{BD37AD80-B853-1647-A31F-46BD7E6C0329}" srcOrd="2" destOrd="0" presId="urn:microsoft.com/office/officeart/2005/8/layout/hProcess4"/>
    <dgm:cxn modelId="{89672B3D-3CD3-42FB-9106-FF546C3910B8}" type="presParOf" srcId="{BD37AD80-B853-1647-A31F-46BD7E6C0329}" destId="{DB50F421-0CC0-AD44-9948-DB069C989D9B}" srcOrd="0" destOrd="0" presId="urn:microsoft.com/office/officeart/2005/8/layout/hProcess4"/>
    <dgm:cxn modelId="{1B4BD0F7-095A-4A3D-A948-797DA8B8B3DA}" type="presParOf" srcId="{DB50F421-0CC0-AD44-9948-DB069C989D9B}" destId="{F6A448BB-153F-FA48-AAAD-907B1A285D00}" srcOrd="0" destOrd="0" presId="urn:microsoft.com/office/officeart/2005/8/layout/hProcess4"/>
    <dgm:cxn modelId="{2741734E-A054-4DDD-8825-69B580CAC45A}" type="presParOf" srcId="{DB50F421-0CC0-AD44-9948-DB069C989D9B}" destId="{900921B5-CC31-8F4E-94D3-D274653E1677}" srcOrd="1" destOrd="0" presId="urn:microsoft.com/office/officeart/2005/8/layout/hProcess4"/>
    <dgm:cxn modelId="{9242DC6C-FF2C-4DBB-82AC-6CF1A349920B}" type="presParOf" srcId="{DB50F421-0CC0-AD44-9948-DB069C989D9B}" destId="{37DCE661-73DA-254D-9C47-31F36F454596}" srcOrd="2" destOrd="0" presId="urn:microsoft.com/office/officeart/2005/8/layout/hProcess4"/>
    <dgm:cxn modelId="{2ADB660E-9403-45E1-B8D4-FE033FB6E541}" type="presParOf" srcId="{DB50F421-0CC0-AD44-9948-DB069C989D9B}" destId="{0EDB7823-805F-D841-BC3E-5057EF91AFB9}" srcOrd="3" destOrd="0" presId="urn:microsoft.com/office/officeart/2005/8/layout/hProcess4"/>
    <dgm:cxn modelId="{F9118CC0-4EAF-44D8-92D1-999B6D51E760}" type="presParOf" srcId="{DB50F421-0CC0-AD44-9948-DB069C989D9B}" destId="{53A7DEB7-D86C-7B44-8653-8080D1FB0EFC}" srcOrd="4" destOrd="0" presId="urn:microsoft.com/office/officeart/2005/8/layout/hProcess4"/>
    <dgm:cxn modelId="{0E17815C-670C-4251-9B7E-F6800E6105B5}" type="presParOf" srcId="{BD37AD80-B853-1647-A31F-46BD7E6C0329}" destId="{B52CFB27-320B-504A-9441-8D1FC79FF50E}" srcOrd="1" destOrd="0" presId="urn:microsoft.com/office/officeart/2005/8/layout/hProcess4"/>
    <dgm:cxn modelId="{47B55DBF-E6E9-423F-A5FD-634B3FC9BB8F}" type="presParOf" srcId="{BD37AD80-B853-1647-A31F-46BD7E6C0329}" destId="{B2E5F1B4-E773-FA49-9CBE-68C8B9E93E89}" srcOrd="2" destOrd="0" presId="urn:microsoft.com/office/officeart/2005/8/layout/hProcess4"/>
    <dgm:cxn modelId="{C1DD6975-7C05-44E3-95BF-D6EBD06BA4B2}" type="presParOf" srcId="{B2E5F1B4-E773-FA49-9CBE-68C8B9E93E89}" destId="{2814E8B4-2E48-B84C-B593-312D07D4679F}" srcOrd="0" destOrd="0" presId="urn:microsoft.com/office/officeart/2005/8/layout/hProcess4"/>
    <dgm:cxn modelId="{4F4B08E6-3F50-4609-99D1-E3D82267194E}" type="presParOf" srcId="{B2E5F1B4-E773-FA49-9CBE-68C8B9E93E89}" destId="{D64977FD-7EF0-7942-884A-12FFACCA051A}" srcOrd="1" destOrd="0" presId="urn:microsoft.com/office/officeart/2005/8/layout/hProcess4"/>
    <dgm:cxn modelId="{1945D1BA-5121-4D6C-9E82-550CD1EFDFC6}" type="presParOf" srcId="{B2E5F1B4-E773-FA49-9CBE-68C8B9E93E89}" destId="{B50CDBFC-F4AE-C44C-A3E6-62434FEA9A66}" srcOrd="2" destOrd="0" presId="urn:microsoft.com/office/officeart/2005/8/layout/hProcess4"/>
    <dgm:cxn modelId="{1BABE60C-28F8-4D7F-BC4D-6B7C7BFD150A}" type="presParOf" srcId="{B2E5F1B4-E773-FA49-9CBE-68C8B9E93E89}" destId="{164086FD-4FA6-5449-8EBF-2B9E8C67DB0F}" srcOrd="3" destOrd="0" presId="urn:microsoft.com/office/officeart/2005/8/layout/hProcess4"/>
    <dgm:cxn modelId="{2BA53412-8B1D-477D-932D-65DFC48A037F}" type="presParOf" srcId="{B2E5F1B4-E773-FA49-9CBE-68C8B9E93E89}" destId="{5EFB9BF3-E8F4-7A4D-A61D-93517125E97F}"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CC3EDF-C106-F141-B7D2-3E5708FFA0CB}"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0A7EC4B2-8E91-6F4A-960B-3A8A8FF5838B}">
      <dgm:prSet phldrT="[Text]" custT="1"/>
      <dgm:spPr>
        <a:solidFill>
          <a:schemeClr val="accent1"/>
        </a:solidFill>
        <a:ln>
          <a:solidFill>
            <a:schemeClr val="tx1"/>
          </a:solidFill>
        </a:ln>
      </dgm:spPr>
      <dgm:t>
        <a:bodyPr/>
        <a:lstStyle/>
        <a:p>
          <a:r>
            <a:rPr lang="en-US" sz="1400" b="1" i="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dirty="0">
            <a:solidFill>
              <a:schemeClr val="bg1"/>
            </a:solidFill>
            <a:effectLst>
              <a:outerShdw blurRad="38100" dist="38100" dir="2700000" algn="tl">
                <a:srgbClr val="000000">
                  <a:alpha val="43137"/>
                </a:srgbClr>
              </a:outerShdw>
            </a:effectLst>
          </a:endParaRPr>
        </a:p>
      </dgm:t>
    </dgm:pt>
    <dgm:pt modelId="{7F772865-395B-B74D-AE95-62165E3715CF}" type="parTrans" cxnId="{C3C2AAF5-2A9D-DF4A-ADA2-119E8F496F3C}">
      <dgm:prSet/>
      <dgm:spPr/>
      <dgm:t>
        <a:bodyPr/>
        <a:lstStyle/>
        <a:p>
          <a:endParaRPr lang="en-US"/>
        </a:p>
      </dgm:t>
    </dgm:pt>
    <dgm:pt modelId="{CC53BC6C-A472-3B4A-89E9-FAFBD23A10AF}" type="sibTrans" cxnId="{C3C2AAF5-2A9D-DF4A-ADA2-119E8F496F3C}">
      <dgm:prSet/>
      <dgm:spPr/>
      <dgm:t>
        <a:bodyPr/>
        <a:lstStyle/>
        <a:p>
          <a:endParaRPr lang="en-US"/>
        </a:p>
      </dgm:t>
    </dgm:pt>
    <dgm:pt modelId="{28001875-D699-D94D-AB6C-2C5A9EF2EEE2}">
      <dgm:prSet custT="1"/>
      <dgm:spPr>
        <a:solidFill>
          <a:schemeClr val="bg1"/>
        </a:solidFill>
        <a:ln w="38100">
          <a:solidFill>
            <a:schemeClr val="accent1"/>
          </a:solidFill>
        </a:ln>
      </dgm:spPr>
      <dgm:t>
        <a:bodyPr/>
        <a:lstStyle/>
        <a:p>
          <a:r>
            <a:rPr lang="en-US" sz="1600" b="1" i="0" dirty="0" smtClean="0">
              <a:solidFill>
                <a:schemeClr val="tx1"/>
              </a:solidFill>
            </a:rPr>
            <a:t>Something the individual knows</a:t>
          </a:r>
        </a:p>
      </dgm:t>
    </dgm:pt>
    <dgm:pt modelId="{3E101151-60F3-8C45-BF42-5BC7848BBDE3}" type="parTrans" cxnId="{179473E0-E3B6-3C4F-B250-C2681AE20033}">
      <dgm:prSet/>
      <dgm:spPr/>
      <dgm:t>
        <a:bodyPr/>
        <a:lstStyle/>
        <a:p>
          <a:endParaRPr lang="en-US"/>
        </a:p>
      </dgm:t>
    </dgm:pt>
    <dgm:pt modelId="{22D8E162-C639-D54F-B99B-B98C10719FD1}" type="sibTrans" cxnId="{179473E0-E3B6-3C4F-B250-C2681AE20033}">
      <dgm:prSet/>
      <dgm:spPr/>
      <dgm:t>
        <a:bodyPr/>
        <a:lstStyle/>
        <a:p>
          <a:endParaRPr lang="en-US"/>
        </a:p>
      </dgm:t>
    </dgm:pt>
    <dgm:pt modelId="{665359FE-8281-4543-926A-9886B0466547}">
      <dgm:prSet custT="1"/>
      <dgm:spPr>
        <a:solidFill>
          <a:schemeClr val="bg1"/>
        </a:solidFill>
        <a:ln w="38100">
          <a:solidFill>
            <a:schemeClr val="accent1"/>
          </a:solidFill>
        </a:ln>
      </dgm:spPr>
      <dgm:t>
        <a:bodyPr/>
        <a:lstStyle/>
        <a:p>
          <a:r>
            <a:rPr lang="en-US" sz="1600" b="0" i="0" dirty="0" smtClean="0">
              <a:solidFill>
                <a:schemeClr val="tx1"/>
              </a:solidFill>
            </a:rPr>
            <a:t>Examples include a password, a personal identification number (PIN), or answers to a prearranged set of questions</a:t>
          </a:r>
        </a:p>
      </dgm:t>
    </dgm:pt>
    <dgm:pt modelId="{D8F144E2-DEAC-9442-85E5-B56E98A1748E}" type="parTrans" cxnId="{C5950C7B-546D-184C-AE19-40E60D5D2C07}">
      <dgm:prSet/>
      <dgm:spPr/>
      <dgm:t>
        <a:bodyPr/>
        <a:lstStyle/>
        <a:p>
          <a:endParaRPr lang="en-US"/>
        </a:p>
      </dgm:t>
    </dgm:pt>
    <dgm:pt modelId="{71A41394-6EB8-F141-8DBD-814452680B93}" type="sibTrans" cxnId="{C5950C7B-546D-184C-AE19-40E60D5D2C07}">
      <dgm:prSet/>
      <dgm:spPr/>
      <dgm:t>
        <a:bodyPr/>
        <a:lstStyle/>
        <a:p>
          <a:endParaRPr lang="en-US"/>
        </a:p>
      </dgm:t>
    </dgm:pt>
    <dgm:pt modelId="{BD032899-A007-C04B-B105-F065202525BF}">
      <dgm:prSet custT="1"/>
      <dgm:spPr>
        <a:solidFill>
          <a:schemeClr val="bg1"/>
        </a:solidFill>
        <a:ln w="38100">
          <a:solidFill>
            <a:schemeClr val="accent1"/>
          </a:solidFill>
        </a:ln>
      </dgm:spPr>
      <dgm:t>
        <a:bodyPr/>
        <a:lstStyle/>
        <a:p>
          <a:r>
            <a:rPr lang="en-US" sz="1600" b="1" i="0" dirty="0" smtClean="0">
              <a:solidFill>
                <a:schemeClr val="tx1"/>
              </a:solidFill>
            </a:rPr>
            <a:t>Something the individual possesses</a:t>
          </a:r>
        </a:p>
      </dgm:t>
    </dgm:pt>
    <dgm:pt modelId="{FE9C1EB0-4EED-304D-BA3B-A3BC1769E586}" type="parTrans" cxnId="{F2F9F786-3221-BC46-AB33-1A5E84F9CC21}">
      <dgm:prSet/>
      <dgm:spPr/>
      <dgm:t>
        <a:bodyPr/>
        <a:lstStyle/>
        <a:p>
          <a:endParaRPr lang="en-US"/>
        </a:p>
      </dgm:t>
    </dgm:pt>
    <dgm:pt modelId="{6E2D310F-2902-F045-B383-764B0609219E}" type="sibTrans" cxnId="{F2F9F786-3221-BC46-AB33-1A5E84F9CC21}">
      <dgm:prSet/>
      <dgm:spPr/>
      <dgm:t>
        <a:bodyPr/>
        <a:lstStyle/>
        <a:p>
          <a:endParaRPr lang="en-US"/>
        </a:p>
      </dgm:t>
    </dgm:pt>
    <dgm:pt modelId="{B2790C47-7AC7-C942-8F54-BB016D7B3E13}">
      <dgm:prSet custT="1"/>
      <dgm:spPr>
        <a:solidFill>
          <a:schemeClr val="bg1"/>
        </a:solidFill>
        <a:ln w="38100">
          <a:solidFill>
            <a:schemeClr val="accent1"/>
          </a:solidFill>
        </a:ln>
      </dgm:spPr>
      <dgm:t>
        <a:bodyPr/>
        <a:lstStyle/>
        <a:p>
          <a:r>
            <a:rPr lang="en-US" sz="1600" b="0" i="0" dirty="0" smtClean="0">
              <a:solidFill>
                <a:schemeClr val="tx1"/>
              </a:solidFill>
            </a:rPr>
            <a:t>Examples include cryptographic keys, electronic keycards, smart cards, and physical keys</a:t>
          </a:r>
        </a:p>
      </dgm:t>
    </dgm:pt>
    <dgm:pt modelId="{D704B110-3D33-5C49-BC63-F698E0010288}" type="parTrans" cxnId="{69536CA6-0135-DA46-ADD8-E7B705F7A9FA}">
      <dgm:prSet/>
      <dgm:spPr/>
      <dgm:t>
        <a:bodyPr/>
        <a:lstStyle/>
        <a:p>
          <a:endParaRPr lang="en-US"/>
        </a:p>
      </dgm:t>
    </dgm:pt>
    <dgm:pt modelId="{B83394AA-845B-CD48-882B-3BBA32C1434E}" type="sibTrans" cxnId="{69536CA6-0135-DA46-ADD8-E7B705F7A9FA}">
      <dgm:prSet/>
      <dgm:spPr/>
      <dgm:t>
        <a:bodyPr/>
        <a:lstStyle/>
        <a:p>
          <a:endParaRPr lang="en-US"/>
        </a:p>
      </dgm:t>
    </dgm:pt>
    <dgm:pt modelId="{6DC29E09-2E21-9C49-8703-65E43A9D7C7E}">
      <dgm:prSet custT="1"/>
      <dgm:spPr>
        <a:solidFill>
          <a:schemeClr val="bg1"/>
        </a:solidFill>
        <a:ln w="38100">
          <a:solidFill>
            <a:schemeClr val="accent1"/>
          </a:solidFill>
        </a:ln>
      </dgm:spPr>
      <dgm:t>
        <a:bodyPr/>
        <a:lstStyle/>
        <a:p>
          <a:r>
            <a:rPr lang="en-US" sz="1600" b="0" i="0" dirty="0" smtClean="0">
              <a:solidFill>
                <a:schemeClr val="tx1"/>
              </a:solidFill>
            </a:rPr>
            <a:t>This is referred to as a token</a:t>
          </a:r>
        </a:p>
      </dgm:t>
    </dgm:pt>
    <dgm:pt modelId="{FD37885D-ED06-4242-82CD-EE2C08AAA83D}" type="parTrans" cxnId="{C21BEC64-13EB-7B4D-B9E0-B14EAF4B5A83}">
      <dgm:prSet/>
      <dgm:spPr/>
      <dgm:t>
        <a:bodyPr/>
        <a:lstStyle/>
        <a:p>
          <a:endParaRPr lang="en-US"/>
        </a:p>
      </dgm:t>
    </dgm:pt>
    <dgm:pt modelId="{E345136C-FD81-A943-B4EF-05A92A54A472}" type="sibTrans" cxnId="{C21BEC64-13EB-7B4D-B9E0-B14EAF4B5A83}">
      <dgm:prSet/>
      <dgm:spPr/>
      <dgm:t>
        <a:bodyPr/>
        <a:lstStyle/>
        <a:p>
          <a:endParaRPr lang="en-US"/>
        </a:p>
      </dgm:t>
    </dgm:pt>
    <dgm:pt modelId="{51F9C107-0EC3-C047-A93A-3F4869735FE5}">
      <dgm:prSet custT="1"/>
      <dgm:spPr>
        <a:solidFill>
          <a:schemeClr val="bg1"/>
        </a:solidFill>
        <a:ln w="38100">
          <a:solidFill>
            <a:schemeClr val="accent1"/>
          </a:solidFill>
        </a:ln>
      </dgm:spPr>
      <dgm:t>
        <a:bodyPr/>
        <a:lstStyle/>
        <a:p>
          <a:r>
            <a:rPr lang="en-US" sz="1600" b="1" i="0" dirty="0" smtClean="0">
              <a:solidFill>
                <a:schemeClr val="tx1"/>
              </a:solidFill>
            </a:rPr>
            <a:t>Something the individual is        (static biometrics)</a:t>
          </a:r>
        </a:p>
      </dgm:t>
    </dgm:pt>
    <dgm:pt modelId="{5A6141A0-4B98-BA43-8455-951068DF1C23}" type="parTrans" cxnId="{957298E0-2BC1-5641-9A4D-CB35AF7B2BB5}">
      <dgm:prSet/>
      <dgm:spPr/>
      <dgm:t>
        <a:bodyPr/>
        <a:lstStyle/>
        <a:p>
          <a:endParaRPr lang="en-US"/>
        </a:p>
      </dgm:t>
    </dgm:pt>
    <dgm:pt modelId="{BA1E137A-D1F7-224A-B836-F6DB4229EED5}" type="sibTrans" cxnId="{957298E0-2BC1-5641-9A4D-CB35AF7B2BB5}">
      <dgm:prSet/>
      <dgm:spPr/>
      <dgm:t>
        <a:bodyPr/>
        <a:lstStyle/>
        <a:p>
          <a:endParaRPr lang="en-US"/>
        </a:p>
      </dgm:t>
    </dgm:pt>
    <dgm:pt modelId="{7A58DE46-5D06-7444-8465-6144DF22194F}">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fingerprint, retina, and face</a:t>
          </a:r>
        </a:p>
      </dgm:t>
    </dgm:pt>
    <dgm:pt modelId="{31BB3FB1-E4BC-6542-BE90-0EFE0B63E3A3}" type="parTrans" cxnId="{38D9A8C6-BA45-074E-A2FA-72BDDD01AAD1}">
      <dgm:prSet/>
      <dgm:spPr/>
      <dgm:t>
        <a:bodyPr/>
        <a:lstStyle/>
        <a:p>
          <a:endParaRPr lang="en-US"/>
        </a:p>
      </dgm:t>
    </dgm:pt>
    <dgm:pt modelId="{44B37A57-E780-3040-8B43-3D0D424B9C5C}" type="sibTrans" cxnId="{38D9A8C6-BA45-074E-A2FA-72BDDD01AAD1}">
      <dgm:prSet/>
      <dgm:spPr/>
      <dgm:t>
        <a:bodyPr/>
        <a:lstStyle/>
        <a:p>
          <a:endParaRPr lang="en-US"/>
        </a:p>
      </dgm:t>
    </dgm:pt>
    <dgm:pt modelId="{5F2B4D3F-B5AA-8847-B478-F97049166A61}">
      <dgm:prSet custT="1"/>
      <dgm:spPr>
        <a:solidFill>
          <a:schemeClr val="bg1"/>
        </a:solidFill>
        <a:ln w="38100">
          <a:solidFill>
            <a:schemeClr val="accent1"/>
          </a:solidFill>
        </a:ln>
      </dgm:spPr>
      <dgm:t>
        <a:bodyPr/>
        <a:lstStyle/>
        <a:p>
          <a:r>
            <a:rPr lang="en-US" sz="1600" b="1" i="0" dirty="0" smtClean="0">
              <a:solidFill>
                <a:schemeClr val="tx1"/>
              </a:solidFill>
            </a:rPr>
            <a:t>Something the individual does (dynamic biometrics)</a:t>
          </a:r>
        </a:p>
      </dgm:t>
    </dgm:pt>
    <dgm:pt modelId="{3AF83B4A-19C2-9E41-B0F5-DF50739C92D0}" type="parTrans" cxnId="{20A5FFD9-1755-764C-8AAF-0749D788A4FD}">
      <dgm:prSet/>
      <dgm:spPr/>
      <dgm:t>
        <a:bodyPr/>
        <a:lstStyle/>
        <a:p>
          <a:endParaRPr lang="en-US"/>
        </a:p>
      </dgm:t>
    </dgm:pt>
    <dgm:pt modelId="{03AC5ABF-0D32-A34F-9803-FB340C6D5423}" type="sibTrans" cxnId="{20A5FFD9-1755-764C-8AAF-0749D788A4FD}">
      <dgm:prSet/>
      <dgm:spPr/>
      <dgm:t>
        <a:bodyPr/>
        <a:lstStyle/>
        <a:p>
          <a:endParaRPr lang="en-US"/>
        </a:p>
      </dgm:t>
    </dgm:pt>
    <dgm:pt modelId="{3D2163D2-9B59-924C-B184-4A8985166780}">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voice pattern, handwriting characteristics, and typing rhythm</a:t>
          </a:r>
        </a:p>
      </dgm:t>
    </dgm:pt>
    <dgm:pt modelId="{014A7122-F640-2549-8E38-AC1EA2FD2202}" type="parTrans" cxnId="{87EF9F83-E037-D849-AFF9-6662B6DC77EA}">
      <dgm:prSet/>
      <dgm:spPr/>
      <dgm:t>
        <a:bodyPr/>
        <a:lstStyle/>
        <a:p>
          <a:endParaRPr lang="en-US"/>
        </a:p>
      </dgm:t>
    </dgm:pt>
    <dgm:pt modelId="{C79F7D77-7959-9E49-B8E9-9B90FD215C87}" type="sibTrans" cxnId="{87EF9F83-E037-D849-AFF9-6662B6DC77EA}">
      <dgm:prSet/>
      <dgm:spPr/>
      <dgm:t>
        <a:bodyPr/>
        <a:lstStyle/>
        <a:p>
          <a:endParaRPr lang="en-US"/>
        </a:p>
      </dgm:t>
    </dgm:pt>
    <dgm:pt modelId="{C61A0115-AB12-FA46-869D-AA194F831FE3}" type="pres">
      <dgm:prSet presAssocID="{7BCC3EDF-C106-F141-B7D2-3E5708FFA0CB}" presName="diagram" presStyleCnt="0">
        <dgm:presLayoutVars>
          <dgm:chMax val="1"/>
          <dgm:dir/>
          <dgm:animLvl val="ctr"/>
          <dgm:resizeHandles val="exact"/>
        </dgm:presLayoutVars>
      </dgm:prSet>
      <dgm:spPr/>
      <dgm:t>
        <a:bodyPr/>
        <a:lstStyle/>
        <a:p>
          <a:endParaRPr lang="en-US"/>
        </a:p>
      </dgm:t>
    </dgm:pt>
    <dgm:pt modelId="{6BA938A2-180E-6F4F-94F0-ADD3D177E89F}" type="pres">
      <dgm:prSet presAssocID="{7BCC3EDF-C106-F141-B7D2-3E5708FFA0CB}" presName="matrix" presStyleCnt="0"/>
      <dgm:spPr/>
    </dgm:pt>
    <dgm:pt modelId="{716C6E66-6D8D-EE4A-B36D-2388F1ABF5C2}" type="pres">
      <dgm:prSet presAssocID="{7BCC3EDF-C106-F141-B7D2-3E5708FFA0CB}" presName="tile1" presStyleLbl="node1" presStyleIdx="0" presStyleCnt="4"/>
      <dgm:spPr/>
      <dgm:t>
        <a:bodyPr/>
        <a:lstStyle/>
        <a:p>
          <a:endParaRPr lang="en-US"/>
        </a:p>
      </dgm:t>
    </dgm:pt>
    <dgm:pt modelId="{3C2361F2-CD6A-9541-BA49-3ED56B1C1AEC}" type="pres">
      <dgm:prSet presAssocID="{7BCC3EDF-C106-F141-B7D2-3E5708FFA0CB}" presName="tile1text" presStyleLbl="node1" presStyleIdx="0" presStyleCnt="4">
        <dgm:presLayoutVars>
          <dgm:chMax val="0"/>
          <dgm:chPref val="0"/>
          <dgm:bulletEnabled val="1"/>
        </dgm:presLayoutVars>
      </dgm:prSet>
      <dgm:spPr/>
      <dgm:t>
        <a:bodyPr/>
        <a:lstStyle/>
        <a:p>
          <a:endParaRPr lang="en-US"/>
        </a:p>
      </dgm:t>
    </dgm:pt>
    <dgm:pt modelId="{E33CCF0F-3973-8E4B-AFC2-9E3BFB300320}" type="pres">
      <dgm:prSet presAssocID="{7BCC3EDF-C106-F141-B7D2-3E5708FFA0CB}" presName="tile2" presStyleLbl="node1" presStyleIdx="1" presStyleCnt="4"/>
      <dgm:spPr/>
      <dgm:t>
        <a:bodyPr/>
        <a:lstStyle/>
        <a:p>
          <a:endParaRPr lang="en-US"/>
        </a:p>
      </dgm:t>
    </dgm:pt>
    <dgm:pt modelId="{3964FF08-51CD-8E4A-A52B-CE0591C80803}" type="pres">
      <dgm:prSet presAssocID="{7BCC3EDF-C106-F141-B7D2-3E5708FFA0CB}" presName="tile2text" presStyleLbl="node1" presStyleIdx="1" presStyleCnt="4">
        <dgm:presLayoutVars>
          <dgm:chMax val="0"/>
          <dgm:chPref val="0"/>
          <dgm:bulletEnabled val="1"/>
        </dgm:presLayoutVars>
      </dgm:prSet>
      <dgm:spPr/>
      <dgm:t>
        <a:bodyPr/>
        <a:lstStyle/>
        <a:p>
          <a:endParaRPr lang="en-US"/>
        </a:p>
      </dgm:t>
    </dgm:pt>
    <dgm:pt modelId="{59447268-F71E-A04B-AABB-B2CD824296C8}" type="pres">
      <dgm:prSet presAssocID="{7BCC3EDF-C106-F141-B7D2-3E5708FFA0CB}" presName="tile3" presStyleLbl="node1" presStyleIdx="2" presStyleCnt="4"/>
      <dgm:spPr/>
      <dgm:t>
        <a:bodyPr/>
        <a:lstStyle/>
        <a:p>
          <a:endParaRPr lang="en-US"/>
        </a:p>
      </dgm:t>
    </dgm:pt>
    <dgm:pt modelId="{45B707E8-4577-EC49-A346-FCED2702903B}" type="pres">
      <dgm:prSet presAssocID="{7BCC3EDF-C106-F141-B7D2-3E5708FFA0CB}" presName="tile3text" presStyleLbl="node1" presStyleIdx="2" presStyleCnt="4">
        <dgm:presLayoutVars>
          <dgm:chMax val="0"/>
          <dgm:chPref val="0"/>
          <dgm:bulletEnabled val="1"/>
        </dgm:presLayoutVars>
      </dgm:prSet>
      <dgm:spPr/>
      <dgm:t>
        <a:bodyPr/>
        <a:lstStyle/>
        <a:p>
          <a:endParaRPr lang="en-US"/>
        </a:p>
      </dgm:t>
    </dgm:pt>
    <dgm:pt modelId="{467BDF3E-6D34-FA47-810C-C7A7578EB239}" type="pres">
      <dgm:prSet presAssocID="{7BCC3EDF-C106-F141-B7D2-3E5708FFA0CB}" presName="tile4" presStyleLbl="node1" presStyleIdx="3" presStyleCnt="4"/>
      <dgm:spPr/>
      <dgm:t>
        <a:bodyPr/>
        <a:lstStyle/>
        <a:p>
          <a:endParaRPr lang="en-US"/>
        </a:p>
      </dgm:t>
    </dgm:pt>
    <dgm:pt modelId="{5C789DE4-B3C3-A748-808B-2C26450EC1CD}" type="pres">
      <dgm:prSet presAssocID="{7BCC3EDF-C106-F141-B7D2-3E5708FFA0CB}" presName="tile4text" presStyleLbl="node1" presStyleIdx="3" presStyleCnt="4">
        <dgm:presLayoutVars>
          <dgm:chMax val="0"/>
          <dgm:chPref val="0"/>
          <dgm:bulletEnabled val="1"/>
        </dgm:presLayoutVars>
      </dgm:prSet>
      <dgm:spPr/>
      <dgm:t>
        <a:bodyPr/>
        <a:lstStyle/>
        <a:p>
          <a:endParaRPr lang="en-US"/>
        </a:p>
      </dgm:t>
    </dgm:pt>
    <dgm:pt modelId="{B4F1DF56-0CCF-E242-9FDC-CAAD6A8AFBAE}" type="pres">
      <dgm:prSet presAssocID="{7BCC3EDF-C106-F141-B7D2-3E5708FFA0CB}" presName="centerTile" presStyleLbl="fgShp" presStyleIdx="0" presStyleCnt="1" custScaleX="106227" custScaleY="109589">
        <dgm:presLayoutVars>
          <dgm:chMax val="0"/>
          <dgm:chPref val="0"/>
        </dgm:presLayoutVars>
      </dgm:prSet>
      <dgm:spPr/>
      <dgm:t>
        <a:bodyPr/>
        <a:lstStyle/>
        <a:p>
          <a:endParaRPr lang="en-US"/>
        </a:p>
      </dgm:t>
    </dgm:pt>
  </dgm:ptLst>
  <dgm:cxnLst>
    <dgm:cxn modelId="{BC935697-667F-4FCF-8912-B2E8EE5F3319}" type="presOf" srcId="{5F2B4D3F-B5AA-8847-B478-F97049166A61}" destId="{467BDF3E-6D34-FA47-810C-C7A7578EB239}" srcOrd="0" destOrd="0" presId="urn:microsoft.com/office/officeart/2005/8/layout/matrix1"/>
    <dgm:cxn modelId="{C21BEC64-13EB-7B4D-B9E0-B14EAF4B5A83}" srcId="{B2790C47-7AC7-C942-8F54-BB016D7B3E13}" destId="{6DC29E09-2E21-9C49-8703-65E43A9D7C7E}" srcOrd="0" destOrd="0" parTransId="{FD37885D-ED06-4242-82CD-EE2C08AAA83D}" sibTransId="{E345136C-FD81-A943-B4EF-05A92A54A472}"/>
    <dgm:cxn modelId="{714071C0-C798-483B-B898-3F234EAE3BB1}" type="presOf" srcId="{3D2163D2-9B59-924C-B184-4A8985166780}" destId="{467BDF3E-6D34-FA47-810C-C7A7578EB239}" srcOrd="0" destOrd="1" presId="urn:microsoft.com/office/officeart/2005/8/layout/matrix1"/>
    <dgm:cxn modelId="{F2F9F786-3221-BC46-AB33-1A5E84F9CC21}" srcId="{0A7EC4B2-8E91-6F4A-960B-3A8A8FF5838B}" destId="{BD032899-A007-C04B-B105-F065202525BF}" srcOrd="1" destOrd="0" parTransId="{FE9C1EB0-4EED-304D-BA3B-A3BC1769E586}" sibTransId="{6E2D310F-2902-F045-B383-764B0609219E}"/>
    <dgm:cxn modelId="{87EF9F83-E037-D849-AFF9-6662B6DC77EA}" srcId="{5F2B4D3F-B5AA-8847-B478-F97049166A61}" destId="{3D2163D2-9B59-924C-B184-4A8985166780}" srcOrd="0" destOrd="0" parTransId="{014A7122-F640-2549-8E38-AC1EA2FD2202}" sibTransId="{C79F7D77-7959-9E49-B8E9-9B90FD215C87}"/>
    <dgm:cxn modelId="{1E43BBB8-508F-4F2B-9DC9-5ADEC4657CBA}" type="presOf" srcId="{B2790C47-7AC7-C942-8F54-BB016D7B3E13}" destId="{3964FF08-51CD-8E4A-A52B-CE0591C80803}" srcOrd="1" destOrd="1" presId="urn:microsoft.com/office/officeart/2005/8/layout/matrix1"/>
    <dgm:cxn modelId="{78BC4CF6-22D9-4A22-A3E8-BA1D33AA6040}" type="presOf" srcId="{7A58DE46-5D06-7444-8465-6144DF22194F}" destId="{45B707E8-4577-EC49-A346-FCED2702903B}" srcOrd="1" destOrd="1" presId="urn:microsoft.com/office/officeart/2005/8/layout/matrix1"/>
    <dgm:cxn modelId="{A050B4D9-7BE5-46BC-A0FD-846FCC2307C6}" type="presOf" srcId="{0A7EC4B2-8E91-6F4A-960B-3A8A8FF5838B}" destId="{B4F1DF56-0CCF-E242-9FDC-CAAD6A8AFBAE}" srcOrd="0" destOrd="0" presId="urn:microsoft.com/office/officeart/2005/8/layout/matrix1"/>
    <dgm:cxn modelId="{6EBA4D6A-BC06-4CE1-A0EC-B3ECDA632486}" type="presOf" srcId="{7A58DE46-5D06-7444-8465-6144DF22194F}" destId="{59447268-F71E-A04B-AABB-B2CD824296C8}" srcOrd="0" destOrd="1" presId="urn:microsoft.com/office/officeart/2005/8/layout/matrix1"/>
    <dgm:cxn modelId="{4E363D3E-312F-4575-9C2D-40472208D59F}" type="presOf" srcId="{51F9C107-0EC3-C047-A93A-3F4869735FE5}" destId="{45B707E8-4577-EC49-A346-FCED2702903B}" srcOrd="1" destOrd="0" presId="urn:microsoft.com/office/officeart/2005/8/layout/matrix1"/>
    <dgm:cxn modelId="{20A5FFD9-1755-764C-8AAF-0749D788A4FD}" srcId="{0A7EC4B2-8E91-6F4A-960B-3A8A8FF5838B}" destId="{5F2B4D3F-B5AA-8847-B478-F97049166A61}" srcOrd="3" destOrd="0" parTransId="{3AF83B4A-19C2-9E41-B0F5-DF50739C92D0}" sibTransId="{03AC5ABF-0D32-A34F-9803-FB340C6D5423}"/>
    <dgm:cxn modelId="{C5950C7B-546D-184C-AE19-40E60D5D2C07}" srcId="{28001875-D699-D94D-AB6C-2C5A9EF2EEE2}" destId="{665359FE-8281-4543-926A-9886B0466547}" srcOrd="0" destOrd="0" parTransId="{D8F144E2-DEAC-9442-85E5-B56E98A1748E}" sibTransId="{71A41394-6EB8-F141-8DBD-814452680B93}"/>
    <dgm:cxn modelId="{7DD708B2-7C6C-41E9-9AF3-121D49F263AA}" type="presOf" srcId="{665359FE-8281-4543-926A-9886B0466547}" destId="{716C6E66-6D8D-EE4A-B36D-2388F1ABF5C2}" srcOrd="0" destOrd="1" presId="urn:microsoft.com/office/officeart/2005/8/layout/matrix1"/>
    <dgm:cxn modelId="{38D9A8C6-BA45-074E-A2FA-72BDDD01AAD1}" srcId="{51F9C107-0EC3-C047-A93A-3F4869735FE5}" destId="{7A58DE46-5D06-7444-8465-6144DF22194F}" srcOrd="0" destOrd="0" parTransId="{31BB3FB1-E4BC-6542-BE90-0EFE0B63E3A3}" sibTransId="{44B37A57-E780-3040-8B43-3D0D424B9C5C}"/>
    <dgm:cxn modelId="{382890AC-E264-4B26-AB93-538ABB4A86DD}" type="presOf" srcId="{7BCC3EDF-C106-F141-B7D2-3E5708FFA0CB}" destId="{C61A0115-AB12-FA46-869D-AA194F831FE3}" srcOrd="0" destOrd="0" presId="urn:microsoft.com/office/officeart/2005/8/layout/matrix1"/>
    <dgm:cxn modelId="{FFA747D2-3D7C-4765-B52B-876E548DE369}" type="presOf" srcId="{BD032899-A007-C04B-B105-F065202525BF}" destId="{3964FF08-51CD-8E4A-A52B-CE0591C80803}" srcOrd="1" destOrd="0" presId="urn:microsoft.com/office/officeart/2005/8/layout/matrix1"/>
    <dgm:cxn modelId="{3A163E29-638A-4EC6-B219-3A6A2EC72B77}" type="presOf" srcId="{5F2B4D3F-B5AA-8847-B478-F97049166A61}" destId="{5C789DE4-B3C3-A748-808B-2C26450EC1CD}" srcOrd="1" destOrd="0" presId="urn:microsoft.com/office/officeart/2005/8/layout/matrix1"/>
    <dgm:cxn modelId="{C2A55F63-FF00-463E-9065-A7EE1B75F8B5}" type="presOf" srcId="{665359FE-8281-4543-926A-9886B0466547}" destId="{3C2361F2-CD6A-9541-BA49-3ED56B1C1AEC}" srcOrd="1" destOrd="1" presId="urn:microsoft.com/office/officeart/2005/8/layout/matrix1"/>
    <dgm:cxn modelId="{1EC93E81-4A94-4A29-B33C-0747ABE879BE}" type="presOf" srcId="{B2790C47-7AC7-C942-8F54-BB016D7B3E13}" destId="{E33CCF0F-3973-8E4B-AFC2-9E3BFB300320}" srcOrd="0" destOrd="1" presId="urn:microsoft.com/office/officeart/2005/8/layout/matrix1"/>
    <dgm:cxn modelId="{179473E0-E3B6-3C4F-B250-C2681AE20033}" srcId="{0A7EC4B2-8E91-6F4A-960B-3A8A8FF5838B}" destId="{28001875-D699-D94D-AB6C-2C5A9EF2EEE2}" srcOrd="0" destOrd="0" parTransId="{3E101151-60F3-8C45-BF42-5BC7848BBDE3}" sibTransId="{22D8E162-C639-D54F-B99B-B98C10719FD1}"/>
    <dgm:cxn modelId="{DB363D58-EB0E-4AD7-95A0-3997B0C2B065}" type="presOf" srcId="{6DC29E09-2E21-9C49-8703-65E43A9D7C7E}" destId="{3964FF08-51CD-8E4A-A52B-CE0591C80803}" srcOrd="1" destOrd="2" presId="urn:microsoft.com/office/officeart/2005/8/layout/matrix1"/>
    <dgm:cxn modelId="{69536CA6-0135-DA46-ADD8-E7B705F7A9FA}" srcId="{BD032899-A007-C04B-B105-F065202525BF}" destId="{B2790C47-7AC7-C942-8F54-BB016D7B3E13}" srcOrd="0" destOrd="0" parTransId="{D704B110-3D33-5C49-BC63-F698E0010288}" sibTransId="{B83394AA-845B-CD48-882B-3BBA32C1434E}"/>
    <dgm:cxn modelId="{308F0F10-51CF-4189-B408-F8C5A684C93C}" type="presOf" srcId="{6DC29E09-2E21-9C49-8703-65E43A9D7C7E}" destId="{E33CCF0F-3973-8E4B-AFC2-9E3BFB300320}" srcOrd="0" destOrd="2" presId="urn:microsoft.com/office/officeart/2005/8/layout/matrix1"/>
    <dgm:cxn modelId="{8C2AA45F-EB0E-43E4-B326-7A47D8B4FD83}" type="presOf" srcId="{28001875-D699-D94D-AB6C-2C5A9EF2EEE2}" destId="{716C6E66-6D8D-EE4A-B36D-2388F1ABF5C2}" srcOrd="0" destOrd="0" presId="urn:microsoft.com/office/officeart/2005/8/layout/matrix1"/>
    <dgm:cxn modelId="{145CAAF0-5034-40C2-B36B-542038DC4F82}" type="presOf" srcId="{51F9C107-0EC3-C047-A93A-3F4869735FE5}" destId="{59447268-F71E-A04B-AABB-B2CD824296C8}" srcOrd="0" destOrd="0" presId="urn:microsoft.com/office/officeart/2005/8/layout/matrix1"/>
    <dgm:cxn modelId="{41B719A4-CF32-4A15-AA0E-CA6F80526DC2}" type="presOf" srcId="{28001875-D699-D94D-AB6C-2C5A9EF2EEE2}" destId="{3C2361F2-CD6A-9541-BA49-3ED56B1C1AEC}" srcOrd="1" destOrd="0" presId="urn:microsoft.com/office/officeart/2005/8/layout/matrix1"/>
    <dgm:cxn modelId="{2F23A03E-556F-4ADB-956F-72E93F81790F}" type="presOf" srcId="{BD032899-A007-C04B-B105-F065202525BF}" destId="{E33CCF0F-3973-8E4B-AFC2-9E3BFB300320}" srcOrd="0" destOrd="0" presId="urn:microsoft.com/office/officeart/2005/8/layout/matrix1"/>
    <dgm:cxn modelId="{957298E0-2BC1-5641-9A4D-CB35AF7B2BB5}" srcId="{0A7EC4B2-8E91-6F4A-960B-3A8A8FF5838B}" destId="{51F9C107-0EC3-C047-A93A-3F4869735FE5}" srcOrd="2" destOrd="0" parTransId="{5A6141A0-4B98-BA43-8455-951068DF1C23}" sibTransId="{BA1E137A-D1F7-224A-B836-F6DB4229EED5}"/>
    <dgm:cxn modelId="{C3C2AAF5-2A9D-DF4A-ADA2-119E8F496F3C}" srcId="{7BCC3EDF-C106-F141-B7D2-3E5708FFA0CB}" destId="{0A7EC4B2-8E91-6F4A-960B-3A8A8FF5838B}" srcOrd="0" destOrd="0" parTransId="{7F772865-395B-B74D-AE95-62165E3715CF}" sibTransId="{CC53BC6C-A472-3B4A-89E9-FAFBD23A10AF}"/>
    <dgm:cxn modelId="{2102204B-55AC-42B9-8F80-DC3C03660B5F}" type="presOf" srcId="{3D2163D2-9B59-924C-B184-4A8985166780}" destId="{5C789DE4-B3C3-A748-808B-2C26450EC1CD}" srcOrd="1" destOrd="1" presId="urn:microsoft.com/office/officeart/2005/8/layout/matrix1"/>
    <dgm:cxn modelId="{77CC8FA2-0FF0-47B6-9CF8-3E0CD8D92711}" type="presParOf" srcId="{C61A0115-AB12-FA46-869D-AA194F831FE3}" destId="{6BA938A2-180E-6F4F-94F0-ADD3D177E89F}" srcOrd="0" destOrd="0" presId="urn:microsoft.com/office/officeart/2005/8/layout/matrix1"/>
    <dgm:cxn modelId="{96081529-77E8-4AE7-A8A6-A1A94D2A8895}" type="presParOf" srcId="{6BA938A2-180E-6F4F-94F0-ADD3D177E89F}" destId="{716C6E66-6D8D-EE4A-B36D-2388F1ABF5C2}" srcOrd="0" destOrd="0" presId="urn:microsoft.com/office/officeart/2005/8/layout/matrix1"/>
    <dgm:cxn modelId="{41EC2C9A-3C8A-42A1-9BA2-16BCA77797BB}" type="presParOf" srcId="{6BA938A2-180E-6F4F-94F0-ADD3D177E89F}" destId="{3C2361F2-CD6A-9541-BA49-3ED56B1C1AEC}" srcOrd="1" destOrd="0" presId="urn:microsoft.com/office/officeart/2005/8/layout/matrix1"/>
    <dgm:cxn modelId="{8EC48EE4-D271-45F7-B154-B449A68487CA}" type="presParOf" srcId="{6BA938A2-180E-6F4F-94F0-ADD3D177E89F}" destId="{E33CCF0F-3973-8E4B-AFC2-9E3BFB300320}" srcOrd="2" destOrd="0" presId="urn:microsoft.com/office/officeart/2005/8/layout/matrix1"/>
    <dgm:cxn modelId="{162DC7B9-8056-4E93-AD28-E4D149745974}" type="presParOf" srcId="{6BA938A2-180E-6F4F-94F0-ADD3D177E89F}" destId="{3964FF08-51CD-8E4A-A52B-CE0591C80803}" srcOrd="3" destOrd="0" presId="urn:microsoft.com/office/officeart/2005/8/layout/matrix1"/>
    <dgm:cxn modelId="{E68B75B8-FFC6-4202-9FFC-914B8D9E66DD}" type="presParOf" srcId="{6BA938A2-180E-6F4F-94F0-ADD3D177E89F}" destId="{59447268-F71E-A04B-AABB-B2CD824296C8}" srcOrd="4" destOrd="0" presId="urn:microsoft.com/office/officeart/2005/8/layout/matrix1"/>
    <dgm:cxn modelId="{3A512812-D1F2-4513-B985-672277758B81}" type="presParOf" srcId="{6BA938A2-180E-6F4F-94F0-ADD3D177E89F}" destId="{45B707E8-4577-EC49-A346-FCED2702903B}" srcOrd="5" destOrd="0" presId="urn:microsoft.com/office/officeart/2005/8/layout/matrix1"/>
    <dgm:cxn modelId="{A590A275-37C8-4879-991A-D03908AD9DBF}" type="presParOf" srcId="{6BA938A2-180E-6F4F-94F0-ADD3D177E89F}" destId="{467BDF3E-6D34-FA47-810C-C7A7578EB239}" srcOrd="6" destOrd="0" presId="urn:microsoft.com/office/officeart/2005/8/layout/matrix1"/>
    <dgm:cxn modelId="{2A9B15E3-88A3-41DE-A32C-002F164B8601}" type="presParOf" srcId="{6BA938A2-180E-6F4F-94F0-ADD3D177E89F}" destId="{5C789DE4-B3C3-A748-808B-2C26450EC1CD}" srcOrd="7" destOrd="0" presId="urn:microsoft.com/office/officeart/2005/8/layout/matrix1"/>
    <dgm:cxn modelId="{A644D0DA-687C-466A-901C-A11D28036A9F}" type="presParOf" srcId="{C61A0115-AB12-FA46-869D-AA194F831FE3}" destId="{B4F1DF56-0CCF-E242-9FDC-CAAD6A8AFBAE}"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2A9FE5-F034-EF49-9E33-E67A70529487}" type="doc">
      <dgm:prSet loTypeId="urn:microsoft.com/office/officeart/2005/8/layout/radial1" loCatId="relationship" qsTypeId="urn:microsoft.com/office/officeart/2005/8/quickstyle/simple4" qsCatId="simple" csTypeId="urn:microsoft.com/office/officeart/2005/8/colors/accent1_2" csCatId="accent1" phldr="1"/>
      <dgm:spPr/>
      <dgm:t>
        <a:bodyPr/>
        <a:lstStyle/>
        <a:p>
          <a:endParaRPr lang="en-US"/>
        </a:p>
      </dgm:t>
    </dgm:pt>
    <dgm:pt modelId="{42A1BA9C-61D5-EE4E-B529-680C2C0B779B}">
      <dgm:prSet phldrT="[Text]" custT="1"/>
      <dgm:spPr>
        <a:solidFill>
          <a:schemeClr val="bg1"/>
        </a:solidFill>
        <a:ln>
          <a:solidFill>
            <a:schemeClr val="accent1"/>
          </a:solidFill>
        </a:ln>
      </dgm:spPr>
      <dgm:t>
        <a:bodyPr/>
        <a:lstStyle/>
        <a:p>
          <a:r>
            <a:rPr lang="en-US" sz="1400" dirty="0" smtClean="0">
              <a:solidFill>
                <a:schemeClr val="tx1"/>
              </a:solidFill>
            </a:rPr>
            <a:t>Central to the problem of authenticated key exchange are two issues:</a:t>
          </a:r>
          <a:endParaRPr lang="en-US" sz="1400" dirty="0">
            <a:solidFill>
              <a:schemeClr val="tx1"/>
            </a:solidFill>
          </a:endParaRPr>
        </a:p>
      </dgm:t>
    </dgm:pt>
    <dgm:pt modelId="{52565F00-D9E7-6E49-9102-3499B88A60C3}" type="parTrans" cxnId="{6730CD73-499B-434D-84BA-3B5C1F3C00A1}">
      <dgm:prSet/>
      <dgm:spPr/>
      <dgm:t>
        <a:bodyPr/>
        <a:lstStyle/>
        <a:p>
          <a:endParaRPr lang="en-US"/>
        </a:p>
      </dgm:t>
    </dgm:pt>
    <dgm:pt modelId="{344A0ED5-1AFB-464A-9400-C217B0375C89}" type="sibTrans" cxnId="{6730CD73-499B-434D-84BA-3B5C1F3C00A1}">
      <dgm:prSet/>
      <dgm:spPr/>
      <dgm:t>
        <a:bodyPr/>
        <a:lstStyle/>
        <a:p>
          <a:endParaRPr lang="en-US"/>
        </a:p>
      </dgm:t>
    </dgm:pt>
    <dgm:pt modelId="{187C03DD-AB0B-3747-BA07-2D987064DC1D}">
      <dgm:prSet custT="1"/>
      <dgm:spPr>
        <a:solidFill>
          <a:schemeClr val="bg1"/>
        </a:solidFill>
        <a:ln>
          <a:solidFill>
            <a:schemeClr val="accent1"/>
          </a:solidFill>
        </a:ln>
      </dgm:spPr>
      <dgm:t>
        <a:bodyPr/>
        <a:lstStyle/>
        <a:p>
          <a:r>
            <a:rPr lang="en-US" sz="1400" dirty="0" smtClean="0">
              <a:solidFill>
                <a:schemeClr val="tx1"/>
              </a:solidFill>
            </a:rPr>
            <a:t>     Confidentiality</a:t>
          </a:r>
        </a:p>
      </dgm:t>
    </dgm:pt>
    <dgm:pt modelId="{0586B7DB-B08F-144C-AFC0-8CE70498859B}" type="parTrans" cxnId="{6EC288C5-0B77-B649-ADAB-F58AA1721FD8}">
      <dgm:prSet/>
      <dgm:spPr>
        <a:ln>
          <a:solidFill>
            <a:schemeClr val="accent1"/>
          </a:solidFill>
        </a:ln>
      </dgm:spPr>
      <dgm:t>
        <a:bodyPr/>
        <a:lstStyle/>
        <a:p>
          <a:endParaRPr lang="en-US" dirty="0"/>
        </a:p>
      </dgm:t>
    </dgm:pt>
    <dgm:pt modelId="{5B1CAE48-BC08-CB42-B02F-A84F6F813BD2}" type="sibTrans" cxnId="{6EC288C5-0B77-B649-ADAB-F58AA1721FD8}">
      <dgm:prSet/>
      <dgm:spPr/>
      <dgm:t>
        <a:bodyPr/>
        <a:lstStyle/>
        <a:p>
          <a:endParaRPr lang="en-US"/>
        </a:p>
      </dgm:t>
    </dgm:pt>
    <dgm:pt modelId="{BC6F485A-354F-7B40-B99B-ED35E7B7A921}">
      <dgm:prSet custT="1"/>
      <dgm:spPr>
        <a:solidFill>
          <a:schemeClr val="bg1"/>
        </a:solidFill>
        <a:ln>
          <a:solidFill>
            <a:schemeClr val="accent1"/>
          </a:solidFill>
        </a:ln>
      </dgm:spPr>
      <dgm:t>
        <a:bodyPr/>
        <a:lstStyle/>
        <a:p>
          <a:r>
            <a:rPr lang="en-US" sz="1400" dirty="0" smtClean="0">
              <a:solidFill>
                <a:schemeClr val="tx1"/>
              </a:solidFill>
            </a:rPr>
            <a:t>Essential identification and session-key information must be communicated in encrypted form</a:t>
          </a:r>
        </a:p>
      </dgm:t>
    </dgm:pt>
    <dgm:pt modelId="{FD5C5823-9EC5-9042-849F-3E6B35818E5D}" type="parTrans" cxnId="{E116BD04-99C2-9348-8234-9707D95DC2E5}">
      <dgm:prSet/>
      <dgm:spPr/>
      <dgm:t>
        <a:bodyPr/>
        <a:lstStyle/>
        <a:p>
          <a:endParaRPr lang="en-US"/>
        </a:p>
      </dgm:t>
    </dgm:pt>
    <dgm:pt modelId="{F13F9511-0498-C54E-AB29-92A386F4D504}" type="sibTrans" cxnId="{E116BD04-99C2-9348-8234-9707D95DC2E5}">
      <dgm:prSet/>
      <dgm:spPr/>
      <dgm:t>
        <a:bodyPr/>
        <a:lstStyle/>
        <a:p>
          <a:endParaRPr lang="en-US"/>
        </a:p>
      </dgm:t>
    </dgm:pt>
    <dgm:pt modelId="{E376A5E1-9AA9-8E44-9670-91AB4AEDB761}">
      <dgm:prSet custT="1"/>
      <dgm:spPr>
        <a:solidFill>
          <a:schemeClr val="bg1"/>
        </a:solidFill>
        <a:ln>
          <a:solidFill>
            <a:schemeClr val="accent1"/>
          </a:solidFill>
        </a:ln>
      </dgm:spPr>
      <dgm:t>
        <a:bodyPr/>
        <a:lstStyle/>
        <a:p>
          <a:r>
            <a:rPr lang="en-US" sz="1400" dirty="0" smtClean="0">
              <a:solidFill>
                <a:schemeClr val="tx1"/>
              </a:solidFill>
            </a:rPr>
            <a:t>This requires the prior existence of secret or public keys that can be used for this purpose</a:t>
          </a:r>
        </a:p>
      </dgm:t>
    </dgm:pt>
    <dgm:pt modelId="{BD985E6A-32EB-0344-9A1A-B74803B7BFE5}" type="parTrans" cxnId="{A2F83DB5-ABE1-4F4C-8416-76D1FA08C686}">
      <dgm:prSet/>
      <dgm:spPr/>
      <dgm:t>
        <a:bodyPr/>
        <a:lstStyle/>
        <a:p>
          <a:endParaRPr lang="en-US"/>
        </a:p>
      </dgm:t>
    </dgm:pt>
    <dgm:pt modelId="{D57CBA84-8AA5-9A4B-B0ED-283ABD207352}" type="sibTrans" cxnId="{A2F83DB5-ABE1-4F4C-8416-76D1FA08C686}">
      <dgm:prSet/>
      <dgm:spPr/>
      <dgm:t>
        <a:bodyPr/>
        <a:lstStyle/>
        <a:p>
          <a:endParaRPr lang="en-US"/>
        </a:p>
      </dgm:t>
    </dgm:pt>
    <dgm:pt modelId="{B997280A-9C03-234D-AFD4-0066649F1085}">
      <dgm:prSet custT="1"/>
      <dgm:spPr>
        <a:solidFill>
          <a:schemeClr val="bg1"/>
        </a:solidFill>
        <a:ln>
          <a:solidFill>
            <a:schemeClr val="accent1"/>
          </a:solidFill>
        </a:ln>
      </dgm:spPr>
      <dgm:t>
        <a:bodyPr/>
        <a:lstStyle/>
        <a:p>
          <a:r>
            <a:rPr lang="en-US" sz="1400" dirty="0" smtClean="0">
              <a:solidFill>
                <a:schemeClr val="tx1"/>
              </a:solidFill>
            </a:rPr>
            <a:t>    Timeliness</a:t>
          </a:r>
        </a:p>
      </dgm:t>
    </dgm:pt>
    <dgm:pt modelId="{F28F2FD2-9D75-824D-B1B1-46A5B8F72073}" type="parTrans" cxnId="{FE9945A1-B1D4-A447-B2D4-80CB9FF16139}">
      <dgm:prSet/>
      <dgm:spPr>
        <a:ln>
          <a:solidFill>
            <a:schemeClr val="accent1"/>
          </a:solidFill>
        </a:ln>
      </dgm:spPr>
      <dgm:t>
        <a:bodyPr/>
        <a:lstStyle/>
        <a:p>
          <a:endParaRPr lang="en-US" dirty="0"/>
        </a:p>
      </dgm:t>
    </dgm:pt>
    <dgm:pt modelId="{54A4C9ED-BDB1-9B49-B1DC-51E76CEA5A15}" type="sibTrans" cxnId="{FE9945A1-B1D4-A447-B2D4-80CB9FF16139}">
      <dgm:prSet/>
      <dgm:spPr/>
      <dgm:t>
        <a:bodyPr/>
        <a:lstStyle/>
        <a:p>
          <a:endParaRPr lang="en-US"/>
        </a:p>
      </dgm:t>
    </dgm:pt>
    <dgm:pt modelId="{A214BCE4-B8A3-8E40-9F7F-863AAB46267A}">
      <dgm:prSet custT="1"/>
      <dgm:spPr>
        <a:solidFill>
          <a:schemeClr val="bg1"/>
        </a:solidFill>
        <a:ln>
          <a:solidFill>
            <a:schemeClr val="accent1"/>
          </a:solidFill>
        </a:ln>
      </dgm:spPr>
      <dgm:t>
        <a:bodyPr/>
        <a:lstStyle/>
        <a:p>
          <a:r>
            <a:rPr lang="en-US" sz="1400" dirty="0" smtClean="0">
              <a:solidFill>
                <a:schemeClr val="tx1"/>
              </a:solidFill>
            </a:rPr>
            <a:t>Important because of the threat of message replays</a:t>
          </a:r>
        </a:p>
      </dgm:t>
    </dgm:pt>
    <dgm:pt modelId="{26989117-9653-3B47-8203-E41ADD7B6C6B}" type="parTrans" cxnId="{E01C6ED9-7882-7040-AC84-919CA8AA44C1}">
      <dgm:prSet/>
      <dgm:spPr/>
      <dgm:t>
        <a:bodyPr/>
        <a:lstStyle/>
        <a:p>
          <a:endParaRPr lang="en-US"/>
        </a:p>
      </dgm:t>
    </dgm:pt>
    <dgm:pt modelId="{60175D9F-E6C6-7C40-9064-C1F3F69AD9F6}" type="sibTrans" cxnId="{E01C6ED9-7882-7040-AC84-919CA8AA44C1}">
      <dgm:prSet/>
      <dgm:spPr/>
      <dgm:t>
        <a:bodyPr/>
        <a:lstStyle/>
        <a:p>
          <a:endParaRPr lang="en-US"/>
        </a:p>
      </dgm:t>
    </dgm:pt>
    <dgm:pt modelId="{06714EF4-CA95-674C-B562-A6747446DB60}">
      <dgm:prSet custT="1"/>
      <dgm:spPr>
        <a:solidFill>
          <a:schemeClr val="bg1"/>
        </a:solidFill>
        <a:ln>
          <a:solidFill>
            <a:schemeClr val="accent1"/>
          </a:solidFill>
        </a:ln>
      </dgm:spPr>
      <dgm:t>
        <a:bodyPr/>
        <a:lstStyle/>
        <a:p>
          <a:r>
            <a:rPr lang="en-US" sz="1400" dirty="0" smtClean="0">
              <a:solidFill>
                <a:schemeClr val="tx1"/>
              </a:solidFill>
            </a:rPr>
            <a:t>Such replays could allow an opponent to:</a:t>
          </a:r>
          <a:endParaRPr lang="en-US" sz="1400" dirty="0">
            <a:solidFill>
              <a:schemeClr val="tx1"/>
            </a:solidFill>
          </a:endParaRPr>
        </a:p>
      </dgm:t>
    </dgm:pt>
    <dgm:pt modelId="{B305F661-85E2-C14C-8D46-E486C3404ED5}" type="parTrans" cxnId="{98E142B4-8D9F-2F4A-B8C2-D19F53CA72A5}">
      <dgm:prSet/>
      <dgm:spPr/>
      <dgm:t>
        <a:bodyPr/>
        <a:lstStyle/>
        <a:p>
          <a:endParaRPr lang="en-US"/>
        </a:p>
      </dgm:t>
    </dgm:pt>
    <dgm:pt modelId="{9FF60BA3-513D-0441-9E82-F889EFE039D6}" type="sibTrans" cxnId="{98E142B4-8D9F-2F4A-B8C2-D19F53CA72A5}">
      <dgm:prSet/>
      <dgm:spPr/>
      <dgm:t>
        <a:bodyPr/>
        <a:lstStyle/>
        <a:p>
          <a:endParaRPr lang="en-US"/>
        </a:p>
      </dgm:t>
    </dgm:pt>
    <dgm:pt modelId="{3BAF8808-04CC-194E-8041-C326228082DC}">
      <dgm:prSet custT="1"/>
      <dgm:spPr>
        <a:solidFill>
          <a:schemeClr val="bg1"/>
        </a:solidFill>
        <a:ln>
          <a:solidFill>
            <a:schemeClr val="accent1"/>
          </a:solidFill>
        </a:ln>
      </dgm:spPr>
      <dgm:t>
        <a:bodyPr/>
        <a:lstStyle/>
        <a:p>
          <a:r>
            <a:rPr lang="en-US" sz="1400" dirty="0" smtClean="0">
              <a:solidFill>
                <a:schemeClr val="tx1"/>
              </a:solidFill>
            </a:rPr>
            <a:t>successfully impersonate another party</a:t>
          </a:r>
          <a:endParaRPr lang="en-US" sz="1400" dirty="0">
            <a:solidFill>
              <a:schemeClr val="tx1"/>
            </a:solidFill>
          </a:endParaRPr>
        </a:p>
      </dgm:t>
    </dgm:pt>
    <dgm:pt modelId="{2D8E2891-3648-554F-9676-C607ECEEF4A2}" type="parTrans" cxnId="{662B94ED-0A22-4E4F-919A-9B9601150E03}">
      <dgm:prSet/>
      <dgm:spPr/>
      <dgm:t>
        <a:bodyPr/>
        <a:lstStyle/>
        <a:p>
          <a:endParaRPr lang="en-US"/>
        </a:p>
      </dgm:t>
    </dgm:pt>
    <dgm:pt modelId="{56F75C52-33EE-2A4D-880C-30149CC4434D}" type="sibTrans" cxnId="{662B94ED-0A22-4E4F-919A-9B9601150E03}">
      <dgm:prSet/>
      <dgm:spPr/>
      <dgm:t>
        <a:bodyPr/>
        <a:lstStyle/>
        <a:p>
          <a:endParaRPr lang="en-US"/>
        </a:p>
      </dgm:t>
    </dgm:pt>
    <dgm:pt modelId="{526A5C87-2C16-F74A-99BD-EF7191FA9CC8}">
      <dgm:prSet custT="1"/>
      <dgm:spPr>
        <a:solidFill>
          <a:schemeClr val="bg1"/>
        </a:solidFill>
        <a:ln>
          <a:solidFill>
            <a:schemeClr val="accent1"/>
          </a:solidFill>
        </a:ln>
      </dgm:spPr>
      <dgm:t>
        <a:bodyPr/>
        <a:lstStyle/>
        <a:p>
          <a:r>
            <a:rPr lang="en-US" sz="1400" dirty="0" smtClean="0">
              <a:solidFill>
                <a:schemeClr val="tx1"/>
              </a:solidFill>
            </a:rPr>
            <a:t>disrupt operations by presenting parties with messages that appear genuine but are not </a:t>
          </a:r>
          <a:endParaRPr lang="en-US" sz="1400" dirty="0">
            <a:solidFill>
              <a:schemeClr val="tx1"/>
            </a:solidFill>
          </a:endParaRPr>
        </a:p>
      </dgm:t>
    </dgm:pt>
    <dgm:pt modelId="{34746B26-86A4-9C40-A5F0-365F128D1680}" type="parTrans" cxnId="{88FF4734-5ACB-F947-891D-F098500C7BBA}">
      <dgm:prSet/>
      <dgm:spPr/>
      <dgm:t>
        <a:bodyPr/>
        <a:lstStyle/>
        <a:p>
          <a:endParaRPr lang="en-US"/>
        </a:p>
      </dgm:t>
    </dgm:pt>
    <dgm:pt modelId="{A9EA7635-6DAD-8F43-A496-BA4289B34AB6}" type="sibTrans" cxnId="{88FF4734-5ACB-F947-891D-F098500C7BBA}">
      <dgm:prSet/>
      <dgm:spPr/>
      <dgm:t>
        <a:bodyPr/>
        <a:lstStyle/>
        <a:p>
          <a:endParaRPr lang="en-US"/>
        </a:p>
      </dgm:t>
    </dgm:pt>
    <dgm:pt modelId="{51F52CBF-0616-9F49-81AB-6DDEE3864DED}">
      <dgm:prSet custT="1"/>
      <dgm:spPr>
        <a:solidFill>
          <a:schemeClr val="bg1"/>
        </a:solidFill>
        <a:ln>
          <a:solidFill>
            <a:schemeClr val="accent1"/>
          </a:solidFill>
        </a:ln>
      </dgm:spPr>
      <dgm:t>
        <a:bodyPr/>
        <a:lstStyle/>
        <a:p>
          <a:r>
            <a:rPr lang="en-US" sz="1400" dirty="0" smtClean="0">
              <a:solidFill>
                <a:schemeClr val="tx1"/>
              </a:solidFill>
            </a:rPr>
            <a:t>compromise a session key</a:t>
          </a:r>
          <a:endParaRPr lang="en-US" sz="1400" dirty="0">
            <a:solidFill>
              <a:schemeClr val="tx1"/>
            </a:solidFill>
          </a:endParaRPr>
        </a:p>
      </dgm:t>
    </dgm:pt>
    <dgm:pt modelId="{7B0F4674-5FA1-D345-B335-CF507E4203BE}" type="parTrans" cxnId="{E4C04CC4-C103-7D42-8347-EF0F48651B8A}">
      <dgm:prSet/>
      <dgm:spPr/>
      <dgm:t>
        <a:bodyPr/>
        <a:lstStyle/>
        <a:p>
          <a:endParaRPr lang="en-US"/>
        </a:p>
      </dgm:t>
    </dgm:pt>
    <dgm:pt modelId="{F0E53439-23F9-E44B-B348-127D4AFDA653}" type="sibTrans" cxnId="{E4C04CC4-C103-7D42-8347-EF0F48651B8A}">
      <dgm:prSet/>
      <dgm:spPr/>
      <dgm:t>
        <a:bodyPr/>
        <a:lstStyle/>
        <a:p>
          <a:endParaRPr lang="en-US"/>
        </a:p>
      </dgm:t>
    </dgm:pt>
    <dgm:pt modelId="{C83B5A8B-9C44-FE45-8AD3-48BC621DADD0}" type="pres">
      <dgm:prSet presAssocID="{4A2A9FE5-F034-EF49-9E33-E67A70529487}" presName="cycle" presStyleCnt="0">
        <dgm:presLayoutVars>
          <dgm:chMax val="1"/>
          <dgm:dir/>
          <dgm:animLvl val="ctr"/>
          <dgm:resizeHandles val="exact"/>
        </dgm:presLayoutVars>
      </dgm:prSet>
      <dgm:spPr/>
      <dgm:t>
        <a:bodyPr/>
        <a:lstStyle/>
        <a:p>
          <a:endParaRPr lang="en-US"/>
        </a:p>
      </dgm:t>
    </dgm:pt>
    <dgm:pt modelId="{BA479F05-35E1-104C-985F-17DE1C0AF79D}" type="pres">
      <dgm:prSet presAssocID="{42A1BA9C-61D5-EE4E-B529-680C2C0B779B}" presName="centerShape" presStyleLbl="node0" presStyleIdx="0" presStyleCnt="1" custScaleX="160935" custScaleY="132158" custLinFactNeighborX="12281" custLinFactNeighborY="-55642"/>
      <dgm:spPr/>
      <dgm:t>
        <a:bodyPr/>
        <a:lstStyle/>
        <a:p>
          <a:endParaRPr lang="en-US"/>
        </a:p>
      </dgm:t>
    </dgm:pt>
    <dgm:pt modelId="{C5F88DEF-6D6F-DD47-8C6B-04D781FB85C0}" type="pres">
      <dgm:prSet presAssocID="{0586B7DB-B08F-144C-AFC0-8CE70498859B}" presName="Name9" presStyleLbl="parChTrans1D2" presStyleIdx="0" presStyleCnt="2"/>
      <dgm:spPr/>
      <dgm:t>
        <a:bodyPr/>
        <a:lstStyle/>
        <a:p>
          <a:endParaRPr lang="en-US"/>
        </a:p>
      </dgm:t>
    </dgm:pt>
    <dgm:pt modelId="{FE5389AA-5C69-EF4D-982D-E9B2B28EC4E9}" type="pres">
      <dgm:prSet presAssocID="{0586B7DB-B08F-144C-AFC0-8CE70498859B}" presName="connTx" presStyleLbl="parChTrans1D2" presStyleIdx="0" presStyleCnt="2"/>
      <dgm:spPr/>
      <dgm:t>
        <a:bodyPr/>
        <a:lstStyle/>
        <a:p>
          <a:endParaRPr lang="en-US"/>
        </a:p>
      </dgm:t>
    </dgm:pt>
    <dgm:pt modelId="{466CC06D-AEEB-A447-B59B-2F72AA20D107}" type="pres">
      <dgm:prSet presAssocID="{187C03DD-AB0B-3747-BA07-2D987064DC1D}" presName="node" presStyleLbl="node1" presStyleIdx="0" presStyleCnt="2" custScaleX="279707" custScaleY="232545" custRadScaleRad="200455" custRadScaleInc="122036">
        <dgm:presLayoutVars>
          <dgm:bulletEnabled val="1"/>
        </dgm:presLayoutVars>
      </dgm:prSet>
      <dgm:spPr/>
      <dgm:t>
        <a:bodyPr/>
        <a:lstStyle/>
        <a:p>
          <a:endParaRPr lang="en-US"/>
        </a:p>
      </dgm:t>
    </dgm:pt>
    <dgm:pt modelId="{6EC2EFFE-BCDF-F34D-8AA4-23E20C4141B4}" type="pres">
      <dgm:prSet presAssocID="{F28F2FD2-9D75-824D-B1B1-46A5B8F72073}" presName="Name9" presStyleLbl="parChTrans1D2" presStyleIdx="1" presStyleCnt="2"/>
      <dgm:spPr/>
      <dgm:t>
        <a:bodyPr/>
        <a:lstStyle/>
        <a:p>
          <a:endParaRPr lang="en-US"/>
        </a:p>
      </dgm:t>
    </dgm:pt>
    <dgm:pt modelId="{C982EF0F-6937-D540-9880-86A5F423B5B7}" type="pres">
      <dgm:prSet presAssocID="{F28F2FD2-9D75-824D-B1B1-46A5B8F72073}" presName="connTx" presStyleLbl="parChTrans1D2" presStyleIdx="1" presStyleCnt="2"/>
      <dgm:spPr/>
      <dgm:t>
        <a:bodyPr/>
        <a:lstStyle/>
        <a:p>
          <a:endParaRPr lang="en-US"/>
        </a:p>
      </dgm:t>
    </dgm:pt>
    <dgm:pt modelId="{E03A69F7-1AF4-9643-A17D-2DB9030ECD8C}" type="pres">
      <dgm:prSet presAssocID="{B997280A-9C03-234D-AFD4-0066649F1085}" presName="node" presStyleLbl="node1" presStyleIdx="1" presStyleCnt="2" custScaleX="330847" custScaleY="290097" custRadScaleRad="183360" custRadScaleInc="84745">
        <dgm:presLayoutVars>
          <dgm:bulletEnabled val="1"/>
        </dgm:presLayoutVars>
      </dgm:prSet>
      <dgm:spPr/>
      <dgm:t>
        <a:bodyPr/>
        <a:lstStyle/>
        <a:p>
          <a:endParaRPr lang="en-US"/>
        </a:p>
      </dgm:t>
    </dgm:pt>
  </dgm:ptLst>
  <dgm:cxnLst>
    <dgm:cxn modelId="{9D0507E5-B98F-4116-B99A-189B835EF2B3}" type="presOf" srcId="{E376A5E1-9AA9-8E44-9670-91AB4AEDB761}" destId="{466CC06D-AEEB-A447-B59B-2F72AA20D107}" srcOrd="0" destOrd="2" presId="urn:microsoft.com/office/officeart/2005/8/layout/radial1"/>
    <dgm:cxn modelId="{436E37DA-023C-4D2C-A29B-F8C6AF5B9648}" type="presOf" srcId="{F28F2FD2-9D75-824D-B1B1-46A5B8F72073}" destId="{C982EF0F-6937-D540-9880-86A5F423B5B7}" srcOrd="1" destOrd="0" presId="urn:microsoft.com/office/officeart/2005/8/layout/radial1"/>
    <dgm:cxn modelId="{A2F83DB5-ABE1-4F4C-8416-76D1FA08C686}" srcId="{187C03DD-AB0B-3747-BA07-2D987064DC1D}" destId="{E376A5E1-9AA9-8E44-9670-91AB4AEDB761}" srcOrd="1" destOrd="0" parTransId="{BD985E6A-32EB-0344-9A1A-B74803B7BFE5}" sibTransId="{D57CBA84-8AA5-9A4B-B0ED-283ABD207352}"/>
    <dgm:cxn modelId="{88FF4734-5ACB-F947-891D-F098500C7BBA}" srcId="{06714EF4-CA95-674C-B562-A6747446DB60}" destId="{526A5C87-2C16-F74A-99BD-EF7191FA9CC8}" srcOrd="2" destOrd="0" parTransId="{34746B26-86A4-9C40-A5F0-365F128D1680}" sibTransId="{A9EA7635-6DAD-8F43-A496-BA4289B34AB6}"/>
    <dgm:cxn modelId="{E5FC403F-D5A7-4B1C-9F3B-3ADAE8A33031}" type="presOf" srcId="{F28F2FD2-9D75-824D-B1B1-46A5B8F72073}" destId="{6EC2EFFE-BCDF-F34D-8AA4-23E20C4141B4}" srcOrd="0" destOrd="0" presId="urn:microsoft.com/office/officeart/2005/8/layout/radial1"/>
    <dgm:cxn modelId="{3BFC1EBA-E9BE-4755-95EC-D8CA1E7F3019}" type="presOf" srcId="{51F52CBF-0616-9F49-81AB-6DDEE3864DED}" destId="{E03A69F7-1AF4-9643-A17D-2DB9030ECD8C}" srcOrd="0" destOrd="3" presId="urn:microsoft.com/office/officeart/2005/8/layout/radial1"/>
    <dgm:cxn modelId="{051D04A4-D271-46BC-B6AA-05CE1D676834}" type="presOf" srcId="{42A1BA9C-61D5-EE4E-B529-680C2C0B779B}" destId="{BA479F05-35E1-104C-985F-17DE1C0AF79D}" srcOrd="0" destOrd="0" presId="urn:microsoft.com/office/officeart/2005/8/layout/radial1"/>
    <dgm:cxn modelId="{6730CD73-499B-434D-84BA-3B5C1F3C00A1}" srcId="{4A2A9FE5-F034-EF49-9E33-E67A70529487}" destId="{42A1BA9C-61D5-EE4E-B529-680C2C0B779B}" srcOrd="0" destOrd="0" parTransId="{52565F00-D9E7-6E49-9102-3499B88A60C3}" sibTransId="{344A0ED5-1AFB-464A-9400-C217B0375C89}"/>
    <dgm:cxn modelId="{E4C04CC4-C103-7D42-8347-EF0F48651B8A}" srcId="{06714EF4-CA95-674C-B562-A6747446DB60}" destId="{51F52CBF-0616-9F49-81AB-6DDEE3864DED}" srcOrd="0" destOrd="0" parTransId="{7B0F4674-5FA1-D345-B335-CF507E4203BE}" sibTransId="{F0E53439-23F9-E44B-B348-127D4AFDA653}"/>
    <dgm:cxn modelId="{E116BD04-99C2-9348-8234-9707D95DC2E5}" srcId="{187C03DD-AB0B-3747-BA07-2D987064DC1D}" destId="{BC6F485A-354F-7B40-B99B-ED35E7B7A921}" srcOrd="0" destOrd="0" parTransId="{FD5C5823-9EC5-9042-849F-3E6B35818E5D}" sibTransId="{F13F9511-0498-C54E-AB29-92A386F4D504}"/>
    <dgm:cxn modelId="{A7249588-B57F-4C35-A7D2-28B6BF1431D7}" type="presOf" srcId="{0586B7DB-B08F-144C-AFC0-8CE70498859B}" destId="{FE5389AA-5C69-EF4D-982D-E9B2B28EC4E9}" srcOrd="1" destOrd="0" presId="urn:microsoft.com/office/officeart/2005/8/layout/radial1"/>
    <dgm:cxn modelId="{FE9945A1-B1D4-A447-B2D4-80CB9FF16139}" srcId="{42A1BA9C-61D5-EE4E-B529-680C2C0B779B}" destId="{B997280A-9C03-234D-AFD4-0066649F1085}" srcOrd="1" destOrd="0" parTransId="{F28F2FD2-9D75-824D-B1B1-46A5B8F72073}" sibTransId="{54A4C9ED-BDB1-9B49-B1DC-51E76CEA5A15}"/>
    <dgm:cxn modelId="{662B94ED-0A22-4E4F-919A-9B9601150E03}" srcId="{06714EF4-CA95-674C-B562-A6747446DB60}" destId="{3BAF8808-04CC-194E-8041-C326228082DC}" srcOrd="1" destOrd="0" parTransId="{2D8E2891-3648-554F-9676-C607ECEEF4A2}" sibTransId="{56F75C52-33EE-2A4D-880C-30149CC4434D}"/>
    <dgm:cxn modelId="{876FA384-82FE-42BB-B0C9-663303DB86A6}" type="presOf" srcId="{BC6F485A-354F-7B40-B99B-ED35E7B7A921}" destId="{466CC06D-AEEB-A447-B59B-2F72AA20D107}" srcOrd="0" destOrd="1" presId="urn:microsoft.com/office/officeart/2005/8/layout/radial1"/>
    <dgm:cxn modelId="{B9FFDFA2-7025-4C89-B729-D287A959CFB2}" type="presOf" srcId="{187C03DD-AB0B-3747-BA07-2D987064DC1D}" destId="{466CC06D-AEEB-A447-B59B-2F72AA20D107}" srcOrd="0" destOrd="0" presId="urn:microsoft.com/office/officeart/2005/8/layout/radial1"/>
    <dgm:cxn modelId="{01789C56-349A-46FB-9D1E-03BBBDA91FB3}" type="presOf" srcId="{B997280A-9C03-234D-AFD4-0066649F1085}" destId="{E03A69F7-1AF4-9643-A17D-2DB9030ECD8C}" srcOrd="0" destOrd="0" presId="urn:microsoft.com/office/officeart/2005/8/layout/radial1"/>
    <dgm:cxn modelId="{800D49F7-9AB6-4ABA-ADED-0756BA9273F6}" type="presOf" srcId="{526A5C87-2C16-F74A-99BD-EF7191FA9CC8}" destId="{E03A69F7-1AF4-9643-A17D-2DB9030ECD8C}" srcOrd="0" destOrd="5" presId="urn:microsoft.com/office/officeart/2005/8/layout/radial1"/>
    <dgm:cxn modelId="{98E142B4-8D9F-2F4A-B8C2-D19F53CA72A5}" srcId="{B997280A-9C03-234D-AFD4-0066649F1085}" destId="{06714EF4-CA95-674C-B562-A6747446DB60}" srcOrd="1" destOrd="0" parTransId="{B305F661-85E2-C14C-8D46-E486C3404ED5}" sibTransId="{9FF60BA3-513D-0441-9E82-F889EFE039D6}"/>
    <dgm:cxn modelId="{17856EA6-F1F2-43FC-B73B-A1B4D256C120}" type="presOf" srcId="{4A2A9FE5-F034-EF49-9E33-E67A70529487}" destId="{C83B5A8B-9C44-FE45-8AD3-48BC621DADD0}" srcOrd="0" destOrd="0" presId="urn:microsoft.com/office/officeart/2005/8/layout/radial1"/>
    <dgm:cxn modelId="{6EC288C5-0B77-B649-ADAB-F58AA1721FD8}" srcId="{42A1BA9C-61D5-EE4E-B529-680C2C0B779B}" destId="{187C03DD-AB0B-3747-BA07-2D987064DC1D}" srcOrd="0" destOrd="0" parTransId="{0586B7DB-B08F-144C-AFC0-8CE70498859B}" sibTransId="{5B1CAE48-BC08-CB42-B02F-A84F6F813BD2}"/>
    <dgm:cxn modelId="{2B7EAE34-8C10-4995-99A7-D10AE9CBBA79}" type="presOf" srcId="{0586B7DB-B08F-144C-AFC0-8CE70498859B}" destId="{C5F88DEF-6D6F-DD47-8C6B-04D781FB85C0}" srcOrd="0" destOrd="0" presId="urn:microsoft.com/office/officeart/2005/8/layout/radial1"/>
    <dgm:cxn modelId="{E01C6ED9-7882-7040-AC84-919CA8AA44C1}" srcId="{B997280A-9C03-234D-AFD4-0066649F1085}" destId="{A214BCE4-B8A3-8E40-9F7F-863AAB46267A}" srcOrd="0" destOrd="0" parTransId="{26989117-9653-3B47-8203-E41ADD7B6C6B}" sibTransId="{60175D9F-E6C6-7C40-9064-C1F3F69AD9F6}"/>
    <dgm:cxn modelId="{D8430EC3-A13C-401F-88B4-59C0D1202B8E}" type="presOf" srcId="{A214BCE4-B8A3-8E40-9F7F-863AAB46267A}" destId="{E03A69F7-1AF4-9643-A17D-2DB9030ECD8C}" srcOrd="0" destOrd="1" presId="urn:microsoft.com/office/officeart/2005/8/layout/radial1"/>
    <dgm:cxn modelId="{3E9C7D21-F023-4349-A96F-0EEB19721C9A}" type="presOf" srcId="{06714EF4-CA95-674C-B562-A6747446DB60}" destId="{E03A69F7-1AF4-9643-A17D-2DB9030ECD8C}" srcOrd="0" destOrd="2" presId="urn:microsoft.com/office/officeart/2005/8/layout/radial1"/>
    <dgm:cxn modelId="{3109DCEC-F185-4885-8344-A44FCA514AF0}" type="presOf" srcId="{3BAF8808-04CC-194E-8041-C326228082DC}" destId="{E03A69F7-1AF4-9643-A17D-2DB9030ECD8C}" srcOrd="0" destOrd="4" presId="urn:microsoft.com/office/officeart/2005/8/layout/radial1"/>
    <dgm:cxn modelId="{A3B30918-946F-4CA5-949A-B5DF03BEC0CF}" type="presParOf" srcId="{C83B5A8B-9C44-FE45-8AD3-48BC621DADD0}" destId="{BA479F05-35E1-104C-985F-17DE1C0AF79D}" srcOrd="0" destOrd="0" presId="urn:microsoft.com/office/officeart/2005/8/layout/radial1"/>
    <dgm:cxn modelId="{1367D0A5-F1DD-4E9D-9957-77893F799610}" type="presParOf" srcId="{C83B5A8B-9C44-FE45-8AD3-48BC621DADD0}" destId="{C5F88DEF-6D6F-DD47-8C6B-04D781FB85C0}" srcOrd="1" destOrd="0" presId="urn:microsoft.com/office/officeart/2005/8/layout/radial1"/>
    <dgm:cxn modelId="{806C84DD-FC22-479F-83D5-A799DC5E4129}" type="presParOf" srcId="{C5F88DEF-6D6F-DD47-8C6B-04D781FB85C0}" destId="{FE5389AA-5C69-EF4D-982D-E9B2B28EC4E9}" srcOrd="0" destOrd="0" presId="urn:microsoft.com/office/officeart/2005/8/layout/radial1"/>
    <dgm:cxn modelId="{C849C764-D5A0-4277-8602-79F74460A4DA}" type="presParOf" srcId="{C83B5A8B-9C44-FE45-8AD3-48BC621DADD0}" destId="{466CC06D-AEEB-A447-B59B-2F72AA20D107}" srcOrd="2" destOrd="0" presId="urn:microsoft.com/office/officeart/2005/8/layout/radial1"/>
    <dgm:cxn modelId="{7B4C14C8-A57A-4E5A-9923-99E3664E8401}" type="presParOf" srcId="{C83B5A8B-9C44-FE45-8AD3-48BC621DADD0}" destId="{6EC2EFFE-BCDF-F34D-8AA4-23E20C4141B4}" srcOrd="3" destOrd="0" presId="urn:microsoft.com/office/officeart/2005/8/layout/radial1"/>
    <dgm:cxn modelId="{34D1380F-D452-4A66-B6EF-C5A1FBE4D0EB}" type="presParOf" srcId="{6EC2EFFE-BCDF-F34D-8AA4-23E20C4141B4}" destId="{C982EF0F-6937-D540-9880-86A5F423B5B7}" srcOrd="0" destOrd="0" presId="urn:microsoft.com/office/officeart/2005/8/layout/radial1"/>
    <dgm:cxn modelId="{1854CFD7-05F0-4B02-92E2-E1F5DF304F60}" type="presParOf" srcId="{C83B5A8B-9C44-FE45-8AD3-48BC621DADD0}" destId="{E03A69F7-1AF4-9643-A17D-2DB9030ECD8C}" srcOrd="4" destOrd="0" presId="urn:microsoft.com/office/officeart/2005/8/layout/radia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2769E0-F79D-2A48-99E6-0072A55CB91F}"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49A0F27C-AB06-6E46-860E-E92391784480}">
      <dgm:prSet/>
      <dgm:spPr/>
      <dgm:t>
        <a:bodyPr/>
        <a:lstStyle/>
        <a:p>
          <a:pPr rtl="0"/>
          <a:r>
            <a:rPr lang="en-US" b="1" dirty="0" smtClean="0">
              <a:effectLst>
                <a:outerShdw blurRad="38100" dist="38100" dir="2700000" algn="tl">
                  <a:srgbClr val="000000">
                    <a:alpha val="43137"/>
                  </a:srgbClr>
                </a:outerShdw>
              </a:effectLst>
            </a:rPr>
            <a:t>One application for which encryption is growing in popularity is electronic         mail (e-mail)</a:t>
          </a:r>
          <a:endParaRPr lang="en-US" b="1" dirty="0">
            <a:effectLst>
              <a:outerShdw blurRad="38100" dist="38100" dir="2700000" algn="tl">
                <a:srgbClr val="000000">
                  <a:alpha val="43137"/>
                </a:srgbClr>
              </a:outerShdw>
            </a:effectLst>
          </a:endParaRPr>
        </a:p>
      </dgm:t>
    </dgm:pt>
    <dgm:pt modelId="{018374D5-DC26-C04B-8E9D-409ACA63319E}" type="parTrans" cxnId="{876D1080-874D-5245-AD72-798085879E0A}">
      <dgm:prSet/>
      <dgm:spPr/>
      <dgm:t>
        <a:bodyPr/>
        <a:lstStyle/>
        <a:p>
          <a:endParaRPr lang="en-US"/>
        </a:p>
      </dgm:t>
    </dgm:pt>
    <dgm:pt modelId="{143C8E8D-211F-FC4B-AFBA-CB17F9C3BCE3}" type="sibTrans" cxnId="{876D1080-874D-5245-AD72-798085879E0A}">
      <dgm:prSet/>
      <dgm:spPr/>
      <dgm:t>
        <a:bodyPr/>
        <a:lstStyle/>
        <a:p>
          <a:endParaRPr lang="en-US"/>
        </a:p>
      </dgm:t>
    </dgm:pt>
    <dgm:pt modelId="{08F4C89D-9E55-8C4B-90EC-7C256B024203}">
      <dgm:prSet/>
      <dgm:spPr>
        <a:ln>
          <a:solidFill>
            <a:schemeClr val="bg2">
              <a:lumMod val="75000"/>
            </a:schemeClr>
          </a:solidFill>
        </a:ln>
      </dgm:spPr>
      <dgm:t>
        <a:bodyPr/>
        <a:lstStyle/>
        <a:p>
          <a:pPr rtl="0"/>
          <a:r>
            <a:rPr lang="en-US" dirty="0" smtClean="0"/>
            <a:t>Header of the e-mail message must be in the clear so that the message can be handled by the store-and-forward        e-mail protocol, such as SMTP or X.400</a:t>
          </a:r>
          <a:endParaRPr lang="en-US" dirty="0"/>
        </a:p>
      </dgm:t>
    </dgm:pt>
    <dgm:pt modelId="{A9CA6853-ADAC-6744-8322-D6547E7C7744}" type="parTrans" cxnId="{ECD35BF2-9C8A-EA4F-95EC-A47E01804FEC}">
      <dgm:prSet/>
      <dgm:spPr/>
      <dgm:t>
        <a:bodyPr/>
        <a:lstStyle/>
        <a:p>
          <a:endParaRPr lang="en-US"/>
        </a:p>
      </dgm:t>
    </dgm:pt>
    <dgm:pt modelId="{20A5EB88-DF66-2B4D-9D6A-293EA87A6700}" type="sibTrans" cxnId="{ECD35BF2-9C8A-EA4F-95EC-A47E01804FEC}">
      <dgm:prSet/>
      <dgm:spPr/>
      <dgm:t>
        <a:bodyPr/>
        <a:lstStyle/>
        <a:p>
          <a:endParaRPr lang="en-US"/>
        </a:p>
      </dgm:t>
    </dgm:pt>
    <dgm:pt modelId="{A314E1AD-1480-7F4E-9C90-CC158932228D}">
      <dgm:prSet/>
      <dgm:spPr>
        <a:ln>
          <a:solidFill>
            <a:schemeClr val="bg2">
              <a:lumMod val="75000"/>
            </a:schemeClr>
          </a:solidFill>
        </a:ln>
      </dgm:spPr>
      <dgm:t>
        <a:bodyPr/>
        <a:lstStyle/>
        <a:p>
          <a:pPr rtl="0"/>
          <a:r>
            <a:rPr lang="en-US" dirty="0" smtClean="0"/>
            <a:t>The e-mail message should be encrypted such that the mail-handling system is not in possession of the decryption key</a:t>
          </a:r>
          <a:endParaRPr lang="en-US" dirty="0"/>
        </a:p>
      </dgm:t>
    </dgm:pt>
    <dgm:pt modelId="{2B113B99-2156-6740-A053-8267C58D9583}" type="parTrans" cxnId="{79BF162A-6025-6B49-9B66-3B827C29AB63}">
      <dgm:prSet/>
      <dgm:spPr/>
      <dgm:t>
        <a:bodyPr/>
        <a:lstStyle/>
        <a:p>
          <a:endParaRPr lang="en-US"/>
        </a:p>
      </dgm:t>
    </dgm:pt>
    <dgm:pt modelId="{AEC0E53B-FFC0-BD47-B80F-7F7E364788E6}" type="sibTrans" cxnId="{79BF162A-6025-6B49-9B66-3B827C29AB63}">
      <dgm:prSet/>
      <dgm:spPr/>
      <dgm:t>
        <a:bodyPr/>
        <a:lstStyle/>
        <a:p>
          <a:endParaRPr lang="en-US"/>
        </a:p>
      </dgm:t>
    </dgm:pt>
    <dgm:pt modelId="{9CEF938B-3AB6-1C4A-868E-824E83151EF3}">
      <dgm:prSet/>
      <dgm:spPr/>
      <dgm:t>
        <a:bodyPr/>
        <a:lstStyle/>
        <a:p>
          <a:pPr rtl="0"/>
          <a:r>
            <a:rPr lang="en-US" b="1" dirty="0" smtClean="0">
              <a:effectLst>
                <a:outerShdw blurRad="38100" dist="38100" dir="2700000" algn="tl">
                  <a:srgbClr val="000000">
                    <a:alpha val="43137"/>
                  </a:srgbClr>
                </a:outerShdw>
              </a:effectLst>
            </a:rPr>
            <a:t>A second requirement is        that of authentication</a:t>
          </a:r>
          <a:endParaRPr lang="en-US" b="1" dirty="0">
            <a:effectLst>
              <a:outerShdw blurRad="38100" dist="38100" dir="2700000" algn="tl">
                <a:srgbClr val="000000">
                  <a:alpha val="43137"/>
                </a:srgbClr>
              </a:outerShdw>
            </a:effectLst>
          </a:endParaRPr>
        </a:p>
      </dgm:t>
    </dgm:pt>
    <dgm:pt modelId="{5B31B32D-0921-C146-B57A-CEC2F42C52ED}" type="parTrans" cxnId="{D3166395-1754-8844-823D-6847303DCFF8}">
      <dgm:prSet/>
      <dgm:spPr/>
      <dgm:t>
        <a:bodyPr/>
        <a:lstStyle/>
        <a:p>
          <a:endParaRPr lang="en-US"/>
        </a:p>
      </dgm:t>
    </dgm:pt>
    <dgm:pt modelId="{AFD55CEB-322D-254A-B87D-BCD53D6B0973}" type="sibTrans" cxnId="{D3166395-1754-8844-823D-6847303DCFF8}">
      <dgm:prSet/>
      <dgm:spPr/>
      <dgm:t>
        <a:bodyPr/>
        <a:lstStyle/>
        <a:p>
          <a:endParaRPr lang="en-US"/>
        </a:p>
      </dgm:t>
    </dgm:pt>
    <dgm:pt modelId="{30597B7A-D639-6143-AD21-79D3F5C49382}">
      <dgm:prSet/>
      <dgm:spPr>
        <a:ln>
          <a:solidFill>
            <a:schemeClr val="bg2">
              <a:lumMod val="75000"/>
            </a:schemeClr>
          </a:solidFill>
        </a:ln>
      </dgm:spPr>
      <dgm:t>
        <a:bodyPr/>
        <a:lstStyle/>
        <a:p>
          <a:pPr rtl="0"/>
          <a:r>
            <a:rPr lang="en-US" dirty="0" smtClean="0"/>
            <a:t>The recipient wants some assurance that the message is from the alleged sender</a:t>
          </a:r>
          <a:endParaRPr lang="en-US" dirty="0"/>
        </a:p>
      </dgm:t>
    </dgm:pt>
    <dgm:pt modelId="{7A386659-222E-3D44-B162-3C576E4C740C}" type="parTrans" cxnId="{17ECBBDE-4734-9D4D-9E93-6DDD74E978EF}">
      <dgm:prSet/>
      <dgm:spPr/>
      <dgm:t>
        <a:bodyPr/>
        <a:lstStyle/>
        <a:p>
          <a:endParaRPr lang="en-US"/>
        </a:p>
      </dgm:t>
    </dgm:pt>
    <dgm:pt modelId="{74BFBC6E-20F4-C04E-A911-850026561AB1}" type="sibTrans" cxnId="{17ECBBDE-4734-9D4D-9E93-6DDD74E978EF}">
      <dgm:prSet/>
      <dgm:spPr/>
      <dgm:t>
        <a:bodyPr/>
        <a:lstStyle/>
        <a:p>
          <a:endParaRPr lang="en-US"/>
        </a:p>
      </dgm:t>
    </dgm:pt>
    <dgm:pt modelId="{CFF0933B-1875-2A40-BD66-ACDBDD55C810}" type="pres">
      <dgm:prSet presAssocID="{C22769E0-F79D-2A48-99E6-0072A55CB91F}" presName="Name0" presStyleCnt="0">
        <dgm:presLayoutVars>
          <dgm:dir/>
          <dgm:animLvl val="lvl"/>
          <dgm:resizeHandles val="exact"/>
        </dgm:presLayoutVars>
      </dgm:prSet>
      <dgm:spPr/>
      <dgm:t>
        <a:bodyPr/>
        <a:lstStyle/>
        <a:p>
          <a:endParaRPr lang="zh-TW" altLang="en-US"/>
        </a:p>
      </dgm:t>
    </dgm:pt>
    <dgm:pt modelId="{38FD4BDC-E8A8-DC45-A63D-0427490DA7D3}" type="pres">
      <dgm:prSet presAssocID="{49A0F27C-AB06-6E46-860E-E92391784480}" presName="composite" presStyleCnt="0"/>
      <dgm:spPr/>
    </dgm:pt>
    <dgm:pt modelId="{6F582257-B838-6749-BB83-2F605DAA800F}" type="pres">
      <dgm:prSet presAssocID="{49A0F27C-AB06-6E46-860E-E92391784480}" presName="parTx" presStyleLbl="alignNode1" presStyleIdx="0" presStyleCnt="2">
        <dgm:presLayoutVars>
          <dgm:chMax val="0"/>
          <dgm:chPref val="0"/>
          <dgm:bulletEnabled val="1"/>
        </dgm:presLayoutVars>
      </dgm:prSet>
      <dgm:spPr/>
      <dgm:t>
        <a:bodyPr/>
        <a:lstStyle/>
        <a:p>
          <a:endParaRPr lang="zh-TW" altLang="en-US"/>
        </a:p>
      </dgm:t>
    </dgm:pt>
    <dgm:pt modelId="{250E2CAE-D7F2-CA49-ADA0-8E22EA6527F2}" type="pres">
      <dgm:prSet presAssocID="{49A0F27C-AB06-6E46-860E-E92391784480}" presName="desTx" presStyleLbl="alignAccFollowNode1" presStyleIdx="0" presStyleCnt="2">
        <dgm:presLayoutVars>
          <dgm:bulletEnabled val="1"/>
        </dgm:presLayoutVars>
      </dgm:prSet>
      <dgm:spPr/>
      <dgm:t>
        <a:bodyPr/>
        <a:lstStyle/>
        <a:p>
          <a:endParaRPr lang="zh-TW" altLang="en-US"/>
        </a:p>
      </dgm:t>
    </dgm:pt>
    <dgm:pt modelId="{0E6BC24E-2DEB-E241-B86B-EEA675BFCE42}" type="pres">
      <dgm:prSet presAssocID="{143C8E8D-211F-FC4B-AFBA-CB17F9C3BCE3}" presName="space" presStyleCnt="0"/>
      <dgm:spPr/>
    </dgm:pt>
    <dgm:pt modelId="{2FBE9ABB-75D1-1E4B-91E2-F572CB2814E2}" type="pres">
      <dgm:prSet presAssocID="{9CEF938B-3AB6-1C4A-868E-824E83151EF3}" presName="composite" presStyleCnt="0"/>
      <dgm:spPr/>
    </dgm:pt>
    <dgm:pt modelId="{C8B0C6AD-2083-E841-BB39-3B090FD5A631}" type="pres">
      <dgm:prSet presAssocID="{9CEF938B-3AB6-1C4A-868E-824E83151EF3}" presName="parTx" presStyleLbl="alignNode1" presStyleIdx="1" presStyleCnt="2">
        <dgm:presLayoutVars>
          <dgm:chMax val="0"/>
          <dgm:chPref val="0"/>
          <dgm:bulletEnabled val="1"/>
        </dgm:presLayoutVars>
      </dgm:prSet>
      <dgm:spPr/>
      <dgm:t>
        <a:bodyPr/>
        <a:lstStyle/>
        <a:p>
          <a:endParaRPr lang="en-US"/>
        </a:p>
      </dgm:t>
    </dgm:pt>
    <dgm:pt modelId="{234A54C3-F482-6B48-A668-CE8E4B82EAAD}" type="pres">
      <dgm:prSet presAssocID="{9CEF938B-3AB6-1C4A-868E-824E83151EF3}" presName="desTx" presStyleLbl="alignAccFollowNode1" presStyleIdx="1" presStyleCnt="2">
        <dgm:presLayoutVars>
          <dgm:bulletEnabled val="1"/>
        </dgm:presLayoutVars>
      </dgm:prSet>
      <dgm:spPr/>
      <dgm:t>
        <a:bodyPr/>
        <a:lstStyle/>
        <a:p>
          <a:endParaRPr lang="zh-TW" altLang="en-US"/>
        </a:p>
      </dgm:t>
    </dgm:pt>
  </dgm:ptLst>
  <dgm:cxnLst>
    <dgm:cxn modelId="{96D0EA8A-FA63-4D05-8BE2-B564AC9E2EC7}" type="presOf" srcId="{9CEF938B-3AB6-1C4A-868E-824E83151EF3}" destId="{C8B0C6AD-2083-E841-BB39-3B090FD5A631}" srcOrd="0" destOrd="0" presId="urn:microsoft.com/office/officeart/2005/8/layout/hList1"/>
    <dgm:cxn modelId="{2638FA51-ECA6-4E00-B275-CF9803C968F3}" type="presOf" srcId="{C22769E0-F79D-2A48-99E6-0072A55CB91F}" destId="{CFF0933B-1875-2A40-BD66-ACDBDD55C810}" srcOrd="0" destOrd="0" presId="urn:microsoft.com/office/officeart/2005/8/layout/hList1"/>
    <dgm:cxn modelId="{ECD35BF2-9C8A-EA4F-95EC-A47E01804FEC}" srcId="{49A0F27C-AB06-6E46-860E-E92391784480}" destId="{08F4C89D-9E55-8C4B-90EC-7C256B024203}" srcOrd="0" destOrd="0" parTransId="{A9CA6853-ADAC-6744-8322-D6547E7C7744}" sibTransId="{20A5EB88-DF66-2B4D-9D6A-293EA87A6700}"/>
    <dgm:cxn modelId="{359E6FA9-D6AA-466E-9408-311E7D737862}" type="presOf" srcId="{A314E1AD-1480-7F4E-9C90-CC158932228D}" destId="{250E2CAE-D7F2-CA49-ADA0-8E22EA6527F2}" srcOrd="0" destOrd="1" presId="urn:microsoft.com/office/officeart/2005/8/layout/hList1"/>
    <dgm:cxn modelId="{D3166395-1754-8844-823D-6847303DCFF8}" srcId="{C22769E0-F79D-2A48-99E6-0072A55CB91F}" destId="{9CEF938B-3AB6-1C4A-868E-824E83151EF3}" srcOrd="1" destOrd="0" parTransId="{5B31B32D-0921-C146-B57A-CEC2F42C52ED}" sibTransId="{AFD55CEB-322D-254A-B87D-BCD53D6B0973}"/>
    <dgm:cxn modelId="{17ECBBDE-4734-9D4D-9E93-6DDD74E978EF}" srcId="{9CEF938B-3AB6-1C4A-868E-824E83151EF3}" destId="{30597B7A-D639-6143-AD21-79D3F5C49382}" srcOrd="0" destOrd="0" parTransId="{7A386659-222E-3D44-B162-3C576E4C740C}" sibTransId="{74BFBC6E-20F4-C04E-A911-850026561AB1}"/>
    <dgm:cxn modelId="{876D1080-874D-5245-AD72-798085879E0A}" srcId="{C22769E0-F79D-2A48-99E6-0072A55CB91F}" destId="{49A0F27C-AB06-6E46-860E-E92391784480}" srcOrd="0" destOrd="0" parTransId="{018374D5-DC26-C04B-8E9D-409ACA63319E}" sibTransId="{143C8E8D-211F-FC4B-AFBA-CB17F9C3BCE3}"/>
    <dgm:cxn modelId="{79BF162A-6025-6B49-9B66-3B827C29AB63}" srcId="{49A0F27C-AB06-6E46-860E-E92391784480}" destId="{A314E1AD-1480-7F4E-9C90-CC158932228D}" srcOrd="1" destOrd="0" parTransId="{2B113B99-2156-6740-A053-8267C58D9583}" sibTransId="{AEC0E53B-FFC0-BD47-B80F-7F7E364788E6}"/>
    <dgm:cxn modelId="{0D6B6003-DF1D-414B-84C8-9EAB3322060D}" type="presOf" srcId="{49A0F27C-AB06-6E46-860E-E92391784480}" destId="{6F582257-B838-6749-BB83-2F605DAA800F}" srcOrd="0" destOrd="0" presId="urn:microsoft.com/office/officeart/2005/8/layout/hList1"/>
    <dgm:cxn modelId="{3946990F-CF14-4370-962C-EA6A20B52509}" type="presOf" srcId="{08F4C89D-9E55-8C4B-90EC-7C256B024203}" destId="{250E2CAE-D7F2-CA49-ADA0-8E22EA6527F2}" srcOrd="0" destOrd="0" presId="urn:microsoft.com/office/officeart/2005/8/layout/hList1"/>
    <dgm:cxn modelId="{0FD31F58-087B-4DCB-B8A6-27AC9FD54B04}" type="presOf" srcId="{30597B7A-D639-6143-AD21-79D3F5C49382}" destId="{234A54C3-F482-6B48-A668-CE8E4B82EAAD}" srcOrd="0" destOrd="0" presId="urn:microsoft.com/office/officeart/2005/8/layout/hList1"/>
    <dgm:cxn modelId="{830F08DA-2A94-4E9D-867D-F485B96BE797}" type="presParOf" srcId="{CFF0933B-1875-2A40-BD66-ACDBDD55C810}" destId="{38FD4BDC-E8A8-DC45-A63D-0427490DA7D3}" srcOrd="0" destOrd="0" presId="urn:microsoft.com/office/officeart/2005/8/layout/hList1"/>
    <dgm:cxn modelId="{E2DED85D-A51B-4295-AD48-A5D017008CCF}" type="presParOf" srcId="{38FD4BDC-E8A8-DC45-A63D-0427490DA7D3}" destId="{6F582257-B838-6749-BB83-2F605DAA800F}" srcOrd="0" destOrd="0" presId="urn:microsoft.com/office/officeart/2005/8/layout/hList1"/>
    <dgm:cxn modelId="{4CB1570A-3D6C-4E53-95B2-8F48DBB63552}" type="presParOf" srcId="{38FD4BDC-E8A8-DC45-A63D-0427490DA7D3}" destId="{250E2CAE-D7F2-CA49-ADA0-8E22EA6527F2}" srcOrd="1" destOrd="0" presId="urn:microsoft.com/office/officeart/2005/8/layout/hList1"/>
    <dgm:cxn modelId="{280354D0-C515-4FB3-A5D6-0E908A6EF8C1}" type="presParOf" srcId="{CFF0933B-1875-2A40-BD66-ACDBDD55C810}" destId="{0E6BC24E-2DEB-E241-B86B-EEA675BFCE42}" srcOrd="1" destOrd="0" presId="urn:microsoft.com/office/officeart/2005/8/layout/hList1"/>
    <dgm:cxn modelId="{431B2368-4B1A-4DAD-AC6E-9894D7C08029}" type="presParOf" srcId="{CFF0933B-1875-2A40-BD66-ACDBDD55C810}" destId="{2FBE9ABB-75D1-1E4B-91E2-F572CB2814E2}" srcOrd="2" destOrd="0" presId="urn:microsoft.com/office/officeart/2005/8/layout/hList1"/>
    <dgm:cxn modelId="{D2B3507E-5AC1-485B-B4DF-6F93BD4DF2B2}" type="presParOf" srcId="{2FBE9ABB-75D1-1E4B-91E2-F572CB2814E2}" destId="{C8B0C6AD-2083-E841-BB39-3B090FD5A631}" srcOrd="0" destOrd="0" presId="urn:microsoft.com/office/officeart/2005/8/layout/hList1"/>
    <dgm:cxn modelId="{F23CF48F-A4BB-448F-9A93-05A5D77CFBEE}" type="presParOf" srcId="{2FBE9ABB-75D1-1E4B-91E2-F572CB2814E2}" destId="{234A54C3-F482-6B48-A668-CE8E4B82EAA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695EE7-84C4-0843-9048-38C1B2A3A4D5}"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5A576AF0-22C4-5B47-A5EA-762AF5228C29}">
      <dgm:prSet/>
      <dgm:spPr/>
      <dgm:t>
        <a:bodyPr/>
        <a:lstStyle/>
        <a:p>
          <a:pPr rtl="0"/>
          <a:r>
            <a:rPr lang="en-US" b="1"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b="1" dirty="0">
            <a:effectLst>
              <a:outerShdw blurRad="38100" dist="38100" dir="2700000" algn="tl">
                <a:srgbClr val="000000">
                  <a:alpha val="43137"/>
                </a:srgbClr>
              </a:outerShdw>
            </a:effectLst>
          </a:endParaRPr>
        </a:p>
      </dgm:t>
    </dgm:pt>
    <dgm:pt modelId="{3D403A25-71B9-D54C-B601-10A3683A2234}" type="parTrans" cxnId="{8946B6A0-B7A4-2741-A18F-B8C51F9FB6E7}">
      <dgm:prSet/>
      <dgm:spPr/>
      <dgm:t>
        <a:bodyPr/>
        <a:lstStyle/>
        <a:p>
          <a:endParaRPr lang="en-US"/>
        </a:p>
      </dgm:t>
    </dgm:pt>
    <dgm:pt modelId="{0B1D92B6-9547-F24B-AA0A-2B312962B1A5}" type="sibTrans" cxnId="{8946B6A0-B7A4-2741-A18F-B8C51F9FB6E7}">
      <dgm:prSet/>
      <dgm:spPr/>
      <dgm:t>
        <a:bodyPr/>
        <a:lstStyle/>
        <a:p>
          <a:endParaRPr lang="en-US"/>
        </a:p>
      </dgm:t>
    </dgm:pt>
    <dgm:pt modelId="{B6796088-8339-534A-9BE7-7B08FCDF70CA}">
      <dgm:prSet/>
      <dgm:spPr>
        <a:ln>
          <a:solidFill>
            <a:schemeClr val="tx2">
              <a:lumMod val="60000"/>
              <a:lumOff val="40000"/>
            </a:schemeClr>
          </a:solidFill>
        </a:ln>
      </dgm:spPr>
      <dgm:t>
        <a:bodyPr/>
        <a:lstStyle/>
        <a:p>
          <a:pPr rtl="0"/>
          <a:r>
            <a:rPr lang="en-US" dirty="0" smtClean="0"/>
            <a:t>Strategy involves the use of a trusted key distribution center (KDC)</a:t>
          </a:r>
          <a:endParaRPr lang="en-US" dirty="0"/>
        </a:p>
      </dgm:t>
    </dgm:pt>
    <dgm:pt modelId="{2E03D444-417B-8741-987B-1655FB3FDD8F}" type="parTrans" cxnId="{97805ADD-29EF-9D4A-B281-FAD20DADA15B}">
      <dgm:prSet/>
      <dgm:spPr/>
      <dgm:t>
        <a:bodyPr/>
        <a:lstStyle/>
        <a:p>
          <a:endParaRPr lang="en-US"/>
        </a:p>
      </dgm:t>
    </dgm:pt>
    <dgm:pt modelId="{B0B12461-88FF-CF47-94EE-710EFBBA84E0}" type="sibTrans" cxnId="{97805ADD-29EF-9D4A-B281-FAD20DADA15B}">
      <dgm:prSet/>
      <dgm:spPr/>
      <dgm:t>
        <a:bodyPr/>
        <a:lstStyle/>
        <a:p>
          <a:endParaRPr lang="en-US"/>
        </a:p>
      </dgm:t>
    </dgm:pt>
    <dgm:pt modelId="{2E22C85B-FE1D-4C48-8BB2-F73D72C35045}">
      <dgm:prSet/>
      <dgm:spPr>
        <a:ln>
          <a:solidFill>
            <a:schemeClr val="tx2">
              <a:lumMod val="60000"/>
              <a:lumOff val="40000"/>
            </a:schemeClr>
          </a:solidFill>
        </a:ln>
      </dgm:spPr>
      <dgm:t>
        <a:bodyPr/>
        <a:lstStyle/>
        <a:p>
          <a:pPr rtl="0"/>
          <a:r>
            <a:rPr lang="en-US" dirty="0" smtClean="0"/>
            <a:t>Each party shares a secret key, known as a master key, with the KDC</a:t>
          </a:r>
          <a:endParaRPr lang="en-US" dirty="0"/>
        </a:p>
      </dgm:t>
    </dgm:pt>
    <dgm:pt modelId="{76836154-F00D-7146-AFFA-0274EF744EA0}" type="parTrans" cxnId="{A59A404C-4B4A-C846-9F34-60AC92CBE704}">
      <dgm:prSet/>
      <dgm:spPr/>
      <dgm:t>
        <a:bodyPr/>
        <a:lstStyle/>
        <a:p>
          <a:endParaRPr lang="en-US"/>
        </a:p>
      </dgm:t>
    </dgm:pt>
    <dgm:pt modelId="{DD2A799E-9945-D64C-9251-7BCE7B6E2DB9}" type="sibTrans" cxnId="{A59A404C-4B4A-C846-9F34-60AC92CBE704}">
      <dgm:prSet/>
      <dgm:spPr/>
      <dgm:t>
        <a:bodyPr/>
        <a:lstStyle/>
        <a:p>
          <a:endParaRPr lang="en-US"/>
        </a:p>
      </dgm:t>
    </dgm:pt>
    <dgm:pt modelId="{4B0705A2-AC8B-2942-912B-81D1C98DCF56}">
      <dgm:prSet/>
      <dgm:spPr>
        <a:ln>
          <a:solidFill>
            <a:schemeClr val="tx2">
              <a:lumMod val="60000"/>
              <a:lumOff val="40000"/>
            </a:schemeClr>
          </a:solidFill>
        </a:ln>
      </dgm:spPr>
      <dgm:t>
        <a:bodyPr/>
        <a:lstStyle/>
        <a:p>
          <a:pPr rtl="0"/>
          <a:r>
            <a:rPr lang="en-US" dirty="0" smtClean="0"/>
            <a:t>KDC is responsible for generating keys to be used for a short time over a connection between two parties and for distributing those keys using the master keys to protect the distribution</a:t>
          </a:r>
          <a:endParaRPr lang="en-US" dirty="0"/>
        </a:p>
      </dgm:t>
    </dgm:pt>
    <dgm:pt modelId="{D26BD8B9-3CDE-154E-8D3D-528B500A2145}" type="parTrans" cxnId="{CA991645-8E39-0B45-BAFB-4B721354AFD1}">
      <dgm:prSet/>
      <dgm:spPr/>
      <dgm:t>
        <a:bodyPr/>
        <a:lstStyle/>
        <a:p>
          <a:endParaRPr lang="en-US"/>
        </a:p>
      </dgm:t>
    </dgm:pt>
    <dgm:pt modelId="{F5C30E76-5067-1A4B-BB5A-CD45A66F1915}" type="sibTrans" cxnId="{CA991645-8E39-0B45-BAFB-4B721354AFD1}">
      <dgm:prSet/>
      <dgm:spPr/>
      <dgm:t>
        <a:bodyPr/>
        <a:lstStyle/>
        <a:p>
          <a:endParaRPr lang="en-US"/>
        </a:p>
      </dgm:t>
    </dgm:pt>
    <dgm:pt modelId="{AACC8E35-879E-944F-8B4A-997AED723BC6}" type="pres">
      <dgm:prSet presAssocID="{B2695EE7-84C4-0843-9048-38C1B2A3A4D5}" presName="Name0" presStyleCnt="0">
        <dgm:presLayoutVars>
          <dgm:dir/>
          <dgm:animLvl val="lvl"/>
          <dgm:resizeHandles val="exact"/>
        </dgm:presLayoutVars>
      </dgm:prSet>
      <dgm:spPr/>
      <dgm:t>
        <a:bodyPr/>
        <a:lstStyle/>
        <a:p>
          <a:endParaRPr lang="zh-TW" altLang="en-US"/>
        </a:p>
      </dgm:t>
    </dgm:pt>
    <dgm:pt modelId="{1C15BA0D-5A01-8940-83AA-ADCA09CE459E}" type="pres">
      <dgm:prSet presAssocID="{5A576AF0-22C4-5B47-A5EA-762AF5228C29}" presName="composite" presStyleCnt="0"/>
      <dgm:spPr/>
    </dgm:pt>
    <dgm:pt modelId="{6BACF627-1098-DA4A-A340-1BC48F0EA257}" type="pres">
      <dgm:prSet presAssocID="{5A576AF0-22C4-5B47-A5EA-762AF5228C29}" presName="parTx" presStyleLbl="alignNode1" presStyleIdx="0" presStyleCnt="1">
        <dgm:presLayoutVars>
          <dgm:chMax val="0"/>
          <dgm:chPref val="0"/>
          <dgm:bulletEnabled val="1"/>
        </dgm:presLayoutVars>
      </dgm:prSet>
      <dgm:spPr/>
      <dgm:t>
        <a:bodyPr/>
        <a:lstStyle/>
        <a:p>
          <a:endParaRPr lang="zh-TW" altLang="en-US"/>
        </a:p>
      </dgm:t>
    </dgm:pt>
    <dgm:pt modelId="{944EFA6F-E7B0-1E42-AD4C-1993C04C163B}" type="pres">
      <dgm:prSet presAssocID="{5A576AF0-22C4-5B47-A5EA-762AF5228C29}" presName="desTx" presStyleLbl="alignAccFollowNode1" presStyleIdx="0" presStyleCnt="1">
        <dgm:presLayoutVars>
          <dgm:bulletEnabled val="1"/>
        </dgm:presLayoutVars>
      </dgm:prSet>
      <dgm:spPr/>
      <dgm:t>
        <a:bodyPr/>
        <a:lstStyle/>
        <a:p>
          <a:endParaRPr lang="zh-TW" altLang="en-US"/>
        </a:p>
      </dgm:t>
    </dgm:pt>
  </dgm:ptLst>
  <dgm:cxnLst>
    <dgm:cxn modelId="{A59A404C-4B4A-C846-9F34-60AC92CBE704}" srcId="{5A576AF0-22C4-5B47-A5EA-762AF5228C29}" destId="{2E22C85B-FE1D-4C48-8BB2-F73D72C35045}" srcOrd="1" destOrd="0" parTransId="{76836154-F00D-7146-AFFA-0274EF744EA0}" sibTransId="{DD2A799E-9945-D64C-9251-7BCE7B6E2DB9}"/>
    <dgm:cxn modelId="{E294672B-1C1E-4945-8708-CFB09E8E798F}" type="presOf" srcId="{4B0705A2-AC8B-2942-912B-81D1C98DCF56}" destId="{944EFA6F-E7B0-1E42-AD4C-1993C04C163B}" srcOrd="0" destOrd="2" presId="urn:microsoft.com/office/officeart/2005/8/layout/hList1"/>
    <dgm:cxn modelId="{A4322AB7-0A3C-47C4-9698-B1FA95C80A2D}" type="presOf" srcId="{B2695EE7-84C4-0843-9048-38C1B2A3A4D5}" destId="{AACC8E35-879E-944F-8B4A-997AED723BC6}" srcOrd="0" destOrd="0" presId="urn:microsoft.com/office/officeart/2005/8/layout/hList1"/>
    <dgm:cxn modelId="{029ACB25-D896-4518-89EF-61893234AE6B}" type="presOf" srcId="{2E22C85B-FE1D-4C48-8BB2-F73D72C35045}" destId="{944EFA6F-E7B0-1E42-AD4C-1993C04C163B}" srcOrd="0" destOrd="1" presId="urn:microsoft.com/office/officeart/2005/8/layout/hList1"/>
    <dgm:cxn modelId="{35A57A8A-BAEF-4891-A262-A5A4CD73F612}" type="presOf" srcId="{B6796088-8339-534A-9BE7-7B08FCDF70CA}" destId="{944EFA6F-E7B0-1E42-AD4C-1993C04C163B}" srcOrd="0" destOrd="0" presId="urn:microsoft.com/office/officeart/2005/8/layout/hList1"/>
    <dgm:cxn modelId="{97805ADD-29EF-9D4A-B281-FAD20DADA15B}" srcId="{5A576AF0-22C4-5B47-A5EA-762AF5228C29}" destId="{B6796088-8339-534A-9BE7-7B08FCDF70CA}" srcOrd="0" destOrd="0" parTransId="{2E03D444-417B-8741-987B-1655FB3FDD8F}" sibTransId="{B0B12461-88FF-CF47-94EE-710EFBBA84E0}"/>
    <dgm:cxn modelId="{853811C0-05F7-4FD3-9723-70279E6477E1}" type="presOf" srcId="{5A576AF0-22C4-5B47-A5EA-762AF5228C29}" destId="{6BACF627-1098-DA4A-A340-1BC48F0EA257}" srcOrd="0" destOrd="0" presId="urn:microsoft.com/office/officeart/2005/8/layout/hList1"/>
    <dgm:cxn modelId="{CA991645-8E39-0B45-BAFB-4B721354AFD1}" srcId="{5A576AF0-22C4-5B47-A5EA-762AF5228C29}" destId="{4B0705A2-AC8B-2942-912B-81D1C98DCF56}" srcOrd="2" destOrd="0" parTransId="{D26BD8B9-3CDE-154E-8D3D-528B500A2145}" sibTransId="{F5C30E76-5067-1A4B-BB5A-CD45A66F1915}"/>
    <dgm:cxn modelId="{8946B6A0-B7A4-2741-A18F-B8C51F9FB6E7}" srcId="{B2695EE7-84C4-0843-9048-38C1B2A3A4D5}" destId="{5A576AF0-22C4-5B47-A5EA-762AF5228C29}" srcOrd="0" destOrd="0" parTransId="{3D403A25-71B9-D54C-B601-10A3683A2234}" sibTransId="{0B1D92B6-9547-F24B-AA0A-2B312962B1A5}"/>
    <dgm:cxn modelId="{6FA3543B-F4E7-41FB-BDAD-689124E61F07}" type="presParOf" srcId="{AACC8E35-879E-944F-8B4A-997AED723BC6}" destId="{1C15BA0D-5A01-8940-83AA-ADCA09CE459E}" srcOrd="0" destOrd="0" presId="urn:microsoft.com/office/officeart/2005/8/layout/hList1"/>
    <dgm:cxn modelId="{59823FBF-75CB-4A49-BCA2-9757442168F6}" type="presParOf" srcId="{1C15BA0D-5A01-8940-83AA-ADCA09CE459E}" destId="{6BACF627-1098-DA4A-A340-1BC48F0EA257}" srcOrd="0" destOrd="0" presId="urn:microsoft.com/office/officeart/2005/8/layout/hList1"/>
    <dgm:cxn modelId="{8E86C706-18F7-4B24-8D7E-35D0DB95A0DE}" type="presParOf" srcId="{1C15BA0D-5A01-8940-83AA-ADCA09CE459E}" destId="{944EFA6F-E7B0-1E42-AD4C-1993C04C16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1D314E-0251-5440-A789-6DEDF538C8E8}" type="doc">
      <dgm:prSet loTypeId="urn:microsoft.com/office/officeart/2005/8/layout/cycle4" loCatId="relationship" qsTypeId="urn:microsoft.com/office/officeart/2005/8/quickstyle/simple4" qsCatId="simple" csTypeId="urn:microsoft.com/office/officeart/2005/8/colors/accent1_2" csCatId="accent1" phldr="1"/>
      <dgm:spPr/>
      <dgm:t>
        <a:bodyPr/>
        <a:lstStyle/>
        <a:p>
          <a:endParaRPr lang="en-US"/>
        </a:p>
      </dgm:t>
    </dgm:pt>
    <dgm:pt modelId="{28189915-DC50-1B43-B372-DE06253BC436}">
      <dgm:prSet phldrT="[Tex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Secure</a:t>
          </a:r>
          <a:endParaRPr lang="en-US" sz="1500" b="1" baseline="0" dirty="0">
            <a:effectLst>
              <a:outerShdw blurRad="38100" dist="38100" dir="2700000" algn="tl">
                <a:srgbClr val="000000">
                  <a:alpha val="43137"/>
                </a:srgbClr>
              </a:outerShdw>
            </a:effectLst>
          </a:endParaRPr>
        </a:p>
      </dgm:t>
    </dgm:pt>
    <dgm:pt modelId="{E8A978E7-C890-9D46-B7B0-5F667006133A}" type="parTrans" cxnId="{40DD7A0E-D2E0-0D49-983F-5EBE5AE57941}">
      <dgm:prSet/>
      <dgm:spPr/>
      <dgm:t>
        <a:bodyPr/>
        <a:lstStyle/>
        <a:p>
          <a:endParaRPr lang="en-US"/>
        </a:p>
      </dgm:t>
    </dgm:pt>
    <dgm:pt modelId="{EE8B39CA-5D29-284A-A772-2F84BEF312D7}" type="sibTrans" cxnId="{40DD7A0E-D2E0-0D49-983F-5EBE5AE57941}">
      <dgm:prSet/>
      <dgm:spPr/>
      <dgm:t>
        <a:bodyPr/>
        <a:lstStyle/>
        <a:p>
          <a:endParaRPr lang="en-US"/>
        </a:p>
      </dgm:t>
    </dgm:pt>
    <dgm:pt modelId="{D30B1E56-A663-994D-AF31-BFEF253F07E2}">
      <dgm:prSet custT="1"/>
      <dgm:spPr/>
      <dgm:t>
        <a:bodyPr/>
        <a:lstStyle/>
        <a:p>
          <a:r>
            <a:rPr lang="en-US" sz="1400" dirty="0" smtClean="0"/>
            <a:t>A network eavesdropper should not be able to obtain the necessary information to impersonate a user</a:t>
          </a:r>
        </a:p>
      </dgm:t>
    </dgm:pt>
    <dgm:pt modelId="{7BD3D1CA-7B7D-DE44-912C-F9E69782DC8A}" type="parTrans" cxnId="{1AF38A43-F697-2C46-B0F5-AE6BD5EA638B}">
      <dgm:prSet/>
      <dgm:spPr/>
      <dgm:t>
        <a:bodyPr/>
        <a:lstStyle/>
        <a:p>
          <a:endParaRPr lang="en-US"/>
        </a:p>
      </dgm:t>
    </dgm:pt>
    <dgm:pt modelId="{D0AEBA64-B289-5F4D-8416-8520F096037E}" type="sibTrans" cxnId="{1AF38A43-F697-2C46-B0F5-AE6BD5EA638B}">
      <dgm:prSet/>
      <dgm:spPr/>
      <dgm:t>
        <a:bodyPr/>
        <a:lstStyle/>
        <a:p>
          <a:endParaRPr lang="en-US"/>
        </a:p>
      </dgm:t>
    </dgm:pt>
    <dgm:pt modelId="{C5BBA010-CA24-A64E-9363-EAF0E65FF563}">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Reliable</a:t>
          </a:r>
        </a:p>
      </dgm:t>
    </dgm:pt>
    <dgm:pt modelId="{7A1E641E-E58C-1949-93E4-826AF78418D6}" type="parTrans" cxnId="{753D81FF-3736-2A49-B2BA-368E77D3545F}">
      <dgm:prSet/>
      <dgm:spPr/>
      <dgm:t>
        <a:bodyPr/>
        <a:lstStyle/>
        <a:p>
          <a:endParaRPr lang="en-US"/>
        </a:p>
      </dgm:t>
    </dgm:pt>
    <dgm:pt modelId="{4D94A457-03F9-1146-A18B-1F529525D0C8}" type="sibTrans" cxnId="{753D81FF-3736-2A49-B2BA-368E77D3545F}">
      <dgm:prSet/>
      <dgm:spPr/>
      <dgm:t>
        <a:bodyPr/>
        <a:lstStyle/>
        <a:p>
          <a:endParaRPr lang="en-US"/>
        </a:p>
      </dgm:t>
    </dgm:pt>
    <dgm:pt modelId="{C9C083F8-4FA1-BD42-BEF2-804688AA49E8}">
      <dgm:prSet custT="1"/>
      <dgm:spPr/>
      <dgm:t>
        <a:bodyPr/>
        <a:lstStyle/>
        <a:p>
          <a:r>
            <a:rPr lang="en-US" sz="1400" dirty="0" smtClean="0"/>
            <a:t>Should be highly reliable and should employ a distributed server architecture with one system able to back up another</a:t>
          </a:r>
        </a:p>
      </dgm:t>
    </dgm:pt>
    <dgm:pt modelId="{81F447AB-0723-1D41-97EE-7BC3B2818DB5}" type="parTrans" cxnId="{CD452BE8-A58D-E44F-B929-7147A4BFDE46}">
      <dgm:prSet/>
      <dgm:spPr/>
      <dgm:t>
        <a:bodyPr/>
        <a:lstStyle/>
        <a:p>
          <a:endParaRPr lang="en-US"/>
        </a:p>
      </dgm:t>
    </dgm:pt>
    <dgm:pt modelId="{56AFD3E7-418F-AE45-85B4-E810FE7F0B25}" type="sibTrans" cxnId="{CD452BE8-A58D-E44F-B929-7147A4BFDE46}">
      <dgm:prSet/>
      <dgm:spPr/>
      <dgm:t>
        <a:bodyPr/>
        <a:lstStyle/>
        <a:p>
          <a:endParaRPr lang="en-US"/>
        </a:p>
      </dgm:t>
    </dgm:pt>
    <dgm:pt modelId="{38B7F4B3-9C61-5E48-A4B7-DCE9451201A1}">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Transparent</a:t>
          </a:r>
        </a:p>
      </dgm:t>
    </dgm:pt>
    <dgm:pt modelId="{F8385B08-AE9A-B44E-8C56-1804D4664763}" type="parTrans" cxnId="{FE5A9C65-05DC-3E49-8F3B-6D76DFE41E02}">
      <dgm:prSet/>
      <dgm:spPr/>
      <dgm:t>
        <a:bodyPr/>
        <a:lstStyle/>
        <a:p>
          <a:endParaRPr lang="en-US"/>
        </a:p>
      </dgm:t>
    </dgm:pt>
    <dgm:pt modelId="{DDE29AE3-4DD1-B647-B69D-D269A69110FF}" type="sibTrans" cxnId="{FE5A9C65-05DC-3E49-8F3B-6D76DFE41E02}">
      <dgm:prSet/>
      <dgm:spPr/>
      <dgm:t>
        <a:bodyPr/>
        <a:lstStyle/>
        <a:p>
          <a:endParaRPr lang="en-US"/>
        </a:p>
      </dgm:t>
    </dgm:pt>
    <dgm:pt modelId="{C5127C40-8506-AF4A-B961-5CF16618ED85}">
      <dgm:prSet custT="1"/>
      <dgm:spPr/>
      <dgm:t>
        <a:bodyPr/>
        <a:lstStyle/>
        <a:p>
          <a:r>
            <a:rPr lang="en-US" sz="1400" dirty="0" smtClean="0"/>
            <a:t>Ideally, the user should not be aware that authentication is taking place beyond the requirement to enter a password</a:t>
          </a:r>
        </a:p>
      </dgm:t>
    </dgm:pt>
    <dgm:pt modelId="{9664B762-F0DF-0249-911C-AE17894A7D23}" type="parTrans" cxnId="{96640135-466F-B740-B924-4EA9AD6C42EF}">
      <dgm:prSet/>
      <dgm:spPr/>
      <dgm:t>
        <a:bodyPr/>
        <a:lstStyle/>
        <a:p>
          <a:endParaRPr lang="en-US"/>
        </a:p>
      </dgm:t>
    </dgm:pt>
    <dgm:pt modelId="{4A3ECD78-642C-3D4E-909A-2EB0116F6D5D}" type="sibTrans" cxnId="{96640135-466F-B740-B924-4EA9AD6C42EF}">
      <dgm:prSet/>
      <dgm:spPr/>
      <dgm:t>
        <a:bodyPr/>
        <a:lstStyle/>
        <a:p>
          <a:endParaRPr lang="en-US"/>
        </a:p>
      </dgm:t>
    </dgm:pt>
    <dgm:pt modelId="{740BAE34-107D-474B-9164-E174764560DA}">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Scalable</a:t>
          </a:r>
        </a:p>
      </dgm:t>
    </dgm:pt>
    <dgm:pt modelId="{C310D8ED-0E42-9E4B-8777-449CE2D8F5E3}" type="parTrans" cxnId="{1CE18D53-7D8B-E442-AFA6-FF86663957A5}">
      <dgm:prSet/>
      <dgm:spPr/>
      <dgm:t>
        <a:bodyPr/>
        <a:lstStyle/>
        <a:p>
          <a:endParaRPr lang="en-US"/>
        </a:p>
      </dgm:t>
    </dgm:pt>
    <dgm:pt modelId="{E9D71ECA-B515-DA46-B66A-49591A4555FE}" type="sibTrans" cxnId="{1CE18D53-7D8B-E442-AFA6-FF86663957A5}">
      <dgm:prSet/>
      <dgm:spPr/>
      <dgm:t>
        <a:bodyPr/>
        <a:lstStyle/>
        <a:p>
          <a:endParaRPr lang="en-US"/>
        </a:p>
      </dgm:t>
    </dgm:pt>
    <dgm:pt modelId="{457A7C48-34E0-6444-B066-CB9D63B15F43}">
      <dgm:prSet custT="1"/>
      <dgm:spPr/>
      <dgm:t>
        <a:bodyPr/>
        <a:lstStyle/>
        <a:p>
          <a:r>
            <a:rPr lang="en-US" sz="1400" dirty="0" smtClean="0"/>
            <a:t>The system should be capable of supporting large numbers of clients and servers</a:t>
          </a:r>
        </a:p>
      </dgm:t>
    </dgm:pt>
    <dgm:pt modelId="{D517B6BB-30B4-A84E-9B91-554CD58131E0}" type="parTrans" cxnId="{0E7E7FA2-98DB-C341-AC0D-CB7CF8025F76}">
      <dgm:prSet/>
      <dgm:spPr/>
      <dgm:t>
        <a:bodyPr/>
        <a:lstStyle/>
        <a:p>
          <a:endParaRPr lang="en-US"/>
        </a:p>
      </dgm:t>
    </dgm:pt>
    <dgm:pt modelId="{79A919A8-B016-4B40-9C4D-FF8646B3BF6B}" type="sibTrans" cxnId="{0E7E7FA2-98DB-C341-AC0D-CB7CF8025F76}">
      <dgm:prSet/>
      <dgm:spPr/>
      <dgm:t>
        <a:bodyPr/>
        <a:lstStyle/>
        <a:p>
          <a:endParaRPr lang="en-US"/>
        </a:p>
      </dgm:t>
    </dgm:pt>
    <dgm:pt modelId="{9D2686BE-0D14-8D48-AB6C-DB3C638FD4A6}" type="pres">
      <dgm:prSet presAssocID="{041D314E-0251-5440-A789-6DEDF538C8E8}" presName="cycleMatrixDiagram" presStyleCnt="0">
        <dgm:presLayoutVars>
          <dgm:chMax val="1"/>
          <dgm:dir/>
          <dgm:animLvl val="lvl"/>
          <dgm:resizeHandles val="exact"/>
        </dgm:presLayoutVars>
      </dgm:prSet>
      <dgm:spPr/>
      <dgm:t>
        <a:bodyPr/>
        <a:lstStyle/>
        <a:p>
          <a:endParaRPr lang="en-US"/>
        </a:p>
      </dgm:t>
    </dgm:pt>
    <dgm:pt modelId="{7FC20CB2-222B-1C4F-90C2-921E94541499}" type="pres">
      <dgm:prSet presAssocID="{041D314E-0251-5440-A789-6DEDF538C8E8}" presName="children" presStyleCnt="0"/>
      <dgm:spPr/>
    </dgm:pt>
    <dgm:pt modelId="{21EDECC9-B523-C040-8B58-8C723ABBCEC8}" type="pres">
      <dgm:prSet presAssocID="{041D314E-0251-5440-A789-6DEDF538C8E8}" presName="child1group" presStyleCnt="0"/>
      <dgm:spPr/>
    </dgm:pt>
    <dgm:pt modelId="{F39C2C61-3299-114B-889B-970DB00EE6E5}" type="pres">
      <dgm:prSet presAssocID="{041D314E-0251-5440-A789-6DEDF538C8E8}" presName="child1" presStyleLbl="bgAcc1" presStyleIdx="0" presStyleCnt="4" custScaleX="155642"/>
      <dgm:spPr/>
      <dgm:t>
        <a:bodyPr/>
        <a:lstStyle/>
        <a:p>
          <a:endParaRPr lang="en-US"/>
        </a:p>
      </dgm:t>
    </dgm:pt>
    <dgm:pt modelId="{C3A16878-C2E1-094C-8E0C-0BA80CFEBB92}" type="pres">
      <dgm:prSet presAssocID="{041D314E-0251-5440-A789-6DEDF538C8E8}" presName="child1Text" presStyleLbl="bgAcc1" presStyleIdx="0" presStyleCnt="4">
        <dgm:presLayoutVars>
          <dgm:bulletEnabled val="1"/>
        </dgm:presLayoutVars>
      </dgm:prSet>
      <dgm:spPr/>
      <dgm:t>
        <a:bodyPr/>
        <a:lstStyle/>
        <a:p>
          <a:endParaRPr lang="en-US"/>
        </a:p>
      </dgm:t>
    </dgm:pt>
    <dgm:pt modelId="{D74A22F2-F062-FC4E-96EF-1141BC2B7C63}" type="pres">
      <dgm:prSet presAssocID="{041D314E-0251-5440-A789-6DEDF538C8E8}" presName="child2group" presStyleCnt="0"/>
      <dgm:spPr/>
    </dgm:pt>
    <dgm:pt modelId="{678481E7-AAD5-6844-8B64-9B07D4588FD2}" type="pres">
      <dgm:prSet presAssocID="{041D314E-0251-5440-A789-6DEDF538C8E8}" presName="child2" presStyleLbl="bgAcc1" presStyleIdx="1" presStyleCnt="4" custScaleX="140486" custLinFactNeighborX="37178" custLinFactNeighborY="0"/>
      <dgm:spPr/>
      <dgm:t>
        <a:bodyPr/>
        <a:lstStyle/>
        <a:p>
          <a:endParaRPr lang="en-US"/>
        </a:p>
      </dgm:t>
    </dgm:pt>
    <dgm:pt modelId="{A0182CD2-BFBC-4544-A5E0-561B5A4C558E}" type="pres">
      <dgm:prSet presAssocID="{041D314E-0251-5440-A789-6DEDF538C8E8}" presName="child2Text" presStyleLbl="bgAcc1" presStyleIdx="1" presStyleCnt="4">
        <dgm:presLayoutVars>
          <dgm:bulletEnabled val="1"/>
        </dgm:presLayoutVars>
      </dgm:prSet>
      <dgm:spPr/>
      <dgm:t>
        <a:bodyPr/>
        <a:lstStyle/>
        <a:p>
          <a:endParaRPr lang="en-US"/>
        </a:p>
      </dgm:t>
    </dgm:pt>
    <dgm:pt modelId="{F9546F22-5479-714D-8AB9-9CDFE81F8701}" type="pres">
      <dgm:prSet presAssocID="{041D314E-0251-5440-A789-6DEDF538C8E8}" presName="child3group" presStyleCnt="0"/>
      <dgm:spPr/>
    </dgm:pt>
    <dgm:pt modelId="{F9E2930D-2408-6E41-BDE9-CEE15F869892}" type="pres">
      <dgm:prSet presAssocID="{041D314E-0251-5440-A789-6DEDF538C8E8}" presName="child3" presStyleLbl="bgAcc1" presStyleIdx="2" presStyleCnt="4" custScaleX="205466" custLinFactNeighborX="46388" custLinFactNeighborY="9766"/>
      <dgm:spPr/>
      <dgm:t>
        <a:bodyPr/>
        <a:lstStyle/>
        <a:p>
          <a:endParaRPr lang="en-US"/>
        </a:p>
      </dgm:t>
    </dgm:pt>
    <dgm:pt modelId="{6B3C138F-670A-E146-B03A-B95239E9C71B}" type="pres">
      <dgm:prSet presAssocID="{041D314E-0251-5440-A789-6DEDF538C8E8}" presName="child3Text" presStyleLbl="bgAcc1" presStyleIdx="2" presStyleCnt="4">
        <dgm:presLayoutVars>
          <dgm:bulletEnabled val="1"/>
        </dgm:presLayoutVars>
      </dgm:prSet>
      <dgm:spPr/>
      <dgm:t>
        <a:bodyPr/>
        <a:lstStyle/>
        <a:p>
          <a:endParaRPr lang="en-US"/>
        </a:p>
      </dgm:t>
    </dgm:pt>
    <dgm:pt modelId="{53E82C5F-E308-D14F-B00E-F3D1D628293C}" type="pres">
      <dgm:prSet presAssocID="{041D314E-0251-5440-A789-6DEDF538C8E8}" presName="child4group" presStyleCnt="0"/>
      <dgm:spPr/>
    </dgm:pt>
    <dgm:pt modelId="{BB581DDD-03D3-B749-B719-7B9A755EE59A}" type="pres">
      <dgm:prSet presAssocID="{041D314E-0251-5440-A789-6DEDF538C8E8}" presName="child4" presStyleLbl="bgAcc1" presStyleIdx="3" presStyleCnt="4" custScaleX="152277"/>
      <dgm:spPr/>
      <dgm:t>
        <a:bodyPr/>
        <a:lstStyle/>
        <a:p>
          <a:endParaRPr lang="en-US"/>
        </a:p>
      </dgm:t>
    </dgm:pt>
    <dgm:pt modelId="{22089728-1834-5B4D-854F-FB80528D5EE3}" type="pres">
      <dgm:prSet presAssocID="{041D314E-0251-5440-A789-6DEDF538C8E8}" presName="child4Text" presStyleLbl="bgAcc1" presStyleIdx="3" presStyleCnt="4">
        <dgm:presLayoutVars>
          <dgm:bulletEnabled val="1"/>
        </dgm:presLayoutVars>
      </dgm:prSet>
      <dgm:spPr/>
      <dgm:t>
        <a:bodyPr/>
        <a:lstStyle/>
        <a:p>
          <a:endParaRPr lang="en-US"/>
        </a:p>
      </dgm:t>
    </dgm:pt>
    <dgm:pt modelId="{042B640E-140C-044D-8830-793761267E10}" type="pres">
      <dgm:prSet presAssocID="{041D314E-0251-5440-A789-6DEDF538C8E8}" presName="childPlaceholder" presStyleCnt="0"/>
      <dgm:spPr/>
    </dgm:pt>
    <dgm:pt modelId="{6ED0A6F7-F0FE-264B-96D9-7D7517DEA1FD}" type="pres">
      <dgm:prSet presAssocID="{041D314E-0251-5440-A789-6DEDF538C8E8}" presName="circle" presStyleCnt="0"/>
      <dgm:spPr/>
    </dgm:pt>
    <dgm:pt modelId="{30BF6143-F679-FC45-862B-950623B33DDB}" type="pres">
      <dgm:prSet presAssocID="{041D314E-0251-5440-A789-6DEDF538C8E8}" presName="quadrant1" presStyleLbl="node1" presStyleIdx="0" presStyleCnt="4">
        <dgm:presLayoutVars>
          <dgm:chMax val="1"/>
          <dgm:bulletEnabled val="1"/>
        </dgm:presLayoutVars>
      </dgm:prSet>
      <dgm:spPr/>
      <dgm:t>
        <a:bodyPr/>
        <a:lstStyle/>
        <a:p>
          <a:endParaRPr lang="en-US"/>
        </a:p>
      </dgm:t>
    </dgm:pt>
    <dgm:pt modelId="{176C77C4-D19F-344E-92DE-A6B9570BCA1F}" type="pres">
      <dgm:prSet presAssocID="{041D314E-0251-5440-A789-6DEDF538C8E8}" presName="quadrant2" presStyleLbl="node1" presStyleIdx="1" presStyleCnt="4">
        <dgm:presLayoutVars>
          <dgm:chMax val="1"/>
          <dgm:bulletEnabled val="1"/>
        </dgm:presLayoutVars>
      </dgm:prSet>
      <dgm:spPr/>
      <dgm:t>
        <a:bodyPr/>
        <a:lstStyle/>
        <a:p>
          <a:endParaRPr lang="en-US"/>
        </a:p>
      </dgm:t>
    </dgm:pt>
    <dgm:pt modelId="{CD66DE2C-51E6-DA44-B650-0AAB6A5FFEBD}" type="pres">
      <dgm:prSet presAssocID="{041D314E-0251-5440-A789-6DEDF538C8E8}" presName="quadrant3" presStyleLbl="node1" presStyleIdx="2" presStyleCnt="4">
        <dgm:presLayoutVars>
          <dgm:chMax val="1"/>
          <dgm:bulletEnabled val="1"/>
        </dgm:presLayoutVars>
      </dgm:prSet>
      <dgm:spPr/>
      <dgm:t>
        <a:bodyPr/>
        <a:lstStyle/>
        <a:p>
          <a:endParaRPr lang="en-US"/>
        </a:p>
      </dgm:t>
    </dgm:pt>
    <dgm:pt modelId="{43309631-90F4-5C48-AC3B-79C7995F6171}" type="pres">
      <dgm:prSet presAssocID="{041D314E-0251-5440-A789-6DEDF538C8E8}" presName="quadrant4" presStyleLbl="node1" presStyleIdx="3" presStyleCnt="4">
        <dgm:presLayoutVars>
          <dgm:chMax val="1"/>
          <dgm:bulletEnabled val="1"/>
        </dgm:presLayoutVars>
      </dgm:prSet>
      <dgm:spPr/>
      <dgm:t>
        <a:bodyPr/>
        <a:lstStyle/>
        <a:p>
          <a:endParaRPr lang="en-US"/>
        </a:p>
      </dgm:t>
    </dgm:pt>
    <dgm:pt modelId="{167AC9B9-0A5F-7A4D-8A40-F3518272D444}" type="pres">
      <dgm:prSet presAssocID="{041D314E-0251-5440-A789-6DEDF538C8E8}" presName="quadrantPlaceholder" presStyleCnt="0"/>
      <dgm:spPr/>
    </dgm:pt>
    <dgm:pt modelId="{4658959C-5910-6E41-8A61-66FC67E316B9}" type="pres">
      <dgm:prSet presAssocID="{041D314E-0251-5440-A789-6DEDF538C8E8}" presName="center1" presStyleLbl="fgShp" presStyleIdx="0" presStyleCnt="2" custLinFactX="-200000" custLinFactNeighborX="-214047" custLinFactNeighborY="1923"/>
      <dgm:spPr>
        <a:solidFill>
          <a:schemeClr val="bg1">
            <a:alpha val="0"/>
          </a:schemeClr>
        </a:solidFill>
      </dgm:spPr>
    </dgm:pt>
    <dgm:pt modelId="{5BF39C05-9EB6-C449-8E03-B8081DC74E1B}" type="pres">
      <dgm:prSet presAssocID="{041D314E-0251-5440-A789-6DEDF538C8E8}" presName="center2" presStyleLbl="fgShp" presStyleIdx="1" presStyleCnt="2" custLinFactX="-200000" custLinFactNeighborX="-214047" custLinFactNeighborY="-36538"/>
      <dgm:spPr>
        <a:solidFill>
          <a:schemeClr val="bg1">
            <a:alpha val="0"/>
          </a:schemeClr>
        </a:solidFill>
      </dgm:spPr>
    </dgm:pt>
  </dgm:ptLst>
  <dgm:cxnLst>
    <dgm:cxn modelId="{76A4D203-D5F4-469D-93A4-6FAE8E560757}" type="presOf" srcId="{C9C083F8-4FA1-BD42-BEF2-804688AA49E8}" destId="{A0182CD2-BFBC-4544-A5E0-561B5A4C558E}" srcOrd="1" destOrd="0" presId="urn:microsoft.com/office/officeart/2005/8/layout/cycle4"/>
    <dgm:cxn modelId="{A6EEED47-ED25-42B8-8072-4258AE6CC390}" type="presOf" srcId="{D30B1E56-A663-994D-AF31-BFEF253F07E2}" destId="{F39C2C61-3299-114B-889B-970DB00EE6E5}" srcOrd="0" destOrd="0" presId="urn:microsoft.com/office/officeart/2005/8/layout/cycle4"/>
    <dgm:cxn modelId="{FE5A9C65-05DC-3E49-8F3B-6D76DFE41E02}" srcId="{041D314E-0251-5440-A789-6DEDF538C8E8}" destId="{38B7F4B3-9C61-5E48-A4B7-DCE9451201A1}" srcOrd="2" destOrd="0" parTransId="{F8385B08-AE9A-B44E-8C56-1804D4664763}" sibTransId="{DDE29AE3-4DD1-B647-B69D-D269A69110FF}"/>
    <dgm:cxn modelId="{40DD7A0E-D2E0-0D49-983F-5EBE5AE57941}" srcId="{041D314E-0251-5440-A789-6DEDF538C8E8}" destId="{28189915-DC50-1B43-B372-DE06253BC436}" srcOrd="0" destOrd="0" parTransId="{E8A978E7-C890-9D46-B7B0-5F667006133A}" sibTransId="{EE8B39CA-5D29-284A-A772-2F84BEF312D7}"/>
    <dgm:cxn modelId="{1CE18D53-7D8B-E442-AFA6-FF86663957A5}" srcId="{041D314E-0251-5440-A789-6DEDF538C8E8}" destId="{740BAE34-107D-474B-9164-E174764560DA}" srcOrd="3" destOrd="0" parTransId="{C310D8ED-0E42-9E4B-8777-449CE2D8F5E3}" sibTransId="{E9D71ECA-B515-DA46-B66A-49591A4555FE}"/>
    <dgm:cxn modelId="{542F943A-4B5A-4600-977C-458BCE9978C5}" type="presOf" srcId="{C5BBA010-CA24-A64E-9363-EAF0E65FF563}" destId="{176C77C4-D19F-344E-92DE-A6B9570BCA1F}" srcOrd="0" destOrd="0" presId="urn:microsoft.com/office/officeart/2005/8/layout/cycle4"/>
    <dgm:cxn modelId="{CD452BE8-A58D-E44F-B929-7147A4BFDE46}" srcId="{C5BBA010-CA24-A64E-9363-EAF0E65FF563}" destId="{C9C083F8-4FA1-BD42-BEF2-804688AA49E8}" srcOrd="0" destOrd="0" parTransId="{81F447AB-0723-1D41-97EE-7BC3B2818DB5}" sibTransId="{56AFD3E7-418F-AE45-85B4-E810FE7F0B25}"/>
    <dgm:cxn modelId="{753D81FF-3736-2A49-B2BA-368E77D3545F}" srcId="{041D314E-0251-5440-A789-6DEDF538C8E8}" destId="{C5BBA010-CA24-A64E-9363-EAF0E65FF563}" srcOrd="1" destOrd="0" parTransId="{7A1E641E-E58C-1949-93E4-826AF78418D6}" sibTransId="{4D94A457-03F9-1146-A18B-1F529525D0C8}"/>
    <dgm:cxn modelId="{C1F30946-14AD-4642-AE65-0CF7F9E03EFC}" type="presOf" srcId="{C5127C40-8506-AF4A-B961-5CF16618ED85}" destId="{6B3C138F-670A-E146-B03A-B95239E9C71B}" srcOrd="1" destOrd="0" presId="urn:microsoft.com/office/officeart/2005/8/layout/cycle4"/>
    <dgm:cxn modelId="{96640135-466F-B740-B924-4EA9AD6C42EF}" srcId="{38B7F4B3-9C61-5E48-A4B7-DCE9451201A1}" destId="{C5127C40-8506-AF4A-B961-5CF16618ED85}" srcOrd="0" destOrd="0" parTransId="{9664B762-F0DF-0249-911C-AE17894A7D23}" sibTransId="{4A3ECD78-642C-3D4E-909A-2EB0116F6D5D}"/>
    <dgm:cxn modelId="{304338FD-BF6B-415B-87A1-DBB32E0A31C3}" type="presOf" srcId="{D30B1E56-A663-994D-AF31-BFEF253F07E2}" destId="{C3A16878-C2E1-094C-8E0C-0BA80CFEBB92}" srcOrd="1" destOrd="0" presId="urn:microsoft.com/office/officeart/2005/8/layout/cycle4"/>
    <dgm:cxn modelId="{2088DF53-A6A0-4005-9794-7C88396C31D6}" type="presOf" srcId="{28189915-DC50-1B43-B372-DE06253BC436}" destId="{30BF6143-F679-FC45-862B-950623B33DDB}" srcOrd="0" destOrd="0" presId="urn:microsoft.com/office/officeart/2005/8/layout/cycle4"/>
    <dgm:cxn modelId="{C481BF41-4C21-4459-A3F1-10AA78194DFF}" type="presOf" srcId="{38B7F4B3-9C61-5E48-A4B7-DCE9451201A1}" destId="{CD66DE2C-51E6-DA44-B650-0AAB6A5FFEBD}" srcOrd="0" destOrd="0" presId="urn:microsoft.com/office/officeart/2005/8/layout/cycle4"/>
    <dgm:cxn modelId="{C5C574B7-8928-4B6A-B23F-ECA9DE9CEDCE}" type="presOf" srcId="{740BAE34-107D-474B-9164-E174764560DA}" destId="{43309631-90F4-5C48-AC3B-79C7995F6171}" srcOrd="0" destOrd="0" presId="urn:microsoft.com/office/officeart/2005/8/layout/cycle4"/>
    <dgm:cxn modelId="{1967A759-7798-4D05-8FDC-588110AA9C21}" type="presOf" srcId="{041D314E-0251-5440-A789-6DEDF538C8E8}" destId="{9D2686BE-0D14-8D48-AB6C-DB3C638FD4A6}" srcOrd="0" destOrd="0" presId="urn:microsoft.com/office/officeart/2005/8/layout/cycle4"/>
    <dgm:cxn modelId="{3B494591-B7AC-49AC-9AF2-F20BE902754E}" type="presOf" srcId="{C5127C40-8506-AF4A-B961-5CF16618ED85}" destId="{F9E2930D-2408-6E41-BDE9-CEE15F869892}" srcOrd="0" destOrd="0" presId="urn:microsoft.com/office/officeart/2005/8/layout/cycle4"/>
    <dgm:cxn modelId="{0A013C25-37B5-47D0-BE76-23E1162F77D4}" type="presOf" srcId="{457A7C48-34E0-6444-B066-CB9D63B15F43}" destId="{BB581DDD-03D3-B749-B719-7B9A755EE59A}" srcOrd="0" destOrd="0" presId="urn:microsoft.com/office/officeart/2005/8/layout/cycle4"/>
    <dgm:cxn modelId="{1AF38A43-F697-2C46-B0F5-AE6BD5EA638B}" srcId="{28189915-DC50-1B43-B372-DE06253BC436}" destId="{D30B1E56-A663-994D-AF31-BFEF253F07E2}" srcOrd="0" destOrd="0" parTransId="{7BD3D1CA-7B7D-DE44-912C-F9E69782DC8A}" sibTransId="{D0AEBA64-B289-5F4D-8416-8520F096037E}"/>
    <dgm:cxn modelId="{5B73C5A7-CF83-40D1-95A9-9641B7623533}" type="presOf" srcId="{C9C083F8-4FA1-BD42-BEF2-804688AA49E8}" destId="{678481E7-AAD5-6844-8B64-9B07D4588FD2}" srcOrd="0" destOrd="0" presId="urn:microsoft.com/office/officeart/2005/8/layout/cycle4"/>
    <dgm:cxn modelId="{0E7E7FA2-98DB-C341-AC0D-CB7CF8025F76}" srcId="{740BAE34-107D-474B-9164-E174764560DA}" destId="{457A7C48-34E0-6444-B066-CB9D63B15F43}" srcOrd="0" destOrd="0" parTransId="{D517B6BB-30B4-A84E-9B91-554CD58131E0}" sibTransId="{79A919A8-B016-4B40-9C4D-FF8646B3BF6B}"/>
    <dgm:cxn modelId="{C840A69C-BB5A-4C06-ACEB-7CAB02A31F6C}" type="presOf" srcId="{457A7C48-34E0-6444-B066-CB9D63B15F43}" destId="{22089728-1834-5B4D-854F-FB80528D5EE3}" srcOrd="1" destOrd="0" presId="urn:microsoft.com/office/officeart/2005/8/layout/cycle4"/>
    <dgm:cxn modelId="{5DC77A3F-3C86-4C64-A12A-8CDEE6D7D5EF}" type="presParOf" srcId="{9D2686BE-0D14-8D48-AB6C-DB3C638FD4A6}" destId="{7FC20CB2-222B-1C4F-90C2-921E94541499}" srcOrd="0" destOrd="0" presId="urn:microsoft.com/office/officeart/2005/8/layout/cycle4"/>
    <dgm:cxn modelId="{C4F28B1E-22A2-4EBF-B32D-4F6DBE71F2BF}" type="presParOf" srcId="{7FC20CB2-222B-1C4F-90C2-921E94541499}" destId="{21EDECC9-B523-C040-8B58-8C723ABBCEC8}" srcOrd="0" destOrd="0" presId="urn:microsoft.com/office/officeart/2005/8/layout/cycle4"/>
    <dgm:cxn modelId="{E8C85239-C0C2-43D3-A6BD-99B150C3A47B}" type="presParOf" srcId="{21EDECC9-B523-C040-8B58-8C723ABBCEC8}" destId="{F39C2C61-3299-114B-889B-970DB00EE6E5}" srcOrd="0" destOrd="0" presId="urn:microsoft.com/office/officeart/2005/8/layout/cycle4"/>
    <dgm:cxn modelId="{28798737-BBC7-4895-8630-3BCCB8590732}" type="presParOf" srcId="{21EDECC9-B523-C040-8B58-8C723ABBCEC8}" destId="{C3A16878-C2E1-094C-8E0C-0BA80CFEBB92}" srcOrd="1" destOrd="0" presId="urn:microsoft.com/office/officeart/2005/8/layout/cycle4"/>
    <dgm:cxn modelId="{9F79BB57-0DFC-4224-BB77-C9BE099C59BC}" type="presParOf" srcId="{7FC20CB2-222B-1C4F-90C2-921E94541499}" destId="{D74A22F2-F062-FC4E-96EF-1141BC2B7C63}" srcOrd="1" destOrd="0" presId="urn:microsoft.com/office/officeart/2005/8/layout/cycle4"/>
    <dgm:cxn modelId="{B8542635-5ABE-464F-9E3A-F376F4FA5661}" type="presParOf" srcId="{D74A22F2-F062-FC4E-96EF-1141BC2B7C63}" destId="{678481E7-AAD5-6844-8B64-9B07D4588FD2}" srcOrd="0" destOrd="0" presId="urn:microsoft.com/office/officeart/2005/8/layout/cycle4"/>
    <dgm:cxn modelId="{B44FADF1-355C-4D4D-A3BD-676B77C0D2E8}" type="presParOf" srcId="{D74A22F2-F062-FC4E-96EF-1141BC2B7C63}" destId="{A0182CD2-BFBC-4544-A5E0-561B5A4C558E}" srcOrd="1" destOrd="0" presId="urn:microsoft.com/office/officeart/2005/8/layout/cycle4"/>
    <dgm:cxn modelId="{E6CFBC47-4853-4FAF-B5F0-8CE7BC8761D8}" type="presParOf" srcId="{7FC20CB2-222B-1C4F-90C2-921E94541499}" destId="{F9546F22-5479-714D-8AB9-9CDFE81F8701}" srcOrd="2" destOrd="0" presId="urn:microsoft.com/office/officeart/2005/8/layout/cycle4"/>
    <dgm:cxn modelId="{65EF6283-1F44-4CAB-B4D2-02B3EA4DD9D0}" type="presParOf" srcId="{F9546F22-5479-714D-8AB9-9CDFE81F8701}" destId="{F9E2930D-2408-6E41-BDE9-CEE15F869892}" srcOrd="0" destOrd="0" presId="urn:microsoft.com/office/officeart/2005/8/layout/cycle4"/>
    <dgm:cxn modelId="{AD988F4B-872A-4279-96F2-B6E781217243}" type="presParOf" srcId="{F9546F22-5479-714D-8AB9-9CDFE81F8701}" destId="{6B3C138F-670A-E146-B03A-B95239E9C71B}" srcOrd="1" destOrd="0" presId="urn:microsoft.com/office/officeart/2005/8/layout/cycle4"/>
    <dgm:cxn modelId="{5886D82F-D99F-4B9D-B595-D04E5E74E32A}" type="presParOf" srcId="{7FC20CB2-222B-1C4F-90C2-921E94541499}" destId="{53E82C5F-E308-D14F-B00E-F3D1D628293C}" srcOrd="3" destOrd="0" presId="urn:microsoft.com/office/officeart/2005/8/layout/cycle4"/>
    <dgm:cxn modelId="{C7580853-4539-4DF6-9907-3D8D765266DD}" type="presParOf" srcId="{53E82C5F-E308-D14F-B00E-F3D1D628293C}" destId="{BB581DDD-03D3-B749-B719-7B9A755EE59A}" srcOrd="0" destOrd="0" presId="urn:microsoft.com/office/officeart/2005/8/layout/cycle4"/>
    <dgm:cxn modelId="{993CEA98-9E3B-4638-9B38-4E77E0BDC681}" type="presParOf" srcId="{53E82C5F-E308-D14F-B00E-F3D1D628293C}" destId="{22089728-1834-5B4D-854F-FB80528D5EE3}" srcOrd="1" destOrd="0" presId="urn:microsoft.com/office/officeart/2005/8/layout/cycle4"/>
    <dgm:cxn modelId="{9A64E5C1-AD57-496C-949D-01122402654E}" type="presParOf" srcId="{7FC20CB2-222B-1C4F-90C2-921E94541499}" destId="{042B640E-140C-044D-8830-793761267E10}" srcOrd="4" destOrd="0" presId="urn:microsoft.com/office/officeart/2005/8/layout/cycle4"/>
    <dgm:cxn modelId="{8C060BEE-939D-444F-9C15-7BADF7217741}" type="presParOf" srcId="{9D2686BE-0D14-8D48-AB6C-DB3C638FD4A6}" destId="{6ED0A6F7-F0FE-264B-96D9-7D7517DEA1FD}" srcOrd="1" destOrd="0" presId="urn:microsoft.com/office/officeart/2005/8/layout/cycle4"/>
    <dgm:cxn modelId="{61293E99-2394-4291-8220-74BC05F5D4FD}" type="presParOf" srcId="{6ED0A6F7-F0FE-264B-96D9-7D7517DEA1FD}" destId="{30BF6143-F679-FC45-862B-950623B33DDB}" srcOrd="0" destOrd="0" presId="urn:microsoft.com/office/officeart/2005/8/layout/cycle4"/>
    <dgm:cxn modelId="{4E5F4918-863C-4A88-87C5-77BE5A4CBE41}" type="presParOf" srcId="{6ED0A6F7-F0FE-264B-96D9-7D7517DEA1FD}" destId="{176C77C4-D19F-344E-92DE-A6B9570BCA1F}" srcOrd="1" destOrd="0" presId="urn:microsoft.com/office/officeart/2005/8/layout/cycle4"/>
    <dgm:cxn modelId="{B798C213-D14D-4EB6-9AEA-56C28B8031A2}" type="presParOf" srcId="{6ED0A6F7-F0FE-264B-96D9-7D7517DEA1FD}" destId="{CD66DE2C-51E6-DA44-B650-0AAB6A5FFEBD}" srcOrd="2" destOrd="0" presId="urn:microsoft.com/office/officeart/2005/8/layout/cycle4"/>
    <dgm:cxn modelId="{9FA6F516-883C-49ED-9D34-D0D106BAF06F}" type="presParOf" srcId="{6ED0A6F7-F0FE-264B-96D9-7D7517DEA1FD}" destId="{43309631-90F4-5C48-AC3B-79C7995F6171}" srcOrd="3" destOrd="0" presId="urn:microsoft.com/office/officeart/2005/8/layout/cycle4"/>
    <dgm:cxn modelId="{EC95FC25-3E95-4686-B2B6-739A9847185A}" type="presParOf" srcId="{6ED0A6F7-F0FE-264B-96D9-7D7517DEA1FD}" destId="{167AC9B9-0A5F-7A4D-8A40-F3518272D444}" srcOrd="4" destOrd="0" presId="urn:microsoft.com/office/officeart/2005/8/layout/cycle4"/>
    <dgm:cxn modelId="{91634F2B-E8AA-4155-9293-05B08DEE94D8}" type="presParOf" srcId="{9D2686BE-0D14-8D48-AB6C-DB3C638FD4A6}" destId="{4658959C-5910-6E41-8A61-66FC67E316B9}" srcOrd="2" destOrd="0" presId="urn:microsoft.com/office/officeart/2005/8/layout/cycle4"/>
    <dgm:cxn modelId="{7BEA021E-BFC1-4A41-BE04-B1F91E58FCC7}" type="presParOf" srcId="{9D2686BE-0D14-8D48-AB6C-DB3C638FD4A6}" destId="{5BF39C05-9EB6-C449-8E03-B8081DC74E1B}"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895215-EA12-3F47-A705-23AAD92BB288}"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3672DF23-F199-2149-9AB4-69635547123E}">
      <dgm:prSet/>
      <dgm:spPr>
        <a:solidFill>
          <a:schemeClr val="tx2">
            <a:lumMod val="60000"/>
            <a:lumOff val="40000"/>
          </a:schemeClr>
        </a:solidFill>
      </dgm:spPr>
      <dgm:t>
        <a:bodyPr/>
        <a:lstStyle/>
        <a:p>
          <a:pPr rtl="0"/>
          <a:r>
            <a:rPr lang="en-US" dirty="0" smtClean="0"/>
            <a:t>The lifetime associated with the ticket-granting ticket creates a problem:</a:t>
          </a:r>
          <a:endParaRPr lang="en-US" dirty="0"/>
        </a:p>
      </dgm:t>
    </dgm:pt>
    <dgm:pt modelId="{D12A62ED-05C1-6E42-9A14-F26C8B92056C}" type="parTrans" cxnId="{464D4B2D-0CAA-4643-B138-DF67E251BD2A}">
      <dgm:prSet/>
      <dgm:spPr/>
      <dgm:t>
        <a:bodyPr/>
        <a:lstStyle/>
        <a:p>
          <a:endParaRPr lang="en-US"/>
        </a:p>
      </dgm:t>
    </dgm:pt>
    <dgm:pt modelId="{3BEC7E3E-1E6C-C143-89B5-1EE9572489A5}" type="sibTrans" cxnId="{464D4B2D-0CAA-4643-B138-DF67E251BD2A}">
      <dgm:prSet/>
      <dgm:spPr/>
      <dgm:t>
        <a:bodyPr/>
        <a:lstStyle/>
        <a:p>
          <a:endParaRPr lang="en-US"/>
        </a:p>
      </dgm:t>
    </dgm:pt>
    <dgm:pt modelId="{F5935DB9-92CF-2A47-A313-B3AA8D616148}">
      <dgm:prSet/>
      <dgm:spPr>
        <a:solidFill>
          <a:schemeClr val="tx2">
            <a:lumMod val="60000"/>
            <a:lumOff val="40000"/>
          </a:schemeClr>
        </a:solidFill>
      </dgm:spPr>
      <dgm:t>
        <a:bodyPr/>
        <a:lstStyle/>
        <a:p>
          <a:pPr rtl="0"/>
          <a:r>
            <a:rPr lang="en-US" dirty="0" smtClean="0"/>
            <a:t>If the lifetime is very short (e.g., minutes), the user will be repeatedly asked for a password</a:t>
          </a:r>
          <a:endParaRPr lang="en-US" dirty="0"/>
        </a:p>
      </dgm:t>
    </dgm:pt>
    <dgm:pt modelId="{64A7FB34-A27C-814C-89D0-5BFD27774876}" type="parTrans" cxnId="{F618958F-26B2-C749-9AA7-6304B5082CB9}">
      <dgm:prSet/>
      <dgm:spPr/>
      <dgm:t>
        <a:bodyPr/>
        <a:lstStyle/>
        <a:p>
          <a:endParaRPr lang="en-US"/>
        </a:p>
      </dgm:t>
    </dgm:pt>
    <dgm:pt modelId="{7BE59026-0793-1349-AA2D-FA331BCE7B98}" type="sibTrans" cxnId="{F618958F-26B2-C749-9AA7-6304B5082CB9}">
      <dgm:prSet/>
      <dgm:spPr/>
      <dgm:t>
        <a:bodyPr/>
        <a:lstStyle/>
        <a:p>
          <a:endParaRPr lang="en-US"/>
        </a:p>
      </dgm:t>
    </dgm:pt>
    <dgm:pt modelId="{8F29D48A-2FC2-D34F-96B0-638BC697EFB5}">
      <dgm:prSet/>
      <dgm:spPr>
        <a:solidFill>
          <a:schemeClr val="tx2">
            <a:lumMod val="60000"/>
            <a:lumOff val="40000"/>
          </a:schemeClr>
        </a:solidFill>
      </dgm:spPr>
      <dgm:t>
        <a:bodyPr/>
        <a:lstStyle/>
        <a:p>
          <a:pPr rtl="0"/>
          <a:r>
            <a:rPr lang="en-US" dirty="0" smtClean="0"/>
            <a:t>If the lifetime is long (e.g., hours), then an opponent has a greater opportunity for replay</a:t>
          </a:r>
          <a:endParaRPr lang="en-US" dirty="0"/>
        </a:p>
      </dgm:t>
    </dgm:pt>
    <dgm:pt modelId="{A90D6A4B-233E-144D-8F59-A74F92C373AE}" type="parTrans" cxnId="{BC074159-A716-C241-AE9A-D24E2C8D32E1}">
      <dgm:prSet/>
      <dgm:spPr/>
      <dgm:t>
        <a:bodyPr/>
        <a:lstStyle/>
        <a:p>
          <a:endParaRPr lang="en-US"/>
        </a:p>
      </dgm:t>
    </dgm:pt>
    <dgm:pt modelId="{50C3DAFC-442E-7443-856E-883646BA2D1E}" type="sibTrans" cxnId="{BC074159-A716-C241-AE9A-D24E2C8D32E1}">
      <dgm:prSet/>
      <dgm:spPr/>
      <dgm:t>
        <a:bodyPr/>
        <a:lstStyle/>
        <a:p>
          <a:endParaRPr lang="en-US"/>
        </a:p>
      </dgm:t>
    </dgm:pt>
    <dgm:pt modelId="{07BA7B5B-0EF9-D747-8FAC-F02D4F45590B}">
      <dgm:prSet/>
      <dgm:spPr>
        <a:solidFill>
          <a:schemeClr val="tx2">
            <a:lumMod val="60000"/>
            <a:lumOff val="40000"/>
          </a:schemeClr>
        </a:solidFill>
      </dgm:spPr>
      <dgm:t>
        <a:bodyPr/>
        <a:lstStyle/>
        <a:p>
          <a:pPr rtl="0"/>
          <a:r>
            <a:rPr lang="en-US" dirty="0" smtClean="0"/>
            <a:t>A network service (the TGS or an application service) must be able to prove that the person using a ticket is the same person to whom that ticket was issued</a:t>
          </a:r>
          <a:endParaRPr lang="en-US" dirty="0"/>
        </a:p>
      </dgm:t>
    </dgm:pt>
    <dgm:pt modelId="{24F4D03B-4E73-6A4E-B40D-18C0B7144C51}" type="parTrans" cxnId="{AE24A66C-479F-F04C-BCF6-C5402232FE1A}">
      <dgm:prSet/>
      <dgm:spPr/>
      <dgm:t>
        <a:bodyPr/>
        <a:lstStyle/>
        <a:p>
          <a:endParaRPr lang="en-US"/>
        </a:p>
      </dgm:t>
    </dgm:pt>
    <dgm:pt modelId="{620BBC64-2715-104E-AFF0-DAD4ED9CDA1D}" type="sibTrans" cxnId="{AE24A66C-479F-F04C-BCF6-C5402232FE1A}">
      <dgm:prSet/>
      <dgm:spPr/>
      <dgm:t>
        <a:bodyPr/>
        <a:lstStyle/>
        <a:p>
          <a:endParaRPr lang="en-US"/>
        </a:p>
      </dgm:t>
    </dgm:pt>
    <dgm:pt modelId="{7CD66E25-E624-6441-A9E3-CCF1B181A3D3}">
      <dgm:prSet/>
      <dgm:spPr>
        <a:solidFill>
          <a:schemeClr val="tx2">
            <a:lumMod val="60000"/>
            <a:lumOff val="40000"/>
          </a:schemeClr>
        </a:solidFill>
      </dgm:spPr>
      <dgm:t>
        <a:bodyPr/>
        <a:lstStyle/>
        <a:p>
          <a:pPr rtl="0"/>
          <a:r>
            <a:rPr lang="en-US" dirty="0" smtClean="0"/>
            <a:t>Servers need to authenticate themselves to users</a:t>
          </a:r>
          <a:endParaRPr lang="en-US" dirty="0"/>
        </a:p>
      </dgm:t>
    </dgm:pt>
    <dgm:pt modelId="{0B84526C-7019-0645-96EF-B1DC4F3233E6}" type="parTrans" cxnId="{F0814EDA-B0B8-3544-8A82-329C017C31E5}">
      <dgm:prSet/>
      <dgm:spPr/>
      <dgm:t>
        <a:bodyPr/>
        <a:lstStyle/>
        <a:p>
          <a:endParaRPr lang="en-US"/>
        </a:p>
      </dgm:t>
    </dgm:pt>
    <dgm:pt modelId="{C5E3DBAD-AEE4-F840-A382-44BC7E5143FE}" type="sibTrans" cxnId="{F0814EDA-B0B8-3544-8A82-329C017C31E5}">
      <dgm:prSet/>
      <dgm:spPr/>
      <dgm:t>
        <a:bodyPr/>
        <a:lstStyle/>
        <a:p>
          <a:endParaRPr lang="en-US"/>
        </a:p>
      </dgm:t>
    </dgm:pt>
    <dgm:pt modelId="{B6DBDB78-E2A3-A547-B8ED-C868FC012DCE}" type="pres">
      <dgm:prSet presAssocID="{E2895215-EA12-3F47-A705-23AAD92BB288}" presName="diagram" presStyleCnt="0">
        <dgm:presLayoutVars>
          <dgm:dir/>
          <dgm:resizeHandles val="exact"/>
        </dgm:presLayoutVars>
      </dgm:prSet>
      <dgm:spPr/>
      <dgm:t>
        <a:bodyPr/>
        <a:lstStyle/>
        <a:p>
          <a:endParaRPr lang="zh-TW" altLang="en-US"/>
        </a:p>
      </dgm:t>
    </dgm:pt>
    <dgm:pt modelId="{04A72C80-79E1-9747-8ACB-8CE8513ACE10}" type="pres">
      <dgm:prSet presAssocID="{3672DF23-F199-2149-9AB4-69635547123E}" presName="node" presStyleLbl="node1" presStyleIdx="0" presStyleCnt="3">
        <dgm:presLayoutVars>
          <dgm:bulletEnabled val="1"/>
        </dgm:presLayoutVars>
      </dgm:prSet>
      <dgm:spPr/>
      <dgm:t>
        <a:bodyPr/>
        <a:lstStyle/>
        <a:p>
          <a:endParaRPr lang="zh-TW" altLang="en-US"/>
        </a:p>
      </dgm:t>
    </dgm:pt>
    <dgm:pt modelId="{23A7B3E5-CC49-6049-B648-50B7DAA1A3A3}" type="pres">
      <dgm:prSet presAssocID="{3BEC7E3E-1E6C-C143-89B5-1EE9572489A5}" presName="sibTrans" presStyleCnt="0"/>
      <dgm:spPr/>
    </dgm:pt>
    <dgm:pt modelId="{5E4A41F0-FADE-C747-8891-9C902B675A82}" type="pres">
      <dgm:prSet presAssocID="{07BA7B5B-0EF9-D747-8FAC-F02D4F45590B}" presName="node" presStyleLbl="node1" presStyleIdx="1" presStyleCnt="3">
        <dgm:presLayoutVars>
          <dgm:bulletEnabled val="1"/>
        </dgm:presLayoutVars>
      </dgm:prSet>
      <dgm:spPr/>
      <dgm:t>
        <a:bodyPr/>
        <a:lstStyle/>
        <a:p>
          <a:endParaRPr lang="zh-TW" altLang="en-US"/>
        </a:p>
      </dgm:t>
    </dgm:pt>
    <dgm:pt modelId="{2351990D-ED5D-2E44-A1A6-5873986CB7B4}" type="pres">
      <dgm:prSet presAssocID="{620BBC64-2715-104E-AFF0-DAD4ED9CDA1D}" presName="sibTrans" presStyleCnt="0"/>
      <dgm:spPr/>
    </dgm:pt>
    <dgm:pt modelId="{C43C3846-675A-1241-A43D-79E51B27C744}" type="pres">
      <dgm:prSet presAssocID="{7CD66E25-E624-6441-A9E3-CCF1B181A3D3}" presName="node" presStyleLbl="node1" presStyleIdx="2" presStyleCnt="3">
        <dgm:presLayoutVars>
          <dgm:bulletEnabled val="1"/>
        </dgm:presLayoutVars>
      </dgm:prSet>
      <dgm:spPr/>
      <dgm:t>
        <a:bodyPr/>
        <a:lstStyle/>
        <a:p>
          <a:endParaRPr lang="zh-TW" altLang="en-US"/>
        </a:p>
      </dgm:t>
    </dgm:pt>
  </dgm:ptLst>
  <dgm:cxnLst>
    <dgm:cxn modelId="{581F3825-7596-4310-80EB-A3C3B9CFB177}" type="presOf" srcId="{3672DF23-F199-2149-9AB4-69635547123E}" destId="{04A72C80-79E1-9747-8ACB-8CE8513ACE10}" srcOrd="0" destOrd="0" presId="urn:microsoft.com/office/officeart/2005/8/layout/default"/>
    <dgm:cxn modelId="{AE24A66C-479F-F04C-BCF6-C5402232FE1A}" srcId="{E2895215-EA12-3F47-A705-23AAD92BB288}" destId="{07BA7B5B-0EF9-D747-8FAC-F02D4F45590B}" srcOrd="1" destOrd="0" parTransId="{24F4D03B-4E73-6A4E-B40D-18C0B7144C51}" sibTransId="{620BBC64-2715-104E-AFF0-DAD4ED9CDA1D}"/>
    <dgm:cxn modelId="{464D4B2D-0CAA-4643-B138-DF67E251BD2A}" srcId="{E2895215-EA12-3F47-A705-23AAD92BB288}" destId="{3672DF23-F199-2149-9AB4-69635547123E}" srcOrd="0" destOrd="0" parTransId="{D12A62ED-05C1-6E42-9A14-F26C8B92056C}" sibTransId="{3BEC7E3E-1E6C-C143-89B5-1EE9572489A5}"/>
    <dgm:cxn modelId="{03BD711A-90FF-42BC-9764-D662E69827AE}" type="presOf" srcId="{7CD66E25-E624-6441-A9E3-CCF1B181A3D3}" destId="{C43C3846-675A-1241-A43D-79E51B27C744}" srcOrd="0" destOrd="0" presId="urn:microsoft.com/office/officeart/2005/8/layout/default"/>
    <dgm:cxn modelId="{BC074159-A716-C241-AE9A-D24E2C8D32E1}" srcId="{3672DF23-F199-2149-9AB4-69635547123E}" destId="{8F29D48A-2FC2-D34F-96B0-638BC697EFB5}" srcOrd="1" destOrd="0" parTransId="{A90D6A4B-233E-144D-8F59-A74F92C373AE}" sibTransId="{50C3DAFC-442E-7443-856E-883646BA2D1E}"/>
    <dgm:cxn modelId="{E8BCBD93-C8A8-402E-BFA0-CE61BF34D902}" type="presOf" srcId="{07BA7B5B-0EF9-D747-8FAC-F02D4F45590B}" destId="{5E4A41F0-FADE-C747-8891-9C902B675A82}" srcOrd="0" destOrd="0" presId="urn:microsoft.com/office/officeart/2005/8/layout/default"/>
    <dgm:cxn modelId="{F618958F-26B2-C749-9AA7-6304B5082CB9}" srcId="{3672DF23-F199-2149-9AB4-69635547123E}" destId="{F5935DB9-92CF-2A47-A313-B3AA8D616148}" srcOrd="0" destOrd="0" parTransId="{64A7FB34-A27C-814C-89D0-5BFD27774876}" sibTransId="{7BE59026-0793-1349-AA2D-FA331BCE7B98}"/>
    <dgm:cxn modelId="{79CB2ECF-5DD9-4171-9C45-8A7A87F0BC1C}" type="presOf" srcId="{E2895215-EA12-3F47-A705-23AAD92BB288}" destId="{B6DBDB78-E2A3-A547-B8ED-C868FC012DCE}" srcOrd="0" destOrd="0" presId="urn:microsoft.com/office/officeart/2005/8/layout/default"/>
    <dgm:cxn modelId="{02710347-F4E4-4AE4-96E2-D77451E7EB1F}" type="presOf" srcId="{F5935DB9-92CF-2A47-A313-B3AA8D616148}" destId="{04A72C80-79E1-9747-8ACB-8CE8513ACE10}" srcOrd="0" destOrd="1" presId="urn:microsoft.com/office/officeart/2005/8/layout/default"/>
    <dgm:cxn modelId="{F0814EDA-B0B8-3544-8A82-329C017C31E5}" srcId="{E2895215-EA12-3F47-A705-23AAD92BB288}" destId="{7CD66E25-E624-6441-A9E3-CCF1B181A3D3}" srcOrd="2" destOrd="0" parTransId="{0B84526C-7019-0645-96EF-B1DC4F3233E6}" sibTransId="{C5E3DBAD-AEE4-F840-A382-44BC7E5143FE}"/>
    <dgm:cxn modelId="{7B28B037-985E-4349-9837-6DC786206D2B}" type="presOf" srcId="{8F29D48A-2FC2-D34F-96B0-638BC697EFB5}" destId="{04A72C80-79E1-9747-8ACB-8CE8513ACE10}" srcOrd="0" destOrd="2" presId="urn:microsoft.com/office/officeart/2005/8/layout/default"/>
    <dgm:cxn modelId="{E9A79589-5DC1-4A5A-8F03-2CAA98F60E31}" type="presParOf" srcId="{B6DBDB78-E2A3-A547-B8ED-C868FC012DCE}" destId="{04A72C80-79E1-9747-8ACB-8CE8513ACE10}" srcOrd="0" destOrd="0" presId="urn:microsoft.com/office/officeart/2005/8/layout/default"/>
    <dgm:cxn modelId="{2A133063-D269-466A-8D9A-667B65CF7D7B}" type="presParOf" srcId="{B6DBDB78-E2A3-A547-B8ED-C868FC012DCE}" destId="{23A7B3E5-CC49-6049-B648-50B7DAA1A3A3}" srcOrd="1" destOrd="0" presId="urn:microsoft.com/office/officeart/2005/8/layout/default"/>
    <dgm:cxn modelId="{E2E6E581-ED09-4A89-9CBA-02F00779C0D1}" type="presParOf" srcId="{B6DBDB78-E2A3-A547-B8ED-C868FC012DCE}" destId="{5E4A41F0-FADE-C747-8891-9C902B675A82}" srcOrd="2" destOrd="0" presId="urn:microsoft.com/office/officeart/2005/8/layout/default"/>
    <dgm:cxn modelId="{341E6E3C-014F-4B6F-A09F-1152A4081EB4}" type="presParOf" srcId="{B6DBDB78-E2A3-A547-B8ED-C868FC012DCE}" destId="{2351990D-ED5D-2E44-A1A6-5873986CB7B4}" srcOrd="3" destOrd="0" presId="urn:microsoft.com/office/officeart/2005/8/layout/default"/>
    <dgm:cxn modelId="{C00FBC46-7725-4536-B6D1-AF4E3AB6C741}" type="presParOf" srcId="{B6DBDB78-E2A3-A547-B8ED-C868FC012DCE}" destId="{C43C3846-675A-1241-A43D-79E51B27C744}"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5B63C3-7843-BF44-A1A1-71477A5774CB}" type="doc">
      <dgm:prSet loTypeId="urn:microsoft.com/office/officeart/2005/8/layout/funnel1" loCatId="relationship" qsTypeId="urn:microsoft.com/office/officeart/2005/8/quickstyle/simple4" qsCatId="simple" csTypeId="urn:microsoft.com/office/officeart/2005/8/colors/accent1_2" csCatId="accent1" phldr="1"/>
      <dgm:spPr/>
      <dgm:t>
        <a:bodyPr/>
        <a:lstStyle/>
        <a:p>
          <a:endParaRPr lang="en-US"/>
        </a:p>
      </dgm:t>
    </dgm:pt>
    <dgm:pt modelId="{58AAC28B-DD37-1D49-AC8C-B3EA34048BD2}">
      <dgm:prSet phldrT="[Text]"/>
      <dgm:spPr/>
      <dgm:t>
        <a:bodyPr/>
        <a:lstStyle/>
        <a:p>
          <a:r>
            <a:rPr lang="en-US" b="1" i="0" dirty="0" smtClean="0"/>
            <a:t>Three parts of a principal name</a:t>
          </a:r>
          <a:endParaRPr lang="en-US" b="1" i="0" dirty="0"/>
        </a:p>
      </dgm:t>
    </dgm:pt>
    <dgm:pt modelId="{B5620FCB-40E6-FD49-B4CF-479F9673A818}" type="parTrans" cxnId="{56B667C3-30E4-934F-BE63-D23F1729176B}">
      <dgm:prSet/>
      <dgm:spPr/>
      <dgm:t>
        <a:bodyPr/>
        <a:lstStyle/>
        <a:p>
          <a:endParaRPr lang="en-US"/>
        </a:p>
      </dgm:t>
    </dgm:pt>
    <dgm:pt modelId="{3416905B-2FEC-C646-B4DB-4DFFF1F9D9DC}" type="sibTrans" cxnId="{56B667C3-30E4-934F-BE63-D23F1729176B}">
      <dgm:prSet/>
      <dgm:spPr/>
      <dgm:t>
        <a:bodyPr/>
        <a:lstStyle/>
        <a:p>
          <a:endParaRPr lang="en-US"/>
        </a:p>
      </dgm:t>
    </dgm:pt>
    <dgm:pt modelId="{778BD096-00A2-6D48-BD14-CE4F7524B65F}">
      <dgm:prSet/>
      <dgm:spPr>
        <a:ln>
          <a:solidFill>
            <a:schemeClr val="tx1"/>
          </a:solidFill>
        </a:ln>
      </dgm:spPr>
      <dgm:t>
        <a:bodyPr/>
        <a:lstStyle/>
        <a:p>
          <a:r>
            <a:rPr lang="en-US" b="1" i="0" dirty="0" smtClean="0"/>
            <a:t>A service or user name</a:t>
          </a:r>
        </a:p>
      </dgm:t>
    </dgm:pt>
    <dgm:pt modelId="{93D018D6-659F-0F4D-A4DB-BB23D9A31A93}" type="parTrans" cxnId="{B9C1A763-E2B6-EC4E-8235-2BFE84067B20}">
      <dgm:prSet/>
      <dgm:spPr/>
      <dgm:t>
        <a:bodyPr/>
        <a:lstStyle/>
        <a:p>
          <a:endParaRPr lang="en-US"/>
        </a:p>
      </dgm:t>
    </dgm:pt>
    <dgm:pt modelId="{D4D78A10-3441-6D4D-B0B5-4DC4832CF002}" type="sibTrans" cxnId="{B9C1A763-E2B6-EC4E-8235-2BFE84067B20}">
      <dgm:prSet/>
      <dgm:spPr/>
      <dgm:t>
        <a:bodyPr/>
        <a:lstStyle/>
        <a:p>
          <a:endParaRPr lang="en-US"/>
        </a:p>
      </dgm:t>
    </dgm:pt>
    <dgm:pt modelId="{5C5801B9-9102-FD46-8442-D4BD2727404B}">
      <dgm:prSet/>
      <dgm:spPr>
        <a:ln>
          <a:solidFill>
            <a:schemeClr val="tx1"/>
          </a:solidFill>
        </a:ln>
      </dgm:spPr>
      <dgm:t>
        <a:bodyPr/>
        <a:lstStyle/>
        <a:p>
          <a:r>
            <a:rPr lang="en-US" b="1" i="0" dirty="0" smtClean="0"/>
            <a:t>An instance name</a:t>
          </a:r>
        </a:p>
      </dgm:t>
    </dgm:pt>
    <dgm:pt modelId="{37044915-4B5B-AF4C-B039-2B950448838F}" type="parTrans" cxnId="{26927C23-1444-054B-8045-84F05DDC3371}">
      <dgm:prSet/>
      <dgm:spPr/>
      <dgm:t>
        <a:bodyPr/>
        <a:lstStyle/>
        <a:p>
          <a:endParaRPr lang="en-US"/>
        </a:p>
      </dgm:t>
    </dgm:pt>
    <dgm:pt modelId="{A007A85C-7D46-834D-B6F4-1DEB32092D60}" type="sibTrans" cxnId="{26927C23-1444-054B-8045-84F05DDC3371}">
      <dgm:prSet/>
      <dgm:spPr/>
      <dgm:t>
        <a:bodyPr/>
        <a:lstStyle/>
        <a:p>
          <a:endParaRPr lang="en-US"/>
        </a:p>
      </dgm:t>
    </dgm:pt>
    <dgm:pt modelId="{B3110903-0314-3747-9594-416BB7C4C1B3}">
      <dgm:prSet/>
      <dgm:spPr>
        <a:ln>
          <a:solidFill>
            <a:schemeClr val="tx1"/>
          </a:solidFill>
        </a:ln>
      </dgm:spPr>
      <dgm:t>
        <a:bodyPr/>
        <a:lstStyle/>
        <a:p>
          <a:r>
            <a:rPr lang="en-US" b="1" i="0" dirty="0" smtClean="0"/>
            <a:t>A realm name</a:t>
          </a:r>
          <a:endParaRPr lang="en-US" b="1" i="0" dirty="0"/>
        </a:p>
      </dgm:t>
    </dgm:pt>
    <dgm:pt modelId="{7761042B-73CA-854C-AACB-2A8728492D73}" type="parTrans" cxnId="{86CCC5A7-96FD-864C-B8AE-C3CC49F31408}">
      <dgm:prSet/>
      <dgm:spPr/>
      <dgm:t>
        <a:bodyPr/>
        <a:lstStyle/>
        <a:p>
          <a:endParaRPr lang="en-US"/>
        </a:p>
      </dgm:t>
    </dgm:pt>
    <dgm:pt modelId="{01FF69A2-1E8E-0E4C-A119-D35B33F1C6F5}" type="sibTrans" cxnId="{86CCC5A7-96FD-864C-B8AE-C3CC49F31408}">
      <dgm:prSet/>
      <dgm:spPr/>
      <dgm:t>
        <a:bodyPr/>
        <a:lstStyle/>
        <a:p>
          <a:endParaRPr lang="en-US"/>
        </a:p>
      </dgm:t>
    </dgm:pt>
    <dgm:pt modelId="{6F5F11CB-981F-EF41-950B-23F645FD55D3}" type="pres">
      <dgm:prSet presAssocID="{ED5B63C3-7843-BF44-A1A1-71477A5774CB}" presName="Name0" presStyleCnt="0">
        <dgm:presLayoutVars>
          <dgm:chMax val="4"/>
          <dgm:resizeHandles val="exact"/>
        </dgm:presLayoutVars>
      </dgm:prSet>
      <dgm:spPr/>
      <dgm:t>
        <a:bodyPr/>
        <a:lstStyle/>
        <a:p>
          <a:endParaRPr lang="en-US"/>
        </a:p>
      </dgm:t>
    </dgm:pt>
    <dgm:pt modelId="{D9DA4F58-BCAD-0441-B2AC-D13250C4BF1E}" type="pres">
      <dgm:prSet presAssocID="{ED5B63C3-7843-BF44-A1A1-71477A5774CB}" presName="ellipse" presStyleLbl="trBgShp" presStyleIdx="0" presStyleCnt="1"/>
      <dgm:spPr/>
    </dgm:pt>
    <dgm:pt modelId="{DB883DEF-BC93-D442-8759-F27C5AB85A8A}" type="pres">
      <dgm:prSet presAssocID="{ED5B63C3-7843-BF44-A1A1-71477A5774CB}" presName="arrow1" presStyleLbl="fgShp" presStyleIdx="0" presStyleCnt="1"/>
      <dgm:spPr>
        <a:solidFill>
          <a:schemeClr val="bg1"/>
        </a:solidFill>
        <a:ln>
          <a:solidFill>
            <a:schemeClr val="accent1"/>
          </a:solidFill>
        </a:ln>
      </dgm:spPr>
    </dgm:pt>
    <dgm:pt modelId="{F7A31D04-4755-9B4F-A57F-5696E210151F}" type="pres">
      <dgm:prSet presAssocID="{ED5B63C3-7843-BF44-A1A1-71477A5774CB}" presName="rectangle" presStyleLbl="revTx" presStyleIdx="0" presStyleCnt="1">
        <dgm:presLayoutVars>
          <dgm:bulletEnabled val="1"/>
        </dgm:presLayoutVars>
      </dgm:prSet>
      <dgm:spPr/>
      <dgm:t>
        <a:bodyPr/>
        <a:lstStyle/>
        <a:p>
          <a:endParaRPr lang="en-US"/>
        </a:p>
      </dgm:t>
    </dgm:pt>
    <dgm:pt modelId="{8B46D60C-AD58-904A-B869-B653E85DE902}" type="pres">
      <dgm:prSet presAssocID="{5C5801B9-9102-FD46-8442-D4BD2727404B}" presName="item1" presStyleLbl="node1" presStyleIdx="0" presStyleCnt="3">
        <dgm:presLayoutVars>
          <dgm:bulletEnabled val="1"/>
        </dgm:presLayoutVars>
      </dgm:prSet>
      <dgm:spPr/>
      <dgm:t>
        <a:bodyPr/>
        <a:lstStyle/>
        <a:p>
          <a:endParaRPr lang="en-US"/>
        </a:p>
      </dgm:t>
    </dgm:pt>
    <dgm:pt modelId="{751124D2-3E0B-5943-BA61-46BF18DF6EEF}" type="pres">
      <dgm:prSet presAssocID="{B3110903-0314-3747-9594-416BB7C4C1B3}" presName="item2" presStyleLbl="node1" presStyleIdx="1" presStyleCnt="3">
        <dgm:presLayoutVars>
          <dgm:bulletEnabled val="1"/>
        </dgm:presLayoutVars>
      </dgm:prSet>
      <dgm:spPr/>
      <dgm:t>
        <a:bodyPr/>
        <a:lstStyle/>
        <a:p>
          <a:endParaRPr lang="en-US"/>
        </a:p>
      </dgm:t>
    </dgm:pt>
    <dgm:pt modelId="{26A9FFE1-F846-8B4B-B4CF-DDFB06DBEE26}" type="pres">
      <dgm:prSet presAssocID="{58AAC28B-DD37-1D49-AC8C-B3EA34048BD2}" presName="item3" presStyleLbl="node1" presStyleIdx="2" presStyleCnt="3">
        <dgm:presLayoutVars>
          <dgm:bulletEnabled val="1"/>
        </dgm:presLayoutVars>
      </dgm:prSet>
      <dgm:spPr/>
      <dgm:t>
        <a:bodyPr/>
        <a:lstStyle/>
        <a:p>
          <a:endParaRPr lang="en-US"/>
        </a:p>
      </dgm:t>
    </dgm:pt>
    <dgm:pt modelId="{172CA894-62FE-CF43-A52D-A99AFE9AFEF7}" type="pres">
      <dgm:prSet presAssocID="{ED5B63C3-7843-BF44-A1A1-71477A5774CB}" presName="funnel" presStyleLbl="trAlignAcc1" presStyleIdx="0" presStyleCnt="1" custLinFactNeighborX="397" custLinFactNeighborY="-149"/>
      <dgm:spPr/>
    </dgm:pt>
  </dgm:ptLst>
  <dgm:cxnLst>
    <dgm:cxn modelId="{86CCC5A7-96FD-864C-B8AE-C3CC49F31408}" srcId="{ED5B63C3-7843-BF44-A1A1-71477A5774CB}" destId="{B3110903-0314-3747-9594-416BB7C4C1B3}" srcOrd="2" destOrd="0" parTransId="{7761042B-73CA-854C-AACB-2A8728492D73}" sibTransId="{01FF69A2-1E8E-0E4C-A119-D35B33F1C6F5}"/>
    <dgm:cxn modelId="{56B667C3-30E4-934F-BE63-D23F1729176B}" srcId="{ED5B63C3-7843-BF44-A1A1-71477A5774CB}" destId="{58AAC28B-DD37-1D49-AC8C-B3EA34048BD2}" srcOrd="3" destOrd="0" parTransId="{B5620FCB-40E6-FD49-B4CF-479F9673A818}" sibTransId="{3416905B-2FEC-C646-B4DB-4DFFF1F9D9DC}"/>
    <dgm:cxn modelId="{C9F699C8-3730-4C9E-9288-802C925C6B84}" type="presOf" srcId="{5C5801B9-9102-FD46-8442-D4BD2727404B}" destId="{751124D2-3E0B-5943-BA61-46BF18DF6EEF}" srcOrd="0" destOrd="0" presId="urn:microsoft.com/office/officeart/2005/8/layout/funnel1"/>
    <dgm:cxn modelId="{AEAB0B8D-1688-4109-B6A3-B643276D5DC7}" type="presOf" srcId="{58AAC28B-DD37-1D49-AC8C-B3EA34048BD2}" destId="{F7A31D04-4755-9B4F-A57F-5696E210151F}" srcOrd="0" destOrd="0" presId="urn:microsoft.com/office/officeart/2005/8/layout/funnel1"/>
    <dgm:cxn modelId="{8342407D-8188-425F-80B6-553126D78B03}" type="presOf" srcId="{B3110903-0314-3747-9594-416BB7C4C1B3}" destId="{8B46D60C-AD58-904A-B869-B653E85DE902}" srcOrd="0" destOrd="0" presId="urn:microsoft.com/office/officeart/2005/8/layout/funnel1"/>
    <dgm:cxn modelId="{B9C1A763-E2B6-EC4E-8235-2BFE84067B20}" srcId="{ED5B63C3-7843-BF44-A1A1-71477A5774CB}" destId="{778BD096-00A2-6D48-BD14-CE4F7524B65F}" srcOrd="0" destOrd="0" parTransId="{93D018D6-659F-0F4D-A4DB-BB23D9A31A93}" sibTransId="{D4D78A10-3441-6D4D-B0B5-4DC4832CF002}"/>
    <dgm:cxn modelId="{0E48D701-CE89-4DAB-BE91-7207723FC00D}" type="presOf" srcId="{778BD096-00A2-6D48-BD14-CE4F7524B65F}" destId="{26A9FFE1-F846-8B4B-B4CF-DDFB06DBEE26}" srcOrd="0" destOrd="0" presId="urn:microsoft.com/office/officeart/2005/8/layout/funnel1"/>
    <dgm:cxn modelId="{5B9A3C30-9277-49A6-8F2B-38D88D53F2B8}" type="presOf" srcId="{ED5B63C3-7843-BF44-A1A1-71477A5774CB}" destId="{6F5F11CB-981F-EF41-950B-23F645FD55D3}" srcOrd="0" destOrd="0" presId="urn:microsoft.com/office/officeart/2005/8/layout/funnel1"/>
    <dgm:cxn modelId="{26927C23-1444-054B-8045-84F05DDC3371}" srcId="{ED5B63C3-7843-BF44-A1A1-71477A5774CB}" destId="{5C5801B9-9102-FD46-8442-D4BD2727404B}" srcOrd="1" destOrd="0" parTransId="{37044915-4B5B-AF4C-B039-2B950448838F}" sibTransId="{A007A85C-7D46-834D-B6F4-1DEB32092D60}"/>
    <dgm:cxn modelId="{A7C36D8A-80E8-4013-82C3-44E750E0FDB0}" type="presParOf" srcId="{6F5F11CB-981F-EF41-950B-23F645FD55D3}" destId="{D9DA4F58-BCAD-0441-B2AC-D13250C4BF1E}" srcOrd="0" destOrd="0" presId="urn:microsoft.com/office/officeart/2005/8/layout/funnel1"/>
    <dgm:cxn modelId="{21C502AD-7A02-4964-A69C-7F01152CEEF2}" type="presParOf" srcId="{6F5F11CB-981F-EF41-950B-23F645FD55D3}" destId="{DB883DEF-BC93-D442-8759-F27C5AB85A8A}" srcOrd="1" destOrd="0" presId="urn:microsoft.com/office/officeart/2005/8/layout/funnel1"/>
    <dgm:cxn modelId="{465A4FF7-4234-4154-96B3-655073C38737}" type="presParOf" srcId="{6F5F11CB-981F-EF41-950B-23F645FD55D3}" destId="{F7A31D04-4755-9B4F-A57F-5696E210151F}" srcOrd="2" destOrd="0" presId="urn:microsoft.com/office/officeart/2005/8/layout/funnel1"/>
    <dgm:cxn modelId="{75A4E868-C481-4CA3-83A3-8BDB83D9410C}" type="presParOf" srcId="{6F5F11CB-981F-EF41-950B-23F645FD55D3}" destId="{8B46D60C-AD58-904A-B869-B653E85DE902}" srcOrd="3" destOrd="0" presId="urn:microsoft.com/office/officeart/2005/8/layout/funnel1"/>
    <dgm:cxn modelId="{3010530B-DFF5-4A57-A699-6E66F06A8724}" type="presParOf" srcId="{6F5F11CB-981F-EF41-950B-23F645FD55D3}" destId="{751124D2-3E0B-5943-BA61-46BF18DF6EEF}" srcOrd="4" destOrd="0" presId="urn:microsoft.com/office/officeart/2005/8/layout/funnel1"/>
    <dgm:cxn modelId="{E4866A08-F868-493F-AF5D-8C4AB655A025}" type="presParOf" srcId="{6F5F11CB-981F-EF41-950B-23F645FD55D3}" destId="{26A9FFE1-F846-8B4B-B4CF-DDFB06DBEE26}" srcOrd="5" destOrd="0" presId="urn:microsoft.com/office/officeart/2005/8/layout/funnel1"/>
    <dgm:cxn modelId="{CA4EACCD-2FDB-4584-BEBE-1E7671F456CD}" type="presParOf" srcId="{6F5F11CB-981F-EF41-950B-23F645FD55D3}" destId="{172CA894-62FE-CF43-A52D-A99AFE9AFEF7}"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ED19C4-DDC8-1D46-AAC2-46AF3F1CF2B6}" type="doc">
      <dgm:prSet loTypeId="urn:microsoft.com/office/officeart/2005/8/layout/process4" loCatId="process" qsTypeId="urn:microsoft.com/office/officeart/2005/8/quickstyle/simple4" qsCatId="simple" csTypeId="urn:microsoft.com/office/officeart/2005/8/colors/accent1_2" csCatId="accent1"/>
      <dgm:spPr/>
      <dgm:t>
        <a:bodyPr/>
        <a:lstStyle/>
        <a:p>
          <a:endParaRPr lang="en-US"/>
        </a:p>
      </dgm:t>
    </dgm:pt>
    <dgm:pt modelId="{97D569F2-8AB2-FD43-A148-A5DA7866C0E5}">
      <dgm:prSet custT="1"/>
      <dgm:spPr/>
      <dgm:t>
        <a:bodyPr/>
        <a:lstStyle/>
        <a:p>
          <a:pPr rtl="0"/>
          <a:r>
            <a:rPr lang="en-US" sz="4400" dirty="0" smtClean="0"/>
            <a:t>Version 5 is intended to address the limitations of version 4 in two areas:</a:t>
          </a:r>
          <a:endParaRPr lang="en-US" sz="4400" dirty="0"/>
        </a:p>
      </dgm:t>
    </dgm:pt>
    <dgm:pt modelId="{E744B7AE-E901-4D45-9870-A9418764DB39}" type="parTrans" cxnId="{9C9906A4-69C4-6048-AEF9-2AA0C8F04F80}">
      <dgm:prSet/>
      <dgm:spPr/>
      <dgm:t>
        <a:bodyPr/>
        <a:lstStyle/>
        <a:p>
          <a:endParaRPr lang="en-US"/>
        </a:p>
      </dgm:t>
    </dgm:pt>
    <dgm:pt modelId="{E2C10C23-D2C6-3048-9F76-FBC59821B949}" type="sibTrans" cxnId="{9C9906A4-69C4-6048-AEF9-2AA0C8F04F80}">
      <dgm:prSet/>
      <dgm:spPr/>
      <dgm:t>
        <a:bodyPr/>
        <a:lstStyle/>
        <a:p>
          <a:endParaRPr lang="en-US"/>
        </a:p>
      </dgm:t>
    </dgm:pt>
    <dgm:pt modelId="{7EB638CE-70F3-074F-BA4C-E8C56ABE39BA}">
      <dgm:prSet/>
      <dgm:spPr/>
      <dgm:t>
        <a:bodyPr/>
        <a:lstStyle/>
        <a:p>
          <a:pPr rtl="0"/>
          <a:r>
            <a:rPr lang="en-US" dirty="0" smtClean="0"/>
            <a:t>Environmental shortcomings</a:t>
          </a:r>
          <a:endParaRPr lang="en-US" dirty="0"/>
        </a:p>
      </dgm:t>
    </dgm:pt>
    <dgm:pt modelId="{94FB3C54-9901-A04A-BC63-891ADA30DA52}" type="parTrans" cxnId="{65A2FB17-A384-CF4A-BF4D-FBFBE1CEFEEC}">
      <dgm:prSet/>
      <dgm:spPr/>
      <dgm:t>
        <a:bodyPr/>
        <a:lstStyle/>
        <a:p>
          <a:endParaRPr lang="en-US"/>
        </a:p>
      </dgm:t>
    </dgm:pt>
    <dgm:pt modelId="{1974E2E8-5CCB-D24E-BB3A-7EB553CA6B3D}" type="sibTrans" cxnId="{65A2FB17-A384-CF4A-BF4D-FBFBE1CEFEEC}">
      <dgm:prSet/>
      <dgm:spPr/>
      <dgm:t>
        <a:bodyPr/>
        <a:lstStyle/>
        <a:p>
          <a:endParaRPr lang="en-US"/>
        </a:p>
      </dgm:t>
    </dgm:pt>
    <dgm:pt modelId="{26F3AE92-DB32-504E-9B59-143C3D025005}">
      <dgm:prSet/>
      <dgm:spPr/>
      <dgm:t>
        <a:bodyPr/>
        <a:lstStyle/>
        <a:p>
          <a:pPr rtl="0"/>
          <a:r>
            <a:rPr lang="en-US" dirty="0" smtClean="0"/>
            <a:t>Encryption system dependence</a:t>
          </a:r>
          <a:endParaRPr lang="en-US" dirty="0"/>
        </a:p>
      </dgm:t>
    </dgm:pt>
    <dgm:pt modelId="{502EE9F7-EFE8-4545-BAFF-115C3E9635ED}" type="parTrans" cxnId="{7C516929-ED14-A34C-87CF-E3AE939C252E}">
      <dgm:prSet/>
      <dgm:spPr/>
      <dgm:t>
        <a:bodyPr/>
        <a:lstStyle/>
        <a:p>
          <a:endParaRPr lang="en-US"/>
        </a:p>
      </dgm:t>
    </dgm:pt>
    <dgm:pt modelId="{4845EF6D-308E-3B4F-A423-D9C3AFB1144F}" type="sibTrans" cxnId="{7C516929-ED14-A34C-87CF-E3AE939C252E}">
      <dgm:prSet/>
      <dgm:spPr/>
      <dgm:t>
        <a:bodyPr/>
        <a:lstStyle/>
        <a:p>
          <a:endParaRPr lang="en-US"/>
        </a:p>
      </dgm:t>
    </dgm:pt>
    <dgm:pt modelId="{BEDF54BC-2705-4641-8CC4-9CF14D3C22C1}">
      <dgm:prSet/>
      <dgm:spPr/>
      <dgm:t>
        <a:bodyPr/>
        <a:lstStyle/>
        <a:p>
          <a:pPr rtl="0"/>
          <a:r>
            <a:rPr lang="en-US" dirty="0" smtClean="0"/>
            <a:t>Internet protocol dependence</a:t>
          </a:r>
          <a:endParaRPr lang="en-US" dirty="0"/>
        </a:p>
      </dgm:t>
    </dgm:pt>
    <dgm:pt modelId="{9DDCA98C-9A93-0B4C-B4EE-1EFA586EC433}" type="parTrans" cxnId="{771FD798-951B-2D48-8BBB-F404578D1A1A}">
      <dgm:prSet/>
      <dgm:spPr/>
      <dgm:t>
        <a:bodyPr/>
        <a:lstStyle/>
        <a:p>
          <a:endParaRPr lang="en-US"/>
        </a:p>
      </dgm:t>
    </dgm:pt>
    <dgm:pt modelId="{6D2E9E15-7ECF-DA43-B4D8-96651B1F6BEF}" type="sibTrans" cxnId="{771FD798-951B-2D48-8BBB-F404578D1A1A}">
      <dgm:prSet/>
      <dgm:spPr/>
      <dgm:t>
        <a:bodyPr/>
        <a:lstStyle/>
        <a:p>
          <a:endParaRPr lang="en-US"/>
        </a:p>
      </dgm:t>
    </dgm:pt>
    <dgm:pt modelId="{AF1BB78C-B148-6344-8E80-A0A7D7C064E8}">
      <dgm:prSet/>
      <dgm:spPr/>
      <dgm:t>
        <a:bodyPr/>
        <a:lstStyle/>
        <a:p>
          <a:pPr rtl="0"/>
          <a:r>
            <a:rPr lang="en-US" dirty="0" smtClean="0"/>
            <a:t>Message byte ordering</a:t>
          </a:r>
          <a:endParaRPr lang="en-US" dirty="0"/>
        </a:p>
      </dgm:t>
    </dgm:pt>
    <dgm:pt modelId="{0C5F630B-3496-8046-80A5-1CBBD49FF250}" type="parTrans" cxnId="{C1C5856E-EEFB-5A4A-8571-50C2F62F9A01}">
      <dgm:prSet/>
      <dgm:spPr/>
      <dgm:t>
        <a:bodyPr/>
        <a:lstStyle/>
        <a:p>
          <a:endParaRPr lang="en-US"/>
        </a:p>
      </dgm:t>
    </dgm:pt>
    <dgm:pt modelId="{CD0E2AB5-F771-D344-B573-B8CAE3769B6A}" type="sibTrans" cxnId="{C1C5856E-EEFB-5A4A-8571-50C2F62F9A01}">
      <dgm:prSet/>
      <dgm:spPr/>
      <dgm:t>
        <a:bodyPr/>
        <a:lstStyle/>
        <a:p>
          <a:endParaRPr lang="en-US"/>
        </a:p>
      </dgm:t>
    </dgm:pt>
    <dgm:pt modelId="{88BEA2A4-0B6A-1C43-ADA5-EF66A63E1439}">
      <dgm:prSet/>
      <dgm:spPr/>
      <dgm:t>
        <a:bodyPr/>
        <a:lstStyle/>
        <a:p>
          <a:pPr rtl="0"/>
          <a:r>
            <a:rPr lang="en-US" dirty="0" smtClean="0"/>
            <a:t>Ticket lifetime</a:t>
          </a:r>
          <a:endParaRPr lang="en-US" dirty="0"/>
        </a:p>
      </dgm:t>
    </dgm:pt>
    <dgm:pt modelId="{0EB061FC-CFCA-AC42-B6C2-9824D5666910}" type="parTrans" cxnId="{7D1659B0-75B8-3E40-8143-FAEBF3685B43}">
      <dgm:prSet/>
      <dgm:spPr/>
      <dgm:t>
        <a:bodyPr/>
        <a:lstStyle/>
        <a:p>
          <a:endParaRPr lang="en-US"/>
        </a:p>
      </dgm:t>
    </dgm:pt>
    <dgm:pt modelId="{0121FDBF-C07A-5F43-8881-11190CB6342F}" type="sibTrans" cxnId="{7D1659B0-75B8-3E40-8143-FAEBF3685B43}">
      <dgm:prSet/>
      <dgm:spPr/>
      <dgm:t>
        <a:bodyPr/>
        <a:lstStyle/>
        <a:p>
          <a:endParaRPr lang="en-US"/>
        </a:p>
      </dgm:t>
    </dgm:pt>
    <dgm:pt modelId="{FBF16B9E-5E4E-0644-B1FB-1F0E39E2B006}">
      <dgm:prSet/>
      <dgm:spPr/>
      <dgm:t>
        <a:bodyPr/>
        <a:lstStyle/>
        <a:p>
          <a:pPr rtl="0"/>
          <a:r>
            <a:rPr lang="en-US" dirty="0" smtClean="0"/>
            <a:t>Authentication forwarding</a:t>
          </a:r>
          <a:endParaRPr lang="en-US" dirty="0"/>
        </a:p>
      </dgm:t>
    </dgm:pt>
    <dgm:pt modelId="{4ECF6F66-470C-B24A-AFC1-18D1319F0FF3}" type="parTrans" cxnId="{B978E377-3F2E-F843-9A1F-EC7E9959FDC8}">
      <dgm:prSet/>
      <dgm:spPr/>
      <dgm:t>
        <a:bodyPr/>
        <a:lstStyle/>
        <a:p>
          <a:endParaRPr lang="en-US"/>
        </a:p>
      </dgm:t>
    </dgm:pt>
    <dgm:pt modelId="{388E2450-6FFF-044D-B041-2F8AAB6F18B2}" type="sibTrans" cxnId="{B978E377-3F2E-F843-9A1F-EC7E9959FDC8}">
      <dgm:prSet/>
      <dgm:spPr/>
      <dgm:t>
        <a:bodyPr/>
        <a:lstStyle/>
        <a:p>
          <a:endParaRPr lang="en-US"/>
        </a:p>
      </dgm:t>
    </dgm:pt>
    <dgm:pt modelId="{957535AC-2CB2-1740-B409-78467D2B653B}">
      <dgm:prSet/>
      <dgm:spPr/>
      <dgm:t>
        <a:bodyPr/>
        <a:lstStyle/>
        <a:p>
          <a:pPr rtl="0"/>
          <a:r>
            <a:rPr lang="en-US" dirty="0" smtClean="0"/>
            <a:t>Interrealm authentication</a:t>
          </a:r>
          <a:endParaRPr lang="en-US" dirty="0"/>
        </a:p>
      </dgm:t>
    </dgm:pt>
    <dgm:pt modelId="{3F2F09A4-CE43-C743-8282-108EB1583E3C}" type="parTrans" cxnId="{36E666BA-00BD-F242-AE21-8A6831D82A77}">
      <dgm:prSet/>
      <dgm:spPr/>
      <dgm:t>
        <a:bodyPr/>
        <a:lstStyle/>
        <a:p>
          <a:endParaRPr lang="en-US"/>
        </a:p>
      </dgm:t>
    </dgm:pt>
    <dgm:pt modelId="{4E89A284-9A8F-C849-9C96-7693F370C312}" type="sibTrans" cxnId="{36E666BA-00BD-F242-AE21-8A6831D82A77}">
      <dgm:prSet/>
      <dgm:spPr/>
      <dgm:t>
        <a:bodyPr/>
        <a:lstStyle/>
        <a:p>
          <a:endParaRPr lang="en-US"/>
        </a:p>
      </dgm:t>
    </dgm:pt>
    <dgm:pt modelId="{85B24DF4-D569-E047-A540-62607AF85128}">
      <dgm:prSet/>
      <dgm:spPr/>
      <dgm:t>
        <a:bodyPr/>
        <a:lstStyle/>
        <a:p>
          <a:pPr rtl="0"/>
          <a:r>
            <a:rPr lang="en-US" dirty="0" smtClean="0"/>
            <a:t>Technical deficiencies</a:t>
          </a:r>
          <a:endParaRPr lang="en-US" dirty="0"/>
        </a:p>
      </dgm:t>
    </dgm:pt>
    <dgm:pt modelId="{A97522CA-97FA-974A-949B-B36A21858F82}" type="parTrans" cxnId="{014BE094-1A98-C549-865E-4005F084C8B5}">
      <dgm:prSet/>
      <dgm:spPr/>
      <dgm:t>
        <a:bodyPr/>
        <a:lstStyle/>
        <a:p>
          <a:endParaRPr lang="en-US"/>
        </a:p>
      </dgm:t>
    </dgm:pt>
    <dgm:pt modelId="{271D5F35-1375-FC4B-80EB-AD20D38F2320}" type="sibTrans" cxnId="{014BE094-1A98-C549-865E-4005F084C8B5}">
      <dgm:prSet/>
      <dgm:spPr/>
      <dgm:t>
        <a:bodyPr/>
        <a:lstStyle/>
        <a:p>
          <a:endParaRPr lang="en-US"/>
        </a:p>
      </dgm:t>
    </dgm:pt>
    <dgm:pt modelId="{2D143681-128B-8743-AAEB-196C76BFB714}">
      <dgm:prSet/>
      <dgm:spPr/>
      <dgm:t>
        <a:bodyPr/>
        <a:lstStyle/>
        <a:p>
          <a:pPr rtl="0"/>
          <a:r>
            <a:rPr lang="en-US" dirty="0" smtClean="0"/>
            <a:t>Double encryption</a:t>
          </a:r>
          <a:endParaRPr lang="en-US" dirty="0"/>
        </a:p>
      </dgm:t>
    </dgm:pt>
    <dgm:pt modelId="{7285052F-1EFC-214D-AC73-2187C564CC1B}" type="parTrans" cxnId="{5C4B8008-0588-B54D-800F-8280D973D993}">
      <dgm:prSet/>
      <dgm:spPr/>
      <dgm:t>
        <a:bodyPr/>
        <a:lstStyle/>
        <a:p>
          <a:endParaRPr lang="en-US"/>
        </a:p>
      </dgm:t>
    </dgm:pt>
    <dgm:pt modelId="{82264B92-F1B7-D24B-AB4A-DFB991C57C01}" type="sibTrans" cxnId="{5C4B8008-0588-B54D-800F-8280D973D993}">
      <dgm:prSet/>
      <dgm:spPr/>
      <dgm:t>
        <a:bodyPr/>
        <a:lstStyle/>
        <a:p>
          <a:endParaRPr lang="en-US"/>
        </a:p>
      </dgm:t>
    </dgm:pt>
    <dgm:pt modelId="{EEDAAD38-0270-2442-B851-5413F422949D}">
      <dgm:prSet/>
      <dgm:spPr/>
      <dgm:t>
        <a:bodyPr/>
        <a:lstStyle/>
        <a:p>
          <a:pPr rtl="0"/>
          <a:r>
            <a:rPr lang="en-US" dirty="0" smtClean="0"/>
            <a:t>PCBC encryption</a:t>
          </a:r>
          <a:endParaRPr lang="en-US" dirty="0"/>
        </a:p>
      </dgm:t>
    </dgm:pt>
    <dgm:pt modelId="{B0519C35-3BD9-5241-80B4-E278DD7DD1DD}" type="parTrans" cxnId="{D0DF132C-7903-A043-B028-2C88A33F7B21}">
      <dgm:prSet/>
      <dgm:spPr/>
      <dgm:t>
        <a:bodyPr/>
        <a:lstStyle/>
        <a:p>
          <a:endParaRPr lang="en-US"/>
        </a:p>
      </dgm:t>
    </dgm:pt>
    <dgm:pt modelId="{54524FBC-E2FF-DA44-9598-B9106C28CFED}" type="sibTrans" cxnId="{D0DF132C-7903-A043-B028-2C88A33F7B21}">
      <dgm:prSet/>
      <dgm:spPr/>
      <dgm:t>
        <a:bodyPr/>
        <a:lstStyle/>
        <a:p>
          <a:endParaRPr lang="en-US"/>
        </a:p>
      </dgm:t>
    </dgm:pt>
    <dgm:pt modelId="{00E71880-CC5E-524C-A6DC-68BD6852AF22}">
      <dgm:prSet/>
      <dgm:spPr/>
      <dgm:t>
        <a:bodyPr/>
        <a:lstStyle/>
        <a:p>
          <a:pPr rtl="0"/>
          <a:r>
            <a:rPr lang="en-US" dirty="0" smtClean="0"/>
            <a:t>Session keys</a:t>
          </a:r>
          <a:endParaRPr lang="en-US" dirty="0"/>
        </a:p>
      </dgm:t>
    </dgm:pt>
    <dgm:pt modelId="{46DE04A5-7EE7-7041-BA65-813DAFB78C8D}" type="parTrans" cxnId="{32DC8D5F-1899-8549-8025-6D85AF854890}">
      <dgm:prSet/>
      <dgm:spPr/>
      <dgm:t>
        <a:bodyPr/>
        <a:lstStyle/>
        <a:p>
          <a:endParaRPr lang="en-US"/>
        </a:p>
      </dgm:t>
    </dgm:pt>
    <dgm:pt modelId="{866DCB60-79B1-5842-AFD7-06F5D6C2A942}" type="sibTrans" cxnId="{32DC8D5F-1899-8549-8025-6D85AF854890}">
      <dgm:prSet/>
      <dgm:spPr/>
      <dgm:t>
        <a:bodyPr/>
        <a:lstStyle/>
        <a:p>
          <a:endParaRPr lang="en-US"/>
        </a:p>
      </dgm:t>
    </dgm:pt>
    <dgm:pt modelId="{CA00A946-EA95-A647-B053-F5FABE59E513}">
      <dgm:prSet/>
      <dgm:spPr/>
      <dgm:t>
        <a:bodyPr/>
        <a:lstStyle/>
        <a:p>
          <a:pPr rtl="0"/>
          <a:r>
            <a:rPr lang="en-US" dirty="0" smtClean="0"/>
            <a:t>Password attacks</a:t>
          </a:r>
          <a:endParaRPr lang="en-US" dirty="0"/>
        </a:p>
      </dgm:t>
    </dgm:pt>
    <dgm:pt modelId="{5D30ED62-5124-4D44-A2F4-57EA3B26FB3E}" type="parTrans" cxnId="{17772003-764C-494D-9CA0-EDF28F4347CC}">
      <dgm:prSet/>
      <dgm:spPr/>
      <dgm:t>
        <a:bodyPr/>
        <a:lstStyle/>
        <a:p>
          <a:endParaRPr lang="en-US"/>
        </a:p>
      </dgm:t>
    </dgm:pt>
    <dgm:pt modelId="{2F2177E7-FF74-9147-AFD9-09DD9B255EF1}" type="sibTrans" cxnId="{17772003-764C-494D-9CA0-EDF28F4347CC}">
      <dgm:prSet/>
      <dgm:spPr/>
      <dgm:t>
        <a:bodyPr/>
        <a:lstStyle/>
        <a:p>
          <a:endParaRPr lang="en-US"/>
        </a:p>
      </dgm:t>
    </dgm:pt>
    <dgm:pt modelId="{4FE1C1A5-0DF4-A648-B0FA-372EE81CE522}" type="pres">
      <dgm:prSet presAssocID="{FDED19C4-DDC8-1D46-AAC2-46AF3F1CF2B6}" presName="Name0" presStyleCnt="0">
        <dgm:presLayoutVars>
          <dgm:dir/>
          <dgm:animLvl val="lvl"/>
          <dgm:resizeHandles val="exact"/>
        </dgm:presLayoutVars>
      </dgm:prSet>
      <dgm:spPr/>
      <dgm:t>
        <a:bodyPr/>
        <a:lstStyle/>
        <a:p>
          <a:endParaRPr lang="zh-TW" altLang="en-US"/>
        </a:p>
      </dgm:t>
    </dgm:pt>
    <dgm:pt modelId="{34FF3A3F-2CA3-4F49-A145-D6DFF468413A}" type="pres">
      <dgm:prSet presAssocID="{97D569F2-8AB2-FD43-A148-A5DA7866C0E5}" presName="boxAndChildren" presStyleCnt="0"/>
      <dgm:spPr/>
    </dgm:pt>
    <dgm:pt modelId="{ACCBE9B9-8545-0A42-8324-3936B80BBAAA}" type="pres">
      <dgm:prSet presAssocID="{97D569F2-8AB2-FD43-A148-A5DA7866C0E5}" presName="parentTextBox" presStyleLbl="node1" presStyleIdx="0" presStyleCnt="1"/>
      <dgm:spPr/>
      <dgm:t>
        <a:bodyPr/>
        <a:lstStyle/>
        <a:p>
          <a:endParaRPr lang="zh-TW" altLang="en-US"/>
        </a:p>
      </dgm:t>
    </dgm:pt>
    <dgm:pt modelId="{98615DCA-7C3F-114C-9DEA-ACB584E59352}" type="pres">
      <dgm:prSet presAssocID="{97D569F2-8AB2-FD43-A148-A5DA7866C0E5}" presName="entireBox" presStyleLbl="node1" presStyleIdx="0" presStyleCnt="1"/>
      <dgm:spPr/>
      <dgm:t>
        <a:bodyPr/>
        <a:lstStyle/>
        <a:p>
          <a:endParaRPr lang="zh-TW" altLang="en-US"/>
        </a:p>
      </dgm:t>
    </dgm:pt>
    <dgm:pt modelId="{0419F3F0-0CB1-9240-80A2-45926708AAB9}" type="pres">
      <dgm:prSet presAssocID="{97D569F2-8AB2-FD43-A148-A5DA7866C0E5}" presName="descendantBox" presStyleCnt="0"/>
      <dgm:spPr/>
    </dgm:pt>
    <dgm:pt modelId="{5D48EB20-6C42-834F-8457-6E3434CCF828}" type="pres">
      <dgm:prSet presAssocID="{7EB638CE-70F3-074F-BA4C-E8C56ABE39BA}" presName="childTextBox" presStyleLbl="fgAccFollowNode1" presStyleIdx="0" presStyleCnt="2">
        <dgm:presLayoutVars>
          <dgm:bulletEnabled val="1"/>
        </dgm:presLayoutVars>
      </dgm:prSet>
      <dgm:spPr/>
      <dgm:t>
        <a:bodyPr/>
        <a:lstStyle/>
        <a:p>
          <a:endParaRPr lang="zh-TW" altLang="en-US"/>
        </a:p>
      </dgm:t>
    </dgm:pt>
    <dgm:pt modelId="{92BD13A5-1A3D-8E44-A4ED-0A07D45C046F}" type="pres">
      <dgm:prSet presAssocID="{85B24DF4-D569-E047-A540-62607AF85128}" presName="childTextBox" presStyleLbl="fgAccFollowNode1" presStyleIdx="1" presStyleCnt="2">
        <dgm:presLayoutVars>
          <dgm:bulletEnabled val="1"/>
        </dgm:presLayoutVars>
      </dgm:prSet>
      <dgm:spPr/>
      <dgm:t>
        <a:bodyPr/>
        <a:lstStyle/>
        <a:p>
          <a:endParaRPr lang="zh-TW" altLang="en-US"/>
        </a:p>
      </dgm:t>
    </dgm:pt>
  </dgm:ptLst>
  <dgm:cxnLst>
    <dgm:cxn modelId="{115AC556-5F8D-4A1B-873D-97427D33C0C1}" type="presOf" srcId="{FBF16B9E-5E4E-0644-B1FB-1F0E39E2B006}" destId="{5D48EB20-6C42-834F-8457-6E3434CCF828}" srcOrd="0" destOrd="5" presId="urn:microsoft.com/office/officeart/2005/8/layout/process4"/>
    <dgm:cxn modelId="{5C4B8008-0588-B54D-800F-8280D973D993}" srcId="{85B24DF4-D569-E047-A540-62607AF85128}" destId="{2D143681-128B-8743-AAEB-196C76BFB714}" srcOrd="0" destOrd="0" parTransId="{7285052F-1EFC-214D-AC73-2187C564CC1B}" sibTransId="{82264B92-F1B7-D24B-AB4A-DFB991C57C01}"/>
    <dgm:cxn modelId="{9F8AD7D0-5F01-452A-8D68-DCF2CFB5CD5F}" type="presOf" srcId="{EEDAAD38-0270-2442-B851-5413F422949D}" destId="{92BD13A5-1A3D-8E44-A4ED-0A07D45C046F}" srcOrd="0" destOrd="2" presId="urn:microsoft.com/office/officeart/2005/8/layout/process4"/>
    <dgm:cxn modelId="{65A2FB17-A384-CF4A-BF4D-FBFBE1CEFEEC}" srcId="{97D569F2-8AB2-FD43-A148-A5DA7866C0E5}" destId="{7EB638CE-70F3-074F-BA4C-E8C56ABE39BA}" srcOrd="0" destOrd="0" parTransId="{94FB3C54-9901-A04A-BC63-891ADA30DA52}" sibTransId="{1974E2E8-5CCB-D24E-BB3A-7EB553CA6B3D}"/>
    <dgm:cxn modelId="{D0DF132C-7903-A043-B028-2C88A33F7B21}" srcId="{85B24DF4-D569-E047-A540-62607AF85128}" destId="{EEDAAD38-0270-2442-B851-5413F422949D}" srcOrd="1" destOrd="0" parTransId="{B0519C35-3BD9-5241-80B4-E278DD7DD1DD}" sibTransId="{54524FBC-E2FF-DA44-9598-B9106C28CFED}"/>
    <dgm:cxn modelId="{771FD798-951B-2D48-8BBB-F404578D1A1A}" srcId="{7EB638CE-70F3-074F-BA4C-E8C56ABE39BA}" destId="{BEDF54BC-2705-4641-8CC4-9CF14D3C22C1}" srcOrd="1" destOrd="0" parTransId="{9DDCA98C-9A93-0B4C-B4EE-1EFA586EC433}" sibTransId="{6D2E9E15-7ECF-DA43-B4D8-96651B1F6BEF}"/>
    <dgm:cxn modelId="{010781FB-4C63-475D-8059-028EB0A6C1B7}" type="presOf" srcId="{97D569F2-8AB2-FD43-A148-A5DA7866C0E5}" destId="{98615DCA-7C3F-114C-9DEA-ACB584E59352}" srcOrd="1" destOrd="0" presId="urn:microsoft.com/office/officeart/2005/8/layout/process4"/>
    <dgm:cxn modelId="{9BB81583-EF50-4D74-8334-A96FD56A7B44}" type="presOf" srcId="{FDED19C4-DDC8-1D46-AAC2-46AF3F1CF2B6}" destId="{4FE1C1A5-0DF4-A648-B0FA-372EE81CE522}" srcOrd="0" destOrd="0" presId="urn:microsoft.com/office/officeart/2005/8/layout/process4"/>
    <dgm:cxn modelId="{17772003-764C-494D-9CA0-EDF28F4347CC}" srcId="{85B24DF4-D569-E047-A540-62607AF85128}" destId="{CA00A946-EA95-A647-B053-F5FABE59E513}" srcOrd="3" destOrd="0" parTransId="{5D30ED62-5124-4D44-A2F4-57EA3B26FB3E}" sibTransId="{2F2177E7-FF74-9147-AFD9-09DD9B255EF1}"/>
    <dgm:cxn modelId="{2271A3FF-7FAD-41E6-951D-521F04868493}" type="presOf" srcId="{CA00A946-EA95-A647-B053-F5FABE59E513}" destId="{92BD13A5-1A3D-8E44-A4ED-0A07D45C046F}" srcOrd="0" destOrd="4" presId="urn:microsoft.com/office/officeart/2005/8/layout/process4"/>
    <dgm:cxn modelId="{7C516929-ED14-A34C-87CF-E3AE939C252E}" srcId="{7EB638CE-70F3-074F-BA4C-E8C56ABE39BA}" destId="{26F3AE92-DB32-504E-9B59-143C3D025005}" srcOrd="0" destOrd="0" parTransId="{502EE9F7-EFE8-4545-BAFF-115C3E9635ED}" sibTransId="{4845EF6D-308E-3B4F-A423-D9C3AFB1144F}"/>
    <dgm:cxn modelId="{C4068012-A849-419C-BE19-0918A5406D85}" type="presOf" srcId="{85B24DF4-D569-E047-A540-62607AF85128}" destId="{92BD13A5-1A3D-8E44-A4ED-0A07D45C046F}" srcOrd="0" destOrd="0" presId="urn:microsoft.com/office/officeart/2005/8/layout/process4"/>
    <dgm:cxn modelId="{C00878B3-07BF-4BD5-93F2-0BF823AF9B1D}" type="presOf" srcId="{97D569F2-8AB2-FD43-A148-A5DA7866C0E5}" destId="{ACCBE9B9-8545-0A42-8324-3936B80BBAAA}" srcOrd="0" destOrd="0" presId="urn:microsoft.com/office/officeart/2005/8/layout/process4"/>
    <dgm:cxn modelId="{61937AA0-D8EB-4C2E-B457-597751129BDC}" type="presOf" srcId="{957535AC-2CB2-1740-B409-78467D2B653B}" destId="{5D48EB20-6C42-834F-8457-6E3434CCF828}" srcOrd="0" destOrd="6" presId="urn:microsoft.com/office/officeart/2005/8/layout/process4"/>
    <dgm:cxn modelId="{52ECA6CB-61A5-43C3-B92C-CDDBB401060E}" type="presOf" srcId="{2D143681-128B-8743-AAEB-196C76BFB714}" destId="{92BD13A5-1A3D-8E44-A4ED-0A07D45C046F}" srcOrd="0" destOrd="1" presId="urn:microsoft.com/office/officeart/2005/8/layout/process4"/>
    <dgm:cxn modelId="{9C9906A4-69C4-6048-AEF9-2AA0C8F04F80}" srcId="{FDED19C4-DDC8-1D46-AAC2-46AF3F1CF2B6}" destId="{97D569F2-8AB2-FD43-A148-A5DA7866C0E5}" srcOrd="0" destOrd="0" parTransId="{E744B7AE-E901-4D45-9870-A9418764DB39}" sibTransId="{E2C10C23-D2C6-3048-9F76-FBC59821B949}"/>
    <dgm:cxn modelId="{7D1659B0-75B8-3E40-8143-FAEBF3685B43}" srcId="{7EB638CE-70F3-074F-BA4C-E8C56ABE39BA}" destId="{88BEA2A4-0B6A-1C43-ADA5-EF66A63E1439}" srcOrd="3" destOrd="0" parTransId="{0EB061FC-CFCA-AC42-B6C2-9824D5666910}" sibTransId="{0121FDBF-C07A-5F43-8881-11190CB6342F}"/>
    <dgm:cxn modelId="{4852F858-9BC6-44A5-B6AE-A3022D334F42}" type="presOf" srcId="{88BEA2A4-0B6A-1C43-ADA5-EF66A63E1439}" destId="{5D48EB20-6C42-834F-8457-6E3434CCF828}" srcOrd="0" destOrd="4" presId="urn:microsoft.com/office/officeart/2005/8/layout/process4"/>
    <dgm:cxn modelId="{31E104B1-228C-4ABB-9EB8-D4167D666E08}" type="presOf" srcId="{26F3AE92-DB32-504E-9B59-143C3D025005}" destId="{5D48EB20-6C42-834F-8457-6E3434CCF828}" srcOrd="0" destOrd="1" presId="urn:microsoft.com/office/officeart/2005/8/layout/process4"/>
    <dgm:cxn modelId="{F4645248-5B6F-471A-A0FA-01E1AF0F09E4}" type="presOf" srcId="{00E71880-CC5E-524C-A6DC-68BD6852AF22}" destId="{92BD13A5-1A3D-8E44-A4ED-0A07D45C046F}" srcOrd="0" destOrd="3" presId="urn:microsoft.com/office/officeart/2005/8/layout/process4"/>
    <dgm:cxn modelId="{C1C5856E-EEFB-5A4A-8571-50C2F62F9A01}" srcId="{7EB638CE-70F3-074F-BA4C-E8C56ABE39BA}" destId="{AF1BB78C-B148-6344-8E80-A0A7D7C064E8}" srcOrd="2" destOrd="0" parTransId="{0C5F630B-3496-8046-80A5-1CBBD49FF250}" sibTransId="{CD0E2AB5-F771-D344-B573-B8CAE3769B6A}"/>
    <dgm:cxn modelId="{014BE094-1A98-C549-865E-4005F084C8B5}" srcId="{97D569F2-8AB2-FD43-A148-A5DA7866C0E5}" destId="{85B24DF4-D569-E047-A540-62607AF85128}" srcOrd="1" destOrd="0" parTransId="{A97522CA-97FA-974A-949B-B36A21858F82}" sibTransId="{271D5F35-1375-FC4B-80EB-AD20D38F2320}"/>
    <dgm:cxn modelId="{1B6DA73F-FE85-477A-A0FB-749423D7070E}" type="presOf" srcId="{7EB638CE-70F3-074F-BA4C-E8C56ABE39BA}" destId="{5D48EB20-6C42-834F-8457-6E3434CCF828}" srcOrd="0" destOrd="0" presId="urn:microsoft.com/office/officeart/2005/8/layout/process4"/>
    <dgm:cxn modelId="{32DC8D5F-1899-8549-8025-6D85AF854890}" srcId="{85B24DF4-D569-E047-A540-62607AF85128}" destId="{00E71880-CC5E-524C-A6DC-68BD6852AF22}" srcOrd="2" destOrd="0" parTransId="{46DE04A5-7EE7-7041-BA65-813DAFB78C8D}" sibTransId="{866DCB60-79B1-5842-AFD7-06F5D6C2A942}"/>
    <dgm:cxn modelId="{6E745D4F-4443-4166-A48E-D1622BEA3465}" type="presOf" srcId="{AF1BB78C-B148-6344-8E80-A0A7D7C064E8}" destId="{5D48EB20-6C42-834F-8457-6E3434CCF828}" srcOrd="0" destOrd="3" presId="urn:microsoft.com/office/officeart/2005/8/layout/process4"/>
    <dgm:cxn modelId="{E97C457F-2E32-419E-9899-E5A008B83424}" type="presOf" srcId="{BEDF54BC-2705-4641-8CC4-9CF14D3C22C1}" destId="{5D48EB20-6C42-834F-8457-6E3434CCF828}" srcOrd="0" destOrd="2" presId="urn:microsoft.com/office/officeart/2005/8/layout/process4"/>
    <dgm:cxn modelId="{36E666BA-00BD-F242-AE21-8A6831D82A77}" srcId="{7EB638CE-70F3-074F-BA4C-E8C56ABE39BA}" destId="{957535AC-2CB2-1740-B409-78467D2B653B}" srcOrd="5" destOrd="0" parTransId="{3F2F09A4-CE43-C743-8282-108EB1583E3C}" sibTransId="{4E89A284-9A8F-C849-9C96-7693F370C312}"/>
    <dgm:cxn modelId="{B978E377-3F2E-F843-9A1F-EC7E9959FDC8}" srcId="{7EB638CE-70F3-074F-BA4C-E8C56ABE39BA}" destId="{FBF16B9E-5E4E-0644-B1FB-1F0E39E2B006}" srcOrd="4" destOrd="0" parTransId="{4ECF6F66-470C-B24A-AFC1-18D1319F0FF3}" sibTransId="{388E2450-6FFF-044D-B041-2F8AAB6F18B2}"/>
    <dgm:cxn modelId="{10921546-B04C-4A28-8702-2D1C1A131211}" type="presParOf" srcId="{4FE1C1A5-0DF4-A648-B0FA-372EE81CE522}" destId="{34FF3A3F-2CA3-4F49-A145-D6DFF468413A}" srcOrd="0" destOrd="0" presId="urn:microsoft.com/office/officeart/2005/8/layout/process4"/>
    <dgm:cxn modelId="{55C4AB68-25D6-404B-BA1B-C728CECDCE0A}" type="presParOf" srcId="{34FF3A3F-2CA3-4F49-A145-D6DFF468413A}" destId="{ACCBE9B9-8545-0A42-8324-3936B80BBAAA}" srcOrd="0" destOrd="0" presId="urn:microsoft.com/office/officeart/2005/8/layout/process4"/>
    <dgm:cxn modelId="{1DB4C8A4-5723-4158-9539-7ECF6AAE98D7}" type="presParOf" srcId="{34FF3A3F-2CA3-4F49-A145-D6DFF468413A}" destId="{98615DCA-7C3F-114C-9DEA-ACB584E59352}" srcOrd="1" destOrd="0" presId="urn:microsoft.com/office/officeart/2005/8/layout/process4"/>
    <dgm:cxn modelId="{4FB35099-EAB0-4F01-93FE-4317091B3154}" type="presParOf" srcId="{34FF3A3F-2CA3-4F49-A145-D6DFF468413A}" destId="{0419F3F0-0CB1-9240-80A2-45926708AAB9}" srcOrd="2" destOrd="0" presId="urn:microsoft.com/office/officeart/2005/8/layout/process4"/>
    <dgm:cxn modelId="{66C11152-56E5-40E6-9581-672CA9164440}" type="presParOf" srcId="{0419F3F0-0CB1-9240-80A2-45926708AAB9}" destId="{5D48EB20-6C42-834F-8457-6E3434CCF828}" srcOrd="0" destOrd="0" presId="urn:microsoft.com/office/officeart/2005/8/layout/process4"/>
    <dgm:cxn modelId="{CD22AD98-4F48-449D-82A5-080A50CA763A}" type="presParOf" srcId="{0419F3F0-0CB1-9240-80A2-45926708AAB9}" destId="{92BD13A5-1A3D-8E44-A4ED-0A07D45C046F}"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D2423E4-4004-8844-8147-D3B40268345B}"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F4A2E6A0-F8D8-7F45-B6CD-AE3A4EDA6B00}">
      <dgm:prSet/>
      <dgm:spPr>
        <a:solidFill>
          <a:schemeClr val="bg1"/>
        </a:solidFill>
        <a:ln>
          <a:solidFill>
            <a:schemeClr val="accent1"/>
          </a:solidFill>
        </a:ln>
      </dgm:spPr>
      <dgm:t>
        <a:bodyPr/>
        <a:lstStyle/>
        <a:p>
          <a:pPr rtl="0"/>
          <a:r>
            <a:rPr lang="en-US" dirty="0" smtClean="0"/>
            <a:t>The Extensible Markup Language (XML)</a:t>
          </a:r>
          <a:endParaRPr lang="en-US" dirty="0"/>
        </a:p>
      </dgm:t>
    </dgm:pt>
    <dgm:pt modelId="{6A626184-04E8-334A-894E-1B6AAEC45B0E}" type="parTrans" cxnId="{230637E2-686F-964A-9FFA-0E7564672D2B}">
      <dgm:prSet/>
      <dgm:spPr/>
      <dgm:t>
        <a:bodyPr/>
        <a:lstStyle/>
        <a:p>
          <a:endParaRPr lang="en-US"/>
        </a:p>
      </dgm:t>
    </dgm:pt>
    <dgm:pt modelId="{74CECB05-E4AE-6542-B550-5ACA2395B7AF}" type="sibTrans" cxnId="{230637E2-686F-964A-9FFA-0E7564672D2B}">
      <dgm:prSet/>
      <dgm:spPr/>
      <dgm:t>
        <a:bodyPr/>
        <a:lstStyle/>
        <a:p>
          <a:endParaRPr lang="en-US"/>
        </a:p>
      </dgm:t>
    </dgm:pt>
    <dgm:pt modelId="{11CC3A85-D63A-FA4A-AC14-7E6E2ED88E90}">
      <dgm:prSet/>
      <dgm:spPr>
        <a:ln>
          <a:solidFill>
            <a:schemeClr val="tx1"/>
          </a:solidFill>
        </a:ln>
      </dgm:spPr>
      <dgm:t>
        <a:bodyPr/>
        <a:lstStyle/>
        <a:p>
          <a:pPr rtl="0"/>
          <a:r>
            <a:rPr lang="en-US" dirty="0" smtClean="0"/>
            <a:t>A markup language that uses sets of embedded tags or labels to characterize text elements within a document so as to indicate their appearance, function, meaning, or context</a:t>
          </a:r>
          <a:endParaRPr lang="en-US" dirty="0"/>
        </a:p>
      </dgm:t>
    </dgm:pt>
    <dgm:pt modelId="{014F8A88-C15C-9B44-B33D-0CEC993D5BCD}" type="parTrans" cxnId="{73AE95AE-9E5D-2943-BB75-A6A1FABD0EE1}">
      <dgm:prSet/>
      <dgm:spPr/>
      <dgm:t>
        <a:bodyPr/>
        <a:lstStyle/>
        <a:p>
          <a:endParaRPr lang="en-US"/>
        </a:p>
      </dgm:t>
    </dgm:pt>
    <dgm:pt modelId="{B6D4F9CD-348E-D143-91F5-162BBB7889C7}" type="sibTrans" cxnId="{73AE95AE-9E5D-2943-BB75-A6A1FABD0EE1}">
      <dgm:prSet/>
      <dgm:spPr/>
      <dgm:t>
        <a:bodyPr/>
        <a:lstStyle/>
        <a:p>
          <a:endParaRPr lang="en-US"/>
        </a:p>
      </dgm:t>
    </dgm:pt>
    <dgm:pt modelId="{0F2F1112-7F58-2F47-8A53-7D78FD453B0D}">
      <dgm:prSet/>
      <dgm:spPr>
        <a:solidFill>
          <a:schemeClr val="bg1"/>
        </a:solidFill>
        <a:ln>
          <a:solidFill>
            <a:schemeClr val="accent1"/>
          </a:solidFill>
        </a:ln>
      </dgm:spPr>
      <dgm:t>
        <a:bodyPr/>
        <a:lstStyle/>
        <a:p>
          <a:pPr rtl="0"/>
          <a:r>
            <a:rPr lang="en-US" dirty="0" smtClean="0"/>
            <a:t>The Simple Object Access Protocol (SOAP)</a:t>
          </a:r>
          <a:endParaRPr lang="en-US" dirty="0"/>
        </a:p>
      </dgm:t>
    </dgm:pt>
    <dgm:pt modelId="{BB866AFB-72CE-C44A-BA13-14C6EAF0713F}" type="parTrans" cxnId="{23AEFBC3-DDB6-3647-8F66-448E718966DF}">
      <dgm:prSet/>
      <dgm:spPr/>
      <dgm:t>
        <a:bodyPr/>
        <a:lstStyle/>
        <a:p>
          <a:endParaRPr lang="en-US"/>
        </a:p>
      </dgm:t>
    </dgm:pt>
    <dgm:pt modelId="{4FE7FFF6-F44E-BF49-A887-CDFD8367D362}" type="sibTrans" cxnId="{23AEFBC3-DDB6-3647-8F66-448E718966DF}">
      <dgm:prSet/>
      <dgm:spPr/>
      <dgm:t>
        <a:bodyPr/>
        <a:lstStyle/>
        <a:p>
          <a:endParaRPr lang="en-US"/>
        </a:p>
      </dgm:t>
    </dgm:pt>
    <dgm:pt modelId="{DD3682EA-69EF-324A-9485-27DE205275EA}">
      <dgm:prSet/>
      <dgm:spPr>
        <a:ln>
          <a:solidFill>
            <a:schemeClr val="tx1"/>
          </a:solidFill>
        </a:ln>
      </dgm:spPr>
      <dgm:t>
        <a:bodyPr/>
        <a:lstStyle/>
        <a:p>
          <a:pPr rtl="0"/>
          <a:r>
            <a:rPr lang="en-US" dirty="0" smtClean="0"/>
            <a:t>Enables applications to request services from one another with XML-based requests and receive responses as data formatted with XML</a:t>
          </a:r>
          <a:endParaRPr lang="en-US" dirty="0"/>
        </a:p>
      </dgm:t>
    </dgm:pt>
    <dgm:pt modelId="{6DD26C85-58DE-CD43-BA06-125CA8AE4259}" type="parTrans" cxnId="{61BDA83B-0E3A-2A40-809C-40C97992D263}">
      <dgm:prSet/>
      <dgm:spPr/>
      <dgm:t>
        <a:bodyPr/>
        <a:lstStyle/>
        <a:p>
          <a:endParaRPr lang="en-US"/>
        </a:p>
      </dgm:t>
    </dgm:pt>
    <dgm:pt modelId="{E9470C69-ED39-D645-82B7-F2D2CDEBE578}" type="sibTrans" cxnId="{61BDA83B-0E3A-2A40-809C-40C97992D263}">
      <dgm:prSet/>
      <dgm:spPr/>
      <dgm:t>
        <a:bodyPr/>
        <a:lstStyle/>
        <a:p>
          <a:endParaRPr lang="en-US"/>
        </a:p>
      </dgm:t>
    </dgm:pt>
    <dgm:pt modelId="{2F1C5F24-E788-B940-BD1D-D0D6944467F1}">
      <dgm:prSet/>
      <dgm:spPr>
        <a:solidFill>
          <a:schemeClr val="bg1"/>
        </a:solidFill>
        <a:ln>
          <a:solidFill>
            <a:schemeClr val="accent1"/>
          </a:solidFill>
        </a:ln>
      </dgm:spPr>
      <dgm:t>
        <a:bodyPr/>
        <a:lstStyle/>
        <a:p>
          <a:pPr rtl="0"/>
          <a:r>
            <a:rPr lang="en-US" dirty="0" smtClean="0"/>
            <a:t>WS-Security</a:t>
          </a:r>
          <a:endParaRPr lang="en-US" dirty="0"/>
        </a:p>
      </dgm:t>
    </dgm:pt>
    <dgm:pt modelId="{74DA54FB-DF20-CC4D-8C6F-C73147489BAE}" type="parTrans" cxnId="{2B338923-112A-994D-8D0C-2EB2A215556D}">
      <dgm:prSet/>
      <dgm:spPr/>
      <dgm:t>
        <a:bodyPr/>
        <a:lstStyle/>
        <a:p>
          <a:endParaRPr lang="en-US"/>
        </a:p>
      </dgm:t>
    </dgm:pt>
    <dgm:pt modelId="{99E95EC8-8270-114A-BA25-C6E8A4E91341}" type="sibTrans" cxnId="{2B338923-112A-994D-8D0C-2EB2A215556D}">
      <dgm:prSet/>
      <dgm:spPr/>
      <dgm:t>
        <a:bodyPr/>
        <a:lstStyle/>
        <a:p>
          <a:endParaRPr lang="en-US"/>
        </a:p>
      </dgm:t>
    </dgm:pt>
    <dgm:pt modelId="{42EC9970-D554-6B4F-BC52-FEBF4B4A15A5}">
      <dgm:prSet/>
      <dgm:spPr>
        <a:ln>
          <a:solidFill>
            <a:schemeClr val="tx1"/>
          </a:solidFill>
        </a:ln>
      </dgm:spPr>
      <dgm:t>
        <a:bodyPr/>
        <a:lstStyle/>
        <a:p>
          <a:pPr rtl="0"/>
          <a:r>
            <a:rPr lang="en-US" dirty="0" smtClean="0"/>
            <a:t>A set of SOAP extensions for implementing message integrity and confidentiality in Web services</a:t>
          </a:r>
          <a:endParaRPr lang="en-US" dirty="0"/>
        </a:p>
      </dgm:t>
    </dgm:pt>
    <dgm:pt modelId="{753DBD19-0D2B-1B48-8544-039D3A98E640}" type="parTrans" cxnId="{7E8A740C-0098-4740-B326-85983489E1FF}">
      <dgm:prSet/>
      <dgm:spPr/>
      <dgm:t>
        <a:bodyPr/>
        <a:lstStyle/>
        <a:p>
          <a:endParaRPr lang="en-US"/>
        </a:p>
      </dgm:t>
    </dgm:pt>
    <dgm:pt modelId="{DC0AE02F-B8F4-AF4E-A6B4-9F83565C75C8}" type="sibTrans" cxnId="{7E8A740C-0098-4740-B326-85983489E1FF}">
      <dgm:prSet/>
      <dgm:spPr/>
      <dgm:t>
        <a:bodyPr/>
        <a:lstStyle/>
        <a:p>
          <a:endParaRPr lang="en-US"/>
        </a:p>
      </dgm:t>
    </dgm:pt>
    <dgm:pt modelId="{00EF09AF-E825-A440-AB2B-67D7C4E2E5D4}">
      <dgm:prSet/>
      <dgm:spPr>
        <a:solidFill>
          <a:schemeClr val="bg1"/>
        </a:solidFill>
        <a:ln>
          <a:solidFill>
            <a:schemeClr val="accent1"/>
          </a:solidFill>
        </a:ln>
      </dgm:spPr>
      <dgm:t>
        <a:bodyPr/>
        <a:lstStyle/>
        <a:p>
          <a:pPr rtl="0"/>
          <a:r>
            <a:rPr lang="en-US" dirty="0" smtClean="0"/>
            <a:t>Security Assertion Markup Language (SAML)</a:t>
          </a:r>
          <a:endParaRPr lang="en-US" dirty="0"/>
        </a:p>
      </dgm:t>
    </dgm:pt>
    <dgm:pt modelId="{74347886-1A98-8643-BF30-60ADD1F13953}" type="parTrans" cxnId="{23CCE171-D72C-5346-9F6C-E5EFA739CC52}">
      <dgm:prSet/>
      <dgm:spPr/>
      <dgm:t>
        <a:bodyPr/>
        <a:lstStyle/>
        <a:p>
          <a:endParaRPr lang="en-US"/>
        </a:p>
      </dgm:t>
    </dgm:pt>
    <dgm:pt modelId="{FC0D52DB-516C-3F48-A113-85272450F74B}" type="sibTrans" cxnId="{23CCE171-D72C-5346-9F6C-E5EFA739CC52}">
      <dgm:prSet/>
      <dgm:spPr/>
      <dgm:t>
        <a:bodyPr/>
        <a:lstStyle/>
        <a:p>
          <a:endParaRPr lang="en-US"/>
        </a:p>
      </dgm:t>
    </dgm:pt>
    <dgm:pt modelId="{B23C3449-C8D4-2747-B33C-C1A92844CB51}">
      <dgm:prSet/>
      <dgm:spPr>
        <a:ln>
          <a:solidFill>
            <a:schemeClr val="tx1"/>
          </a:solidFill>
        </a:ln>
      </dgm:spPr>
      <dgm:t>
        <a:bodyPr/>
        <a:lstStyle/>
        <a:p>
          <a:pPr rtl="0"/>
          <a:r>
            <a:rPr lang="en-US" dirty="0" smtClean="0"/>
            <a:t>An XML-based language for the exchange of security information between online business partners</a:t>
          </a:r>
          <a:endParaRPr lang="en-US" dirty="0"/>
        </a:p>
      </dgm:t>
    </dgm:pt>
    <dgm:pt modelId="{6646F414-FF79-2442-89D5-6D2E02813509}" type="parTrans" cxnId="{98E45541-9C1B-0144-B20E-05CFED357319}">
      <dgm:prSet/>
      <dgm:spPr/>
      <dgm:t>
        <a:bodyPr/>
        <a:lstStyle/>
        <a:p>
          <a:endParaRPr lang="en-US"/>
        </a:p>
      </dgm:t>
    </dgm:pt>
    <dgm:pt modelId="{16A18B41-E242-4A4A-91D8-97E2984A7F8D}" type="sibTrans" cxnId="{98E45541-9C1B-0144-B20E-05CFED357319}">
      <dgm:prSet/>
      <dgm:spPr/>
      <dgm:t>
        <a:bodyPr/>
        <a:lstStyle/>
        <a:p>
          <a:endParaRPr lang="en-US"/>
        </a:p>
      </dgm:t>
    </dgm:pt>
    <dgm:pt modelId="{1A4FD7A5-DF68-F34E-914E-75D874D2D6FC}" type="pres">
      <dgm:prSet presAssocID="{6D2423E4-4004-8844-8147-D3B40268345B}" presName="theList" presStyleCnt="0">
        <dgm:presLayoutVars>
          <dgm:dir/>
          <dgm:animLvl val="lvl"/>
          <dgm:resizeHandles val="exact"/>
        </dgm:presLayoutVars>
      </dgm:prSet>
      <dgm:spPr/>
      <dgm:t>
        <a:bodyPr/>
        <a:lstStyle/>
        <a:p>
          <a:endParaRPr lang="en-US"/>
        </a:p>
      </dgm:t>
    </dgm:pt>
    <dgm:pt modelId="{47305C00-7A1B-3E4B-A781-4A7870373281}" type="pres">
      <dgm:prSet presAssocID="{F4A2E6A0-F8D8-7F45-B6CD-AE3A4EDA6B00}" presName="compNode" presStyleCnt="0"/>
      <dgm:spPr/>
    </dgm:pt>
    <dgm:pt modelId="{320B82E8-77A7-B544-9EE6-2B49635EB5F0}" type="pres">
      <dgm:prSet presAssocID="{F4A2E6A0-F8D8-7F45-B6CD-AE3A4EDA6B00}" presName="aNode" presStyleLbl="bgShp" presStyleIdx="0" presStyleCnt="4"/>
      <dgm:spPr/>
      <dgm:t>
        <a:bodyPr/>
        <a:lstStyle/>
        <a:p>
          <a:endParaRPr lang="en-US"/>
        </a:p>
      </dgm:t>
    </dgm:pt>
    <dgm:pt modelId="{FED9450D-3389-A141-A858-89DA0B86F0D6}" type="pres">
      <dgm:prSet presAssocID="{F4A2E6A0-F8D8-7F45-B6CD-AE3A4EDA6B00}" presName="textNode" presStyleLbl="bgShp" presStyleIdx="0" presStyleCnt="4"/>
      <dgm:spPr/>
      <dgm:t>
        <a:bodyPr/>
        <a:lstStyle/>
        <a:p>
          <a:endParaRPr lang="en-US"/>
        </a:p>
      </dgm:t>
    </dgm:pt>
    <dgm:pt modelId="{E16AB17E-6C44-9440-845E-698D916375EE}" type="pres">
      <dgm:prSet presAssocID="{F4A2E6A0-F8D8-7F45-B6CD-AE3A4EDA6B00}" presName="compChildNode" presStyleCnt="0"/>
      <dgm:spPr/>
    </dgm:pt>
    <dgm:pt modelId="{D19B16A3-0E66-4249-8C40-73DC0D33AE07}" type="pres">
      <dgm:prSet presAssocID="{F4A2E6A0-F8D8-7F45-B6CD-AE3A4EDA6B00}" presName="theInnerList" presStyleCnt="0"/>
      <dgm:spPr/>
    </dgm:pt>
    <dgm:pt modelId="{F88A9623-B695-3B43-9907-BC1A2CED98C0}" type="pres">
      <dgm:prSet presAssocID="{11CC3A85-D63A-FA4A-AC14-7E6E2ED88E90}" presName="childNode" presStyleLbl="node1" presStyleIdx="0" presStyleCnt="4">
        <dgm:presLayoutVars>
          <dgm:bulletEnabled val="1"/>
        </dgm:presLayoutVars>
      </dgm:prSet>
      <dgm:spPr/>
      <dgm:t>
        <a:bodyPr/>
        <a:lstStyle/>
        <a:p>
          <a:endParaRPr lang="en-US"/>
        </a:p>
      </dgm:t>
    </dgm:pt>
    <dgm:pt modelId="{0B13B2DB-04D8-2344-890F-D37AC48446C5}" type="pres">
      <dgm:prSet presAssocID="{F4A2E6A0-F8D8-7F45-B6CD-AE3A4EDA6B00}" presName="aSpace" presStyleCnt="0"/>
      <dgm:spPr/>
    </dgm:pt>
    <dgm:pt modelId="{1B4FC2FE-D617-FD4A-92AE-2807D13F868E}" type="pres">
      <dgm:prSet presAssocID="{0F2F1112-7F58-2F47-8A53-7D78FD453B0D}" presName="compNode" presStyleCnt="0"/>
      <dgm:spPr/>
    </dgm:pt>
    <dgm:pt modelId="{F7215F10-B00F-0B4B-89FD-E0D837330A4A}" type="pres">
      <dgm:prSet presAssocID="{0F2F1112-7F58-2F47-8A53-7D78FD453B0D}" presName="aNode" presStyleLbl="bgShp" presStyleIdx="1" presStyleCnt="4"/>
      <dgm:spPr/>
      <dgm:t>
        <a:bodyPr/>
        <a:lstStyle/>
        <a:p>
          <a:endParaRPr lang="en-US"/>
        </a:p>
      </dgm:t>
    </dgm:pt>
    <dgm:pt modelId="{4B5AEE58-B600-1E48-9726-8610E7C71343}" type="pres">
      <dgm:prSet presAssocID="{0F2F1112-7F58-2F47-8A53-7D78FD453B0D}" presName="textNode" presStyleLbl="bgShp" presStyleIdx="1" presStyleCnt="4"/>
      <dgm:spPr/>
      <dgm:t>
        <a:bodyPr/>
        <a:lstStyle/>
        <a:p>
          <a:endParaRPr lang="en-US"/>
        </a:p>
      </dgm:t>
    </dgm:pt>
    <dgm:pt modelId="{7DAFB3E6-F02C-D94E-ABD6-3F5C1C216AB3}" type="pres">
      <dgm:prSet presAssocID="{0F2F1112-7F58-2F47-8A53-7D78FD453B0D}" presName="compChildNode" presStyleCnt="0"/>
      <dgm:spPr/>
    </dgm:pt>
    <dgm:pt modelId="{4EF2BC27-02C2-D741-9A51-4489E5A8AB0D}" type="pres">
      <dgm:prSet presAssocID="{0F2F1112-7F58-2F47-8A53-7D78FD453B0D}" presName="theInnerList" presStyleCnt="0"/>
      <dgm:spPr/>
    </dgm:pt>
    <dgm:pt modelId="{987C18A4-1DC5-6746-9B80-C63742427AFE}" type="pres">
      <dgm:prSet presAssocID="{DD3682EA-69EF-324A-9485-27DE205275EA}" presName="childNode" presStyleLbl="node1" presStyleIdx="1" presStyleCnt="4">
        <dgm:presLayoutVars>
          <dgm:bulletEnabled val="1"/>
        </dgm:presLayoutVars>
      </dgm:prSet>
      <dgm:spPr/>
      <dgm:t>
        <a:bodyPr/>
        <a:lstStyle/>
        <a:p>
          <a:endParaRPr lang="en-US"/>
        </a:p>
      </dgm:t>
    </dgm:pt>
    <dgm:pt modelId="{8E8D5B86-D9FE-A142-BE36-BD00B75BD5AF}" type="pres">
      <dgm:prSet presAssocID="{0F2F1112-7F58-2F47-8A53-7D78FD453B0D}" presName="aSpace" presStyleCnt="0"/>
      <dgm:spPr/>
    </dgm:pt>
    <dgm:pt modelId="{F3F2D1B3-C46D-FD4D-B71F-38BA9CA9D2D3}" type="pres">
      <dgm:prSet presAssocID="{2F1C5F24-E788-B940-BD1D-D0D6944467F1}" presName="compNode" presStyleCnt="0"/>
      <dgm:spPr/>
    </dgm:pt>
    <dgm:pt modelId="{44F32B5C-82E6-5040-BF4B-C75C9346DA49}" type="pres">
      <dgm:prSet presAssocID="{2F1C5F24-E788-B940-BD1D-D0D6944467F1}" presName="aNode" presStyleLbl="bgShp" presStyleIdx="2" presStyleCnt="4"/>
      <dgm:spPr/>
      <dgm:t>
        <a:bodyPr/>
        <a:lstStyle/>
        <a:p>
          <a:endParaRPr lang="en-US"/>
        </a:p>
      </dgm:t>
    </dgm:pt>
    <dgm:pt modelId="{5D06E734-EC9C-9A42-AB13-631B2A7660C0}" type="pres">
      <dgm:prSet presAssocID="{2F1C5F24-E788-B940-BD1D-D0D6944467F1}" presName="textNode" presStyleLbl="bgShp" presStyleIdx="2" presStyleCnt="4"/>
      <dgm:spPr/>
      <dgm:t>
        <a:bodyPr/>
        <a:lstStyle/>
        <a:p>
          <a:endParaRPr lang="en-US"/>
        </a:p>
      </dgm:t>
    </dgm:pt>
    <dgm:pt modelId="{F2A98F65-7AA7-174A-992A-875BE6C01F1A}" type="pres">
      <dgm:prSet presAssocID="{2F1C5F24-E788-B940-BD1D-D0D6944467F1}" presName="compChildNode" presStyleCnt="0"/>
      <dgm:spPr/>
    </dgm:pt>
    <dgm:pt modelId="{E0742C2A-88EA-2F4A-8116-7484213592D3}" type="pres">
      <dgm:prSet presAssocID="{2F1C5F24-E788-B940-BD1D-D0D6944467F1}" presName="theInnerList" presStyleCnt="0"/>
      <dgm:spPr/>
    </dgm:pt>
    <dgm:pt modelId="{2171E679-C0DB-6F4F-BC0F-7FCD8C5AD0CD}" type="pres">
      <dgm:prSet presAssocID="{42EC9970-D554-6B4F-BC52-FEBF4B4A15A5}" presName="childNode" presStyleLbl="node1" presStyleIdx="2" presStyleCnt="4">
        <dgm:presLayoutVars>
          <dgm:bulletEnabled val="1"/>
        </dgm:presLayoutVars>
      </dgm:prSet>
      <dgm:spPr/>
      <dgm:t>
        <a:bodyPr/>
        <a:lstStyle/>
        <a:p>
          <a:endParaRPr lang="en-US"/>
        </a:p>
      </dgm:t>
    </dgm:pt>
    <dgm:pt modelId="{93199328-1960-4948-8023-7055FD216753}" type="pres">
      <dgm:prSet presAssocID="{2F1C5F24-E788-B940-BD1D-D0D6944467F1}" presName="aSpace" presStyleCnt="0"/>
      <dgm:spPr/>
    </dgm:pt>
    <dgm:pt modelId="{79B7F419-B82B-404B-8235-1887F7CDB330}" type="pres">
      <dgm:prSet presAssocID="{00EF09AF-E825-A440-AB2B-67D7C4E2E5D4}" presName="compNode" presStyleCnt="0"/>
      <dgm:spPr/>
    </dgm:pt>
    <dgm:pt modelId="{58FAE8FB-3A6F-4444-AD4B-225FD98380AC}" type="pres">
      <dgm:prSet presAssocID="{00EF09AF-E825-A440-AB2B-67D7C4E2E5D4}" presName="aNode" presStyleLbl="bgShp" presStyleIdx="3" presStyleCnt="4"/>
      <dgm:spPr/>
      <dgm:t>
        <a:bodyPr/>
        <a:lstStyle/>
        <a:p>
          <a:endParaRPr lang="en-US"/>
        </a:p>
      </dgm:t>
    </dgm:pt>
    <dgm:pt modelId="{ADAF1605-253C-9641-B93B-14BBB3DDAE38}" type="pres">
      <dgm:prSet presAssocID="{00EF09AF-E825-A440-AB2B-67D7C4E2E5D4}" presName="textNode" presStyleLbl="bgShp" presStyleIdx="3" presStyleCnt="4"/>
      <dgm:spPr/>
      <dgm:t>
        <a:bodyPr/>
        <a:lstStyle/>
        <a:p>
          <a:endParaRPr lang="en-US"/>
        </a:p>
      </dgm:t>
    </dgm:pt>
    <dgm:pt modelId="{A1F49F1C-61F9-504B-A81E-B1FF618F4C36}" type="pres">
      <dgm:prSet presAssocID="{00EF09AF-E825-A440-AB2B-67D7C4E2E5D4}" presName="compChildNode" presStyleCnt="0"/>
      <dgm:spPr/>
    </dgm:pt>
    <dgm:pt modelId="{6011B397-653E-0944-B906-B0193D80C29D}" type="pres">
      <dgm:prSet presAssocID="{00EF09AF-E825-A440-AB2B-67D7C4E2E5D4}" presName="theInnerList" presStyleCnt="0"/>
      <dgm:spPr/>
    </dgm:pt>
    <dgm:pt modelId="{FAD7A9B7-A076-B049-BBD0-1FAE76E162B6}" type="pres">
      <dgm:prSet presAssocID="{B23C3449-C8D4-2747-B33C-C1A92844CB51}" presName="childNode" presStyleLbl="node1" presStyleIdx="3" presStyleCnt="4">
        <dgm:presLayoutVars>
          <dgm:bulletEnabled val="1"/>
        </dgm:presLayoutVars>
      </dgm:prSet>
      <dgm:spPr/>
      <dgm:t>
        <a:bodyPr/>
        <a:lstStyle/>
        <a:p>
          <a:endParaRPr lang="en-US"/>
        </a:p>
      </dgm:t>
    </dgm:pt>
  </dgm:ptLst>
  <dgm:cxnLst>
    <dgm:cxn modelId="{23CCE171-D72C-5346-9F6C-E5EFA739CC52}" srcId="{6D2423E4-4004-8844-8147-D3B40268345B}" destId="{00EF09AF-E825-A440-AB2B-67D7C4E2E5D4}" srcOrd="3" destOrd="0" parTransId="{74347886-1A98-8643-BF30-60ADD1F13953}" sibTransId="{FC0D52DB-516C-3F48-A113-85272450F74B}"/>
    <dgm:cxn modelId="{BA14DFA3-FD57-4CBB-B58A-26B4B24DC4F1}" type="presOf" srcId="{2F1C5F24-E788-B940-BD1D-D0D6944467F1}" destId="{5D06E734-EC9C-9A42-AB13-631B2A7660C0}" srcOrd="1" destOrd="0" presId="urn:microsoft.com/office/officeart/2005/8/layout/lProcess2"/>
    <dgm:cxn modelId="{7E8A740C-0098-4740-B326-85983489E1FF}" srcId="{2F1C5F24-E788-B940-BD1D-D0D6944467F1}" destId="{42EC9970-D554-6B4F-BC52-FEBF4B4A15A5}" srcOrd="0" destOrd="0" parTransId="{753DBD19-0D2B-1B48-8544-039D3A98E640}" sibTransId="{DC0AE02F-B8F4-AF4E-A6B4-9F83565C75C8}"/>
    <dgm:cxn modelId="{98E45541-9C1B-0144-B20E-05CFED357319}" srcId="{00EF09AF-E825-A440-AB2B-67D7C4E2E5D4}" destId="{B23C3449-C8D4-2747-B33C-C1A92844CB51}" srcOrd="0" destOrd="0" parTransId="{6646F414-FF79-2442-89D5-6D2E02813509}" sibTransId="{16A18B41-E242-4A4A-91D8-97E2984A7F8D}"/>
    <dgm:cxn modelId="{B10B8BD2-29F3-4B5B-9C3E-9BD5703623A1}" type="presOf" srcId="{6D2423E4-4004-8844-8147-D3B40268345B}" destId="{1A4FD7A5-DF68-F34E-914E-75D874D2D6FC}" srcOrd="0" destOrd="0" presId="urn:microsoft.com/office/officeart/2005/8/layout/lProcess2"/>
    <dgm:cxn modelId="{D5CBFD67-217D-4A9C-B064-0655D3B11935}" type="presOf" srcId="{DD3682EA-69EF-324A-9485-27DE205275EA}" destId="{987C18A4-1DC5-6746-9B80-C63742427AFE}" srcOrd="0" destOrd="0" presId="urn:microsoft.com/office/officeart/2005/8/layout/lProcess2"/>
    <dgm:cxn modelId="{65323FF9-8160-4050-A7AF-4A4DCEA36E24}" type="presOf" srcId="{42EC9970-D554-6B4F-BC52-FEBF4B4A15A5}" destId="{2171E679-C0DB-6F4F-BC0F-7FCD8C5AD0CD}" srcOrd="0" destOrd="0" presId="urn:microsoft.com/office/officeart/2005/8/layout/lProcess2"/>
    <dgm:cxn modelId="{230637E2-686F-964A-9FFA-0E7564672D2B}" srcId="{6D2423E4-4004-8844-8147-D3B40268345B}" destId="{F4A2E6A0-F8D8-7F45-B6CD-AE3A4EDA6B00}" srcOrd="0" destOrd="0" parTransId="{6A626184-04E8-334A-894E-1B6AAEC45B0E}" sibTransId="{74CECB05-E4AE-6542-B550-5ACA2395B7AF}"/>
    <dgm:cxn modelId="{5BD072E2-08FC-4A0F-9607-438A879E37FE}" type="presOf" srcId="{F4A2E6A0-F8D8-7F45-B6CD-AE3A4EDA6B00}" destId="{FED9450D-3389-A141-A858-89DA0B86F0D6}" srcOrd="1" destOrd="0" presId="urn:microsoft.com/office/officeart/2005/8/layout/lProcess2"/>
    <dgm:cxn modelId="{F3012FF3-6110-4C92-9414-6F380A7B048B}" type="presOf" srcId="{00EF09AF-E825-A440-AB2B-67D7C4E2E5D4}" destId="{ADAF1605-253C-9641-B93B-14BBB3DDAE38}" srcOrd="1" destOrd="0" presId="urn:microsoft.com/office/officeart/2005/8/layout/lProcess2"/>
    <dgm:cxn modelId="{D1B0BB96-7FF2-4BCA-8A43-8C456DC7B92F}" type="presOf" srcId="{2F1C5F24-E788-B940-BD1D-D0D6944467F1}" destId="{44F32B5C-82E6-5040-BF4B-C75C9346DA49}" srcOrd="0" destOrd="0" presId="urn:microsoft.com/office/officeart/2005/8/layout/lProcess2"/>
    <dgm:cxn modelId="{400403EA-E1A3-440B-887F-150BEAABA182}" type="presOf" srcId="{0F2F1112-7F58-2F47-8A53-7D78FD453B0D}" destId="{F7215F10-B00F-0B4B-89FD-E0D837330A4A}" srcOrd="0" destOrd="0" presId="urn:microsoft.com/office/officeart/2005/8/layout/lProcess2"/>
    <dgm:cxn modelId="{EDDA5E85-EBEA-4F9A-8391-D860E51F46D0}" type="presOf" srcId="{B23C3449-C8D4-2747-B33C-C1A92844CB51}" destId="{FAD7A9B7-A076-B049-BBD0-1FAE76E162B6}" srcOrd="0" destOrd="0" presId="urn:microsoft.com/office/officeart/2005/8/layout/lProcess2"/>
    <dgm:cxn modelId="{23AEFBC3-DDB6-3647-8F66-448E718966DF}" srcId="{6D2423E4-4004-8844-8147-D3B40268345B}" destId="{0F2F1112-7F58-2F47-8A53-7D78FD453B0D}" srcOrd="1" destOrd="0" parTransId="{BB866AFB-72CE-C44A-BA13-14C6EAF0713F}" sibTransId="{4FE7FFF6-F44E-BF49-A887-CDFD8367D362}"/>
    <dgm:cxn modelId="{2B338923-112A-994D-8D0C-2EB2A215556D}" srcId="{6D2423E4-4004-8844-8147-D3B40268345B}" destId="{2F1C5F24-E788-B940-BD1D-D0D6944467F1}" srcOrd="2" destOrd="0" parTransId="{74DA54FB-DF20-CC4D-8C6F-C73147489BAE}" sibTransId="{99E95EC8-8270-114A-BA25-C6E8A4E91341}"/>
    <dgm:cxn modelId="{1D8B5A77-39EB-48CC-85F2-12DA54C2AEC0}" type="presOf" srcId="{00EF09AF-E825-A440-AB2B-67D7C4E2E5D4}" destId="{58FAE8FB-3A6F-4444-AD4B-225FD98380AC}" srcOrd="0" destOrd="0" presId="urn:microsoft.com/office/officeart/2005/8/layout/lProcess2"/>
    <dgm:cxn modelId="{46EE0409-3682-40A5-BFB4-4A93DC142F55}" type="presOf" srcId="{11CC3A85-D63A-FA4A-AC14-7E6E2ED88E90}" destId="{F88A9623-B695-3B43-9907-BC1A2CED98C0}" srcOrd="0" destOrd="0" presId="urn:microsoft.com/office/officeart/2005/8/layout/lProcess2"/>
    <dgm:cxn modelId="{390E5C41-490D-41F3-ABDF-F437FC7DE57C}" type="presOf" srcId="{F4A2E6A0-F8D8-7F45-B6CD-AE3A4EDA6B00}" destId="{320B82E8-77A7-B544-9EE6-2B49635EB5F0}" srcOrd="0" destOrd="0" presId="urn:microsoft.com/office/officeart/2005/8/layout/lProcess2"/>
    <dgm:cxn modelId="{61BDA83B-0E3A-2A40-809C-40C97992D263}" srcId="{0F2F1112-7F58-2F47-8A53-7D78FD453B0D}" destId="{DD3682EA-69EF-324A-9485-27DE205275EA}" srcOrd="0" destOrd="0" parTransId="{6DD26C85-58DE-CD43-BA06-125CA8AE4259}" sibTransId="{E9470C69-ED39-D645-82B7-F2D2CDEBE578}"/>
    <dgm:cxn modelId="{FE8E9D12-49D3-4DFD-9E5B-3C6C52ECEC35}" type="presOf" srcId="{0F2F1112-7F58-2F47-8A53-7D78FD453B0D}" destId="{4B5AEE58-B600-1E48-9726-8610E7C71343}" srcOrd="1" destOrd="0" presId="urn:microsoft.com/office/officeart/2005/8/layout/lProcess2"/>
    <dgm:cxn modelId="{73AE95AE-9E5D-2943-BB75-A6A1FABD0EE1}" srcId="{F4A2E6A0-F8D8-7F45-B6CD-AE3A4EDA6B00}" destId="{11CC3A85-D63A-FA4A-AC14-7E6E2ED88E90}" srcOrd="0" destOrd="0" parTransId="{014F8A88-C15C-9B44-B33D-0CEC993D5BCD}" sibTransId="{B6D4F9CD-348E-D143-91F5-162BBB7889C7}"/>
    <dgm:cxn modelId="{A1F26214-C954-47F3-926D-95DA3AF7D4F3}" type="presParOf" srcId="{1A4FD7A5-DF68-F34E-914E-75D874D2D6FC}" destId="{47305C00-7A1B-3E4B-A781-4A7870373281}" srcOrd="0" destOrd="0" presId="urn:microsoft.com/office/officeart/2005/8/layout/lProcess2"/>
    <dgm:cxn modelId="{FF49D18F-F2E7-474B-A019-B50CBF55DE95}" type="presParOf" srcId="{47305C00-7A1B-3E4B-A781-4A7870373281}" destId="{320B82E8-77A7-B544-9EE6-2B49635EB5F0}" srcOrd="0" destOrd="0" presId="urn:microsoft.com/office/officeart/2005/8/layout/lProcess2"/>
    <dgm:cxn modelId="{D4FCA9FD-39C3-4D7E-A4CE-DA370AA1EDC2}" type="presParOf" srcId="{47305C00-7A1B-3E4B-A781-4A7870373281}" destId="{FED9450D-3389-A141-A858-89DA0B86F0D6}" srcOrd="1" destOrd="0" presId="urn:microsoft.com/office/officeart/2005/8/layout/lProcess2"/>
    <dgm:cxn modelId="{D7C0F152-F59E-4C7C-81EA-6D138AFB5A9D}" type="presParOf" srcId="{47305C00-7A1B-3E4B-A781-4A7870373281}" destId="{E16AB17E-6C44-9440-845E-698D916375EE}" srcOrd="2" destOrd="0" presId="urn:microsoft.com/office/officeart/2005/8/layout/lProcess2"/>
    <dgm:cxn modelId="{D2B50359-1A3D-4652-8053-2D660BD39217}" type="presParOf" srcId="{E16AB17E-6C44-9440-845E-698D916375EE}" destId="{D19B16A3-0E66-4249-8C40-73DC0D33AE07}" srcOrd="0" destOrd="0" presId="urn:microsoft.com/office/officeart/2005/8/layout/lProcess2"/>
    <dgm:cxn modelId="{41405A6B-2AD7-46B2-B5AA-947D732436C0}" type="presParOf" srcId="{D19B16A3-0E66-4249-8C40-73DC0D33AE07}" destId="{F88A9623-B695-3B43-9907-BC1A2CED98C0}" srcOrd="0" destOrd="0" presId="urn:microsoft.com/office/officeart/2005/8/layout/lProcess2"/>
    <dgm:cxn modelId="{AB590FA8-FF13-4F09-84F5-3DB753472263}" type="presParOf" srcId="{1A4FD7A5-DF68-F34E-914E-75D874D2D6FC}" destId="{0B13B2DB-04D8-2344-890F-D37AC48446C5}" srcOrd="1" destOrd="0" presId="urn:microsoft.com/office/officeart/2005/8/layout/lProcess2"/>
    <dgm:cxn modelId="{5866657B-9F8E-4579-9C36-D18BC302D2E7}" type="presParOf" srcId="{1A4FD7A5-DF68-F34E-914E-75D874D2D6FC}" destId="{1B4FC2FE-D617-FD4A-92AE-2807D13F868E}" srcOrd="2" destOrd="0" presId="urn:microsoft.com/office/officeart/2005/8/layout/lProcess2"/>
    <dgm:cxn modelId="{04B761D0-745A-4074-8388-B6327FAE7AD2}" type="presParOf" srcId="{1B4FC2FE-D617-FD4A-92AE-2807D13F868E}" destId="{F7215F10-B00F-0B4B-89FD-E0D837330A4A}" srcOrd="0" destOrd="0" presId="urn:microsoft.com/office/officeart/2005/8/layout/lProcess2"/>
    <dgm:cxn modelId="{598E6A00-1CE1-4680-9527-B00E07E93F07}" type="presParOf" srcId="{1B4FC2FE-D617-FD4A-92AE-2807D13F868E}" destId="{4B5AEE58-B600-1E48-9726-8610E7C71343}" srcOrd="1" destOrd="0" presId="urn:microsoft.com/office/officeart/2005/8/layout/lProcess2"/>
    <dgm:cxn modelId="{B0E67F71-F50B-468D-90F6-FAF5950B7BEB}" type="presParOf" srcId="{1B4FC2FE-D617-FD4A-92AE-2807D13F868E}" destId="{7DAFB3E6-F02C-D94E-ABD6-3F5C1C216AB3}" srcOrd="2" destOrd="0" presId="urn:microsoft.com/office/officeart/2005/8/layout/lProcess2"/>
    <dgm:cxn modelId="{A8115ABD-D019-4A08-9E26-E9CB3CA8AB2D}" type="presParOf" srcId="{7DAFB3E6-F02C-D94E-ABD6-3F5C1C216AB3}" destId="{4EF2BC27-02C2-D741-9A51-4489E5A8AB0D}" srcOrd="0" destOrd="0" presId="urn:microsoft.com/office/officeart/2005/8/layout/lProcess2"/>
    <dgm:cxn modelId="{0F76660F-B041-4D54-A7D1-D1F0BFE06235}" type="presParOf" srcId="{4EF2BC27-02C2-D741-9A51-4489E5A8AB0D}" destId="{987C18A4-1DC5-6746-9B80-C63742427AFE}" srcOrd="0" destOrd="0" presId="urn:microsoft.com/office/officeart/2005/8/layout/lProcess2"/>
    <dgm:cxn modelId="{6BA44F61-50C7-4369-B256-113847358148}" type="presParOf" srcId="{1A4FD7A5-DF68-F34E-914E-75D874D2D6FC}" destId="{8E8D5B86-D9FE-A142-BE36-BD00B75BD5AF}" srcOrd="3" destOrd="0" presId="urn:microsoft.com/office/officeart/2005/8/layout/lProcess2"/>
    <dgm:cxn modelId="{B7F6A6C0-36D5-498C-9355-FCC3351063FB}" type="presParOf" srcId="{1A4FD7A5-DF68-F34E-914E-75D874D2D6FC}" destId="{F3F2D1B3-C46D-FD4D-B71F-38BA9CA9D2D3}" srcOrd="4" destOrd="0" presId="urn:microsoft.com/office/officeart/2005/8/layout/lProcess2"/>
    <dgm:cxn modelId="{DB8440D0-718A-459B-8563-6D192DB45429}" type="presParOf" srcId="{F3F2D1B3-C46D-FD4D-B71F-38BA9CA9D2D3}" destId="{44F32B5C-82E6-5040-BF4B-C75C9346DA49}" srcOrd="0" destOrd="0" presId="urn:microsoft.com/office/officeart/2005/8/layout/lProcess2"/>
    <dgm:cxn modelId="{15A60616-2F79-4088-8967-5A48A29D621F}" type="presParOf" srcId="{F3F2D1B3-C46D-FD4D-B71F-38BA9CA9D2D3}" destId="{5D06E734-EC9C-9A42-AB13-631B2A7660C0}" srcOrd="1" destOrd="0" presId="urn:microsoft.com/office/officeart/2005/8/layout/lProcess2"/>
    <dgm:cxn modelId="{17B48F26-28EC-4982-823D-8EA1AFA70445}" type="presParOf" srcId="{F3F2D1B3-C46D-FD4D-B71F-38BA9CA9D2D3}" destId="{F2A98F65-7AA7-174A-992A-875BE6C01F1A}" srcOrd="2" destOrd="0" presId="urn:microsoft.com/office/officeart/2005/8/layout/lProcess2"/>
    <dgm:cxn modelId="{6A24F777-D07C-4E96-BFF2-EFBC945E3D00}" type="presParOf" srcId="{F2A98F65-7AA7-174A-992A-875BE6C01F1A}" destId="{E0742C2A-88EA-2F4A-8116-7484213592D3}" srcOrd="0" destOrd="0" presId="urn:microsoft.com/office/officeart/2005/8/layout/lProcess2"/>
    <dgm:cxn modelId="{7C31119D-B648-48F1-80ED-82995AEC25D5}" type="presParOf" srcId="{E0742C2A-88EA-2F4A-8116-7484213592D3}" destId="{2171E679-C0DB-6F4F-BC0F-7FCD8C5AD0CD}" srcOrd="0" destOrd="0" presId="urn:microsoft.com/office/officeart/2005/8/layout/lProcess2"/>
    <dgm:cxn modelId="{FB53DA2E-E8AF-4561-928E-5E767E8ED8AB}" type="presParOf" srcId="{1A4FD7A5-DF68-F34E-914E-75D874D2D6FC}" destId="{93199328-1960-4948-8023-7055FD216753}" srcOrd="5" destOrd="0" presId="urn:microsoft.com/office/officeart/2005/8/layout/lProcess2"/>
    <dgm:cxn modelId="{FF2B0BFE-6988-47D1-AABA-FE6B95D9D849}" type="presParOf" srcId="{1A4FD7A5-DF68-F34E-914E-75D874D2D6FC}" destId="{79B7F419-B82B-404B-8235-1887F7CDB330}" srcOrd="6" destOrd="0" presId="urn:microsoft.com/office/officeart/2005/8/layout/lProcess2"/>
    <dgm:cxn modelId="{7F75C617-4A70-499E-BC0C-579DB3660A9E}" type="presParOf" srcId="{79B7F419-B82B-404B-8235-1887F7CDB330}" destId="{58FAE8FB-3A6F-4444-AD4B-225FD98380AC}" srcOrd="0" destOrd="0" presId="urn:microsoft.com/office/officeart/2005/8/layout/lProcess2"/>
    <dgm:cxn modelId="{C74CB3C7-BBB2-4B9F-867C-482BAFCAFE6B}" type="presParOf" srcId="{79B7F419-B82B-404B-8235-1887F7CDB330}" destId="{ADAF1605-253C-9641-B93B-14BBB3DDAE38}" srcOrd="1" destOrd="0" presId="urn:microsoft.com/office/officeart/2005/8/layout/lProcess2"/>
    <dgm:cxn modelId="{7EBD1F9C-36CC-4FB4-B56B-B1D7CE863F11}" type="presParOf" srcId="{79B7F419-B82B-404B-8235-1887F7CDB330}" destId="{A1F49F1C-61F9-504B-A81E-B1FF618F4C36}" srcOrd="2" destOrd="0" presId="urn:microsoft.com/office/officeart/2005/8/layout/lProcess2"/>
    <dgm:cxn modelId="{E9C366DA-48EA-4B1A-B0D8-F2C0C272E4DD}" type="presParOf" srcId="{A1F49F1C-61F9-504B-A81E-B1FF618F4C36}" destId="{6011B397-653E-0944-B906-B0193D80C29D}" srcOrd="0" destOrd="0" presId="urn:microsoft.com/office/officeart/2005/8/layout/lProcess2"/>
    <dgm:cxn modelId="{21171D26-4518-4BE6-8221-D588801C9329}" type="presParOf" srcId="{6011B397-653E-0944-B906-B0193D80C29D}" destId="{FAD7A9B7-A076-B049-BBD0-1FAE76E162B6}"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921B5-CC31-8F4E-94D3-D274653E1677}">
      <dsp:nvSpPr>
        <dsp:cNvPr id="0" name=""/>
        <dsp:cNvSpPr/>
      </dsp:nvSpPr>
      <dsp:spPr>
        <a:xfrm>
          <a:off x="844121" y="932688"/>
          <a:ext cx="2172943" cy="1792224"/>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Presenting an identifier to the security system</a:t>
          </a:r>
        </a:p>
      </dsp:txBody>
      <dsp:txXfrm>
        <a:off x="885365" y="973932"/>
        <a:ext cx="2090455" cy="1325688"/>
      </dsp:txXfrm>
    </dsp:sp>
    <dsp:sp modelId="{B52CFB27-320B-504A-9441-8D1FC79FF50E}">
      <dsp:nvSpPr>
        <dsp:cNvPr id="0" name=""/>
        <dsp:cNvSpPr/>
      </dsp:nvSpPr>
      <dsp:spPr>
        <a:xfrm>
          <a:off x="1814840" y="-454739"/>
          <a:ext cx="3833857" cy="3833857"/>
        </a:xfrm>
        <a:prstGeom prst="leftCircularArrow">
          <a:avLst>
            <a:gd name="adj1" fmla="val 1941"/>
            <a:gd name="adj2" fmla="val 232212"/>
            <a:gd name="adj3" fmla="val 2396434"/>
            <a:gd name="adj4" fmla="val 9413200"/>
            <a:gd name="adj5" fmla="val 2264"/>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solidFill>
            <a:schemeClr val="tx2">
              <a:lumMod val="40000"/>
              <a:lumOff val="6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DB7823-805F-D841-BC3E-5057EF91AFB9}">
      <dsp:nvSpPr>
        <dsp:cNvPr id="0" name=""/>
        <dsp:cNvSpPr/>
      </dsp:nvSpPr>
      <dsp:spPr>
        <a:xfrm>
          <a:off x="304806" y="1981203"/>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Identification step</a:t>
          </a:r>
        </a:p>
      </dsp:txBody>
      <dsp:txXfrm>
        <a:off x="327303" y="2003700"/>
        <a:ext cx="1886511" cy="723102"/>
      </dsp:txXfrm>
    </dsp:sp>
    <dsp:sp modelId="{D64977FD-7EF0-7942-884A-12FFACCA051A}">
      <dsp:nvSpPr>
        <dsp:cNvPr id="0" name=""/>
        <dsp:cNvSpPr/>
      </dsp:nvSpPr>
      <dsp:spPr>
        <a:xfrm>
          <a:off x="3612833" y="837527"/>
          <a:ext cx="2603468" cy="1981196"/>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Presenting or generating authentication information that corroborates the binding between the entity and the identifier</a:t>
          </a:r>
          <a:endParaRPr lang="en-US" sz="1400" kern="1200" dirty="0"/>
        </a:p>
      </dsp:txBody>
      <dsp:txXfrm>
        <a:off x="3658426" y="1307662"/>
        <a:ext cx="2512282" cy="1465468"/>
      </dsp:txXfrm>
    </dsp:sp>
    <dsp:sp modelId="{164086FD-4FA6-5449-8EBF-2B9E8C67DB0F}">
      <dsp:nvSpPr>
        <dsp:cNvPr id="0" name=""/>
        <dsp:cNvSpPr/>
      </dsp:nvSpPr>
      <dsp:spPr>
        <a:xfrm>
          <a:off x="4571996" y="609597"/>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Verification step</a:t>
          </a:r>
        </a:p>
      </dsp:txBody>
      <dsp:txXfrm>
        <a:off x="4594493" y="632094"/>
        <a:ext cx="1886511" cy="723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C6E66-6D8D-EE4A-B36D-2388F1ABF5C2}">
      <dsp:nvSpPr>
        <dsp:cNvPr id="0" name=""/>
        <dsp:cNvSpPr/>
      </dsp:nvSpPr>
      <dsp:spPr>
        <a:xfrm rot="16200000">
          <a:off x="855098" y="-855098"/>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knows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a password, a personal identification number (PIN), or answers to a prearranged set of questions</a:t>
          </a:r>
        </a:p>
      </dsp:txBody>
      <dsp:txXfrm rot="5400000">
        <a:off x="-1" y="1"/>
        <a:ext cx="3852428" cy="1606674"/>
      </dsp:txXfrm>
    </dsp:sp>
    <dsp:sp modelId="{E33CCF0F-3973-8E4B-AFC2-9E3BFB300320}">
      <dsp:nvSpPr>
        <dsp:cNvPr id="0" name=""/>
        <dsp:cNvSpPr/>
      </dsp:nvSpPr>
      <dsp:spPr>
        <a:xfrm>
          <a:off x="3852428" y="0"/>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possesses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cryptographic keys, electronic keycards, smart cards, and physical keys</a:t>
          </a:r>
        </a:p>
        <a:p>
          <a:pPr marL="342900" lvl="2" indent="-171450" algn="l" defTabSz="711200">
            <a:lnSpc>
              <a:spcPct val="90000"/>
            </a:lnSpc>
            <a:spcBef>
              <a:spcPct val="0"/>
            </a:spcBef>
            <a:spcAft>
              <a:spcPct val="15000"/>
            </a:spcAft>
            <a:buChar char="••"/>
          </a:pPr>
          <a:r>
            <a:rPr lang="en-US" sz="1600" b="0" i="0" kern="1200" dirty="0" smtClean="0">
              <a:solidFill>
                <a:schemeClr val="tx1"/>
              </a:solidFill>
            </a:rPr>
            <a:t>This is referred to as a token</a:t>
          </a:r>
        </a:p>
      </dsp:txBody>
      <dsp:txXfrm>
        <a:off x="3852428" y="0"/>
        <a:ext cx="3852428" cy="1606674"/>
      </dsp:txXfrm>
    </dsp:sp>
    <dsp:sp modelId="{59447268-F71E-A04B-AABB-B2CD824296C8}">
      <dsp:nvSpPr>
        <dsp:cNvPr id="0" name=""/>
        <dsp:cNvSpPr/>
      </dsp:nvSpPr>
      <dsp:spPr>
        <a:xfrm rot="10800000">
          <a:off x="0" y="2142232"/>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is        (static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fingerprint, retina, and face</a:t>
          </a:r>
        </a:p>
      </dsp:txBody>
      <dsp:txXfrm rot="10800000">
        <a:off x="0" y="2677790"/>
        <a:ext cx="3852428" cy="1606674"/>
      </dsp:txXfrm>
    </dsp:sp>
    <dsp:sp modelId="{467BDF3E-6D34-FA47-810C-C7A7578EB239}">
      <dsp:nvSpPr>
        <dsp:cNvPr id="0" name=""/>
        <dsp:cNvSpPr/>
      </dsp:nvSpPr>
      <dsp:spPr>
        <a:xfrm rot="5400000">
          <a:off x="4707526" y="1287134"/>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does (dynamic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voice pattern, handwriting characteristics, and typing rhythm</a:t>
          </a:r>
        </a:p>
      </dsp:txBody>
      <dsp:txXfrm rot="-5400000">
        <a:off x="3852427" y="2677790"/>
        <a:ext cx="3852428" cy="1606674"/>
      </dsp:txXfrm>
    </dsp:sp>
    <dsp:sp modelId="{B4F1DF56-0CCF-E242-9FDC-CAAD6A8AFBAE}">
      <dsp:nvSpPr>
        <dsp:cNvPr id="0" name=""/>
        <dsp:cNvSpPr/>
      </dsp:nvSpPr>
      <dsp:spPr>
        <a:xfrm>
          <a:off x="2624732" y="1555319"/>
          <a:ext cx="2455391" cy="1173825"/>
        </a:xfrm>
        <a:prstGeom prst="roundRect">
          <a:avLst/>
        </a:prstGeom>
        <a:solidFill>
          <a:schemeClr val="accent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kern="1200" dirty="0">
            <a:solidFill>
              <a:schemeClr val="bg1"/>
            </a:solidFill>
            <a:effectLst>
              <a:outerShdw blurRad="38100" dist="38100" dir="2700000" algn="tl">
                <a:srgbClr val="000000">
                  <a:alpha val="43137"/>
                </a:srgbClr>
              </a:outerShdw>
            </a:effectLst>
          </a:endParaRPr>
        </a:p>
      </dsp:txBody>
      <dsp:txXfrm>
        <a:off x="2682033" y="1612620"/>
        <a:ext cx="2340789" cy="10592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79F05-35E1-104C-985F-17DE1C0AF79D}">
      <dsp:nvSpPr>
        <dsp:cNvPr id="0" name=""/>
        <dsp:cNvSpPr/>
      </dsp:nvSpPr>
      <dsp:spPr>
        <a:xfrm>
          <a:off x="3727958" y="0"/>
          <a:ext cx="1789944" cy="146988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Central to the problem of authenticated key exchange are two issues:</a:t>
          </a:r>
          <a:endParaRPr lang="en-US" sz="1400" kern="1200" dirty="0">
            <a:solidFill>
              <a:schemeClr val="tx1"/>
            </a:solidFill>
          </a:endParaRPr>
        </a:p>
      </dsp:txBody>
      <dsp:txXfrm>
        <a:off x="3990089" y="215259"/>
        <a:ext cx="1265682" cy="1039364"/>
      </dsp:txXfrm>
    </dsp:sp>
    <dsp:sp modelId="{C5F88DEF-6D6F-DD47-8C6B-04D781FB85C0}">
      <dsp:nvSpPr>
        <dsp:cNvPr id="0" name=""/>
        <dsp:cNvSpPr/>
      </dsp:nvSpPr>
      <dsp:spPr>
        <a:xfrm rot="2428520">
          <a:off x="5141269" y="1530088"/>
          <a:ext cx="854433" cy="23457"/>
        </a:xfrm>
        <a:custGeom>
          <a:avLst/>
          <a:gdLst/>
          <a:ahLst/>
          <a:cxnLst/>
          <a:rect l="0" t="0" r="0" b="0"/>
          <a:pathLst>
            <a:path>
              <a:moveTo>
                <a:pt x="0" y="11728"/>
              </a:moveTo>
              <a:lnTo>
                <a:pt x="854433"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547125" y="1520456"/>
        <a:ext cx="42721" cy="42721"/>
      </dsp:txXfrm>
    </dsp:sp>
    <dsp:sp modelId="{466CC06D-AEEB-A447-B59B-2F72AA20D107}">
      <dsp:nvSpPr>
        <dsp:cNvPr id="0" name=""/>
        <dsp:cNvSpPr/>
      </dsp:nvSpPr>
      <dsp:spPr>
        <a:xfrm>
          <a:off x="5423454" y="1452197"/>
          <a:ext cx="3110945" cy="258640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Confidentiality</a:t>
          </a:r>
        </a:p>
        <a:p>
          <a:pPr marL="114300" lvl="1" indent="-114300" algn="l" defTabSz="622300">
            <a:lnSpc>
              <a:spcPct val="90000"/>
            </a:lnSpc>
            <a:spcBef>
              <a:spcPct val="0"/>
            </a:spcBef>
            <a:spcAft>
              <a:spcPct val="15000"/>
            </a:spcAft>
            <a:buChar char="••"/>
          </a:pPr>
          <a:r>
            <a:rPr lang="en-US" sz="1400" kern="1200" dirty="0" smtClean="0">
              <a:solidFill>
                <a:schemeClr val="tx1"/>
              </a:solidFill>
            </a:rPr>
            <a:t>Essential identification and session-key information must be communicated in encrypted form</a:t>
          </a:r>
        </a:p>
        <a:p>
          <a:pPr marL="114300" lvl="1" indent="-114300" algn="l" defTabSz="622300">
            <a:lnSpc>
              <a:spcPct val="90000"/>
            </a:lnSpc>
            <a:spcBef>
              <a:spcPct val="0"/>
            </a:spcBef>
            <a:spcAft>
              <a:spcPct val="15000"/>
            </a:spcAft>
            <a:buChar char="••"/>
          </a:pPr>
          <a:r>
            <a:rPr lang="en-US" sz="1400" kern="1200" dirty="0" smtClean="0">
              <a:solidFill>
                <a:schemeClr val="tx1"/>
              </a:solidFill>
            </a:rPr>
            <a:t>This requires the prior existence of secret or public keys that can be used for this purpose</a:t>
          </a:r>
        </a:p>
      </dsp:txBody>
      <dsp:txXfrm>
        <a:off x="5879041" y="1830967"/>
        <a:ext cx="2199771" cy="1828862"/>
      </dsp:txXfrm>
    </dsp:sp>
    <dsp:sp modelId="{6EC2EFFE-BCDF-F34D-8AA4-23E20C4141B4}">
      <dsp:nvSpPr>
        <dsp:cNvPr id="0" name=""/>
        <dsp:cNvSpPr/>
      </dsp:nvSpPr>
      <dsp:spPr>
        <a:xfrm rot="8866214">
          <a:off x="3280908" y="1353401"/>
          <a:ext cx="684900" cy="23457"/>
        </a:xfrm>
        <a:custGeom>
          <a:avLst/>
          <a:gdLst/>
          <a:ahLst/>
          <a:cxnLst/>
          <a:rect l="0" t="0" r="0" b="0"/>
          <a:pathLst>
            <a:path>
              <a:moveTo>
                <a:pt x="0" y="11728"/>
              </a:moveTo>
              <a:lnTo>
                <a:pt x="684900"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606236" y="1348008"/>
        <a:ext cx="34245" cy="34245"/>
      </dsp:txXfrm>
    </dsp:sp>
    <dsp:sp modelId="{E03A69F7-1AF4-9643-A17D-2DB9030ECD8C}">
      <dsp:nvSpPr>
        <dsp:cNvPr id="0" name=""/>
        <dsp:cNvSpPr/>
      </dsp:nvSpPr>
      <dsp:spPr>
        <a:xfrm>
          <a:off x="0" y="876297"/>
          <a:ext cx="3679732" cy="3226504"/>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Timeliness</a:t>
          </a:r>
        </a:p>
        <a:p>
          <a:pPr marL="114300" lvl="1" indent="-114300" algn="l" defTabSz="622300">
            <a:lnSpc>
              <a:spcPct val="90000"/>
            </a:lnSpc>
            <a:spcBef>
              <a:spcPct val="0"/>
            </a:spcBef>
            <a:spcAft>
              <a:spcPct val="15000"/>
            </a:spcAft>
            <a:buChar char="••"/>
          </a:pPr>
          <a:r>
            <a:rPr lang="en-US" sz="1400" kern="1200" dirty="0" smtClean="0">
              <a:solidFill>
                <a:schemeClr val="tx1"/>
              </a:solidFill>
            </a:rPr>
            <a:t>Important because of the threat of message replays</a:t>
          </a:r>
        </a:p>
        <a:p>
          <a:pPr marL="114300" lvl="1" indent="-114300" algn="l" defTabSz="622300">
            <a:lnSpc>
              <a:spcPct val="90000"/>
            </a:lnSpc>
            <a:spcBef>
              <a:spcPct val="0"/>
            </a:spcBef>
            <a:spcAft>
              <a:spcPct val="15000"/>
            </a:spcAft>
            <a:buChar char="••"/>
          </a:pPr>
          <a:r>
            <a:rPr lang="en-US" sz="1400" kern="1200" dirty="0" smtClean="0">
              <a:solidFill>
                <a:schemeClr val="tx1"/>
              </a:solidFill>
            </a:rPr>
            <a:t>Such replays could allow an opponent to:</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compromise a session key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successfully impersonate another party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disrupt operations by presenting parties with messages that appear genuine but are not </a:t>
          </a:r>
          <a:endParaRPr lang="en-US" sz="1400" kern="1200" dirty="0">
            <a:solidFill>
              <a:schemeClr val="tx1"/>
            </a:solidFill>
          </a:endParaRPr>
        </a:p>
      </dsp:txBody>
      <dsp:txXfrm>
        <a:off x="538884" y="1348808"/>
        <a:ext cx="2601964" cy="2281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82257-B838-6749-BB83-2F605DAA800F}">
      <dsp:nvSpPr>
        <dsp:cNvPr id="0" name=""/>
        <dsp:cNvSpPr/>
      </dsp:nvSpPr>
      <dsp:spPr>
        <a:xfrm>
          <a:off x="36"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One application for which encryption is growing in popularity is electronic         mail (e-mail)</a:t>
          </a:r>
          <a:endParaRPr lang="en-US" sz="1900" b="1" kern="1200" dirty="0">
            <a:effectLst>
              <a:outerShdw blurRad="38100" dist="38100" dir="2700000" algn="tl">
                <a:srgbClr val="000000">
                  <a:alpha val="43137"/>
                </a:srgbClr>
              </a:outerShdw>
            </a:effectLst>
          </a:endParaRPr>
        </a:p>
      </dsp:txBody>
      <dsp:txXfrm>
        <a:off x="36" y="141080"/>
        <a:ext cx="3537716" cy="1170993"/>
      </dsp:txXfrm>
    </dsp:sp>
    <dsp:sp modelId="{250E2CAE-D7F2-CA49-ADA0-8E22EA6527F2}">
      <dsp:nvSpPr>
        <dsp:cNvPr id="0" name=""/>
        <dsp:cNvSpPr/>
      </dsp:nvSpPr>
      <dsp:spPr>
        <a:xfrm>
          <a:off x="36"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Header of the e-mail message must be in the clear so that the message can be handled by the store-and-forward        e-mail protocol, such as SMTP or X.400</a:t>
          </a:r>
          <a:endParaRPr lang="en-US" sz="1900" kern="1200" dirty="0"/>
        </a:p>
        <a:p>
          <a:pPr marL="171450" lvl="1" indent="-171450" algn="l" defTabSz="844550" rtl="0">
            <a:lnSpc>
              <a:spcPct val="90000"/>
            </a:lnSpc>
            <a:spcBef>
              <a:spcPct val="0"/>
            </a:spcBef>
            <a:spcAft>
              <a:spcPct val="15000"/>
            </a:spcAft>
            <a:buChar char="••"/>
          </a:pPr>
          <a:r>
            <a:rPr lang="en-US" sz="1900" kern="1200" dirty="0" smtClean="0"/>
            <a:t>The e-mail message should be encrypted such that the mail-handling system is not in possession of the decryption key</a:t>
          </a:r>
          <a:endParaRPr lang="en-US" sz="1900" kern="1200" dirty="0"/>
        </a:p>
      </dsp:txBody>
      <dsp:txXfrm>
        <a:off x="36" y="1312074"/>
        <a:ext cx="3537716" cy="3337920"/>
      </dsp:txXfrm>
    </dsp:sp>
    <dsp:sp modelId="{C8B0C6AD-2083-E841-BB39-3B090FD5A631}">
      <dsp:nvSpPr>
        <dsp:cNvPr id="0" name=""/>
        <dsp:cNvSpPr/>
      </dsp:nvSpPr>
      <dsp:spPr>
        <a:xfrm>
          <a:off x="4033033"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A second requirement is        that of authentication</a:t>
          </a:r>
          <a:endParaRPr lang="en-US" sz="1900" b="1" kern="1200" dirty="0">
            <a:effectLst>
              <a:outerShdw blurRad="38100" dist="38100" dir="2700000" algn="tl">
                <a:srgbClr val="000000">
                  <a:alpha val="43137"/>
                </a:srgbClr>
              </a:outerShdw>
            </a:effectLst>
          </a:endParaRPr>
        </a:p>
      </dsp:txBody>
      <dsp:txXfrm>
        <a:off x="4033033" y="141080"/>
        <a:ext cx="3537716" cy="1170993"/>
      </dsp:txXfrm>
    </dsp:sp>
    <dsp:sp modelId="{234A54C3-F482-6B48-A668-CE8E4B82EAAD}">
      <dsp:nvSpPr>
        <dsp:cNvPr id="0" name=""/>
        <dsp:cNvSpPr/>
      </dsp:nvSpPr>
      <dsp:spPr>
        <a:xfrm>
          <a:off x="4033033"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The recipient wants some assurance that the message is from the alleged sender</a:t>
          </a:r>
          <a:endParaRPr lang="en-US" sz="1900" kern="1200" dirty="0"/>
        </a:p>
      </dsp:txBody>
      <dsp:txXfrm>
        <a:off x="4033033" y="1312074"/>
        <a:ext cx="3537716" cy="33379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CF627-1098-DA4A-A340-1BC48F0EA257}">
      <dsp:nvSpPr>
        <dsp:cNvPr id="0" name=""/>
        <dsp:cNvSpPr/>
      </dsp:nvSpPr>
      <dsp:spPr>
        <a:xfrm>
          <a:off x="0" y="162803"/>
          <a:ext cx="7570787" cy="122494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b="1" kern="1200"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sz="2500" b="1" kern="1200" dirty="0">
            <a:effectLst>
              <a:outerShdw blurRad="38100" dist="38100" dir="2700000" algn="tl">
                <a:srgbClr val="000000">
                  <a:alpha val="43137"/>
                </a:srgbClr>
              </a:outerShdw>
            </a:effectLst>
          </a:endParaRPr>
        </a:p>
      </dsp:txBody>
      <dsp:txXfrm>
        <a:off x="0" y="162803"/>
        <a:ext cx="7570787" cy="1224943"/>
      </dsp:txXfrm>
    </dsp:sp>
    <dsp:sp modelId="{944EFA6F-E7B0-1E42-AD4C-1993C04C163B}">
      <dsp:nvSpPr>
        <dsp:cNvPr id="0" name=""/>
        <dsp:cNvSpPr/>
      </dsp:nvSpPr>
      <dsp:spPr>
        <a:xfrm>
          <a:off x="0" y="1387746"/>
          <a:ext cx="7570787" cy="3088125"/>
        </a:xfrm>
        <a:prstGeom prst="rect">
          <a:avLst/>
        </a:prstGeom>
        <a:solidFill>
          <a:schemeClr val="accent1">
            <a:alpha val="90000"/>
            <a:tint val="4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Strategy involves the use of a trusted key distribution center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Each party shares a secret key, known as a master key, with the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KDC is responsible for generating keys to be used for a short time over a connection between two parties and for distributing those keys using the master keys to protect the distribution</a:t>
          </a:r>
          <a:endParaRPr lang="en-US" sz="2500" kern="1200" dirty="0"/>
        </a:p>
      </dsp:txBody>
      <dsp:txXfrm>
        <a:off x="0" y="1387746"/>
        <a:ext cx="7570787" cy="30881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2930D-2408-6E41-BDE9-CEE15F869892}">
      <dsp:nvSpPr>
        <dsp:cNvPr id="0" name=""/>
        <dsp:cNvSpPr/>
      </dsp:nvSpPr>
      <dsp:spPr>
        <a:xfrm>
          <a:off x="4180831" y="2763519"/>
          <a:ext cx="4124968"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Ideally, the user should not be aware that authentication is taking place beyond the requirement to enter a password</a:t>
          </a:r>
        </a:p>
      </dsp:txBody>
      <dsp:txXfrm>
        <a:off x="5446889" y="3117207"/>
        <a:ext cx="2830343" cy="918226"/>
      </dsp:txXfrm>
    </dsp:sp>
    <dsp:sp modelId="{BB581DDD-03D3-B749-B719-7B9A755EE59A}">
      <dsp:nvSpPr>
        <dsp:cNvPr id="0" name=""/>
        <dsp:cNvSpPr/>
      </dsp:nvSpPr>
      <dsp:spPr>
        <a:xfrm>
          <a:off x="736470" y="2763519"/>
          <a:ext cx="3057137"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The system should be capable of supporting large numbers of clients and servers</a:t>
          </a:r>
        </a:p>
      </dsp:txBody>
      <dsp:txXfrm>
        <a:off x="765037" y="3117207"/>
        <a:ext cx="2082862" cy="918226"/>
      </dsp:txXfrm>
    </dsp:sp>
    <dsp:sp modelId="{678481E7-AAD5-6844-8B64-9B07D4588FD2}">
      <dsp:nvSpPr>
        <dsp:cNvPr id="0" name=""/>
        <dsp:cNvSpPr/>
      </dsp:nvSpPr>
      <dsp:spPr>
        <a:xfrm>
          <a:off x="4876805" y="0"/>
          <a:ext cx="2820419"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Should be highly reliable and should employ a distributed server architecture with one system able to back up another</a:t>
          </a:r>
        </a:p>
      </dsp:txBody>
      <dsp:txXfrm>
        <a:off x="5751497" y="28567"/>
        <a:ext cx="1917159" cy="918226"/>
      </dsp:txXfrm>
    </dsp:sp>
    <dsp:sp modelId="{F39C2C61-3299-114B-889B-970DB00EE6E5}">
      <dsp:nvSpPr>
        <dsp:cNvPr id="0" name=""/>
        <dsp:cNvSpPr/>
      </dsp:nvSpPr>
      <dsp:spPr>
        <a:xfrm>
          <a:off x="702692" y="0"/>
          <a:ext cx="3124693"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A network eavesdropper should not be able to obtain the necessary information to impersonate a user</a:t>
          </a:r>
        </a:p>
      </dsp:txBody>
      <dsp:txXfrm>
        <a:off x="731259" y="28567"/>
        <a:ext cx="2130151" cy="918226"/>
      </dsp:txXfrm>
    </dsp:sp>
    <dsp:sp modelId="{30BF6143-F679-FC45-862B-950623B33DDB}">
      <dsp:nvSpPr>
        <dsp:cNvPr id="0" name=""/>
        <dsp:cNvSpPr/>
      </dsp:nvSpPr>
      <dsp:spPr>
        <a:xfrm>
          <a:off x="2352547" y="231647"/>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Secure</a:t>
          </a:r>
          <a:endParaRPr lang="en-US" sz="1500" b="1" kern="1200" baseline="0" dirty="0">
            <a:effectLst>
              <a:outerShdw blurRad="38100" dist="38100" dir="2700000" algn="tl">
                <a:srgbClr val="000000">
                  <a:alpha val="43137"/>
                </a:srgbClr>
              </a:outerShdw>
            </a:effectLst>
          </a:endParaRPr>
        </a:p>
      </dsp:txBody>
      <dsp:txXfrm>
        <a:off x="2867955" y="747055"/>
        <a:ext cx="1244304" cy="1244304"/>
      </dsp:txXfrm>
    </dsp:sp>
    <dsp:sp modelId="{176C77C4-D19F-344E-92DE-A6B9570BCA1F}">
      <dsp:nvSpPr>
        <dsp:cNvPr id="0" name=""/>
        <dsp:cNvSpPr/>
      </dsp:nvSpPr>
      <dsp:spPr>
        <a:xfrm rot="5400000">
          <a:off x="4193540" y="231647"/>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Reliable</a:t>
          </a:r>
        </a:p>
      </dsp:txBody>
      <dsp:txXfrm rot="-5400000">
        <a:off x="4193540" y="747055"/>
        <a:ext cx="1244304" cy="1244304"/>
      </dsp:txXfrm>
    </dsp:sp>
    <dsp:sp modelId="{CD66DE2C-51E6-DA44-B650-0AAB6A5FFEBD}">
      <dsp:nvSpPr>
        <dsp:cNvPr id="0" name=""/>
        <dsp:cNvSpPr/>
      </dsp:nvSpPr>
      <dsp:spPr>
        <a:xfrm rot="10800000">
          <a:off x="4193540" y="2072640"/>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Transparent</a:t>
          </a:r>
        </a:p>
      </dsp:txBody>
      <dsp:txXfrm rot="10800000">
        <a:off x="4193540" y="2072640"/>
        <a:ext cx="1244304" cy="1244304"/>
      </dsp:txXfrm>
    </dsp:sp>
    <dsp:sp modelId="{43309631-90F4-5C48-AC3B-79C7995F6171}">
      <dsp:nvSpPr>
        <dsp:cNvPr id="0" name=""/>
        <dsp:cNvSpPr/>
      </dsp:nvSpPr>
      <dsp:spPr>
        <a:xfrm rot="16200000">
          <a:off x="2352547" y="2072640"/>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Scalable</a:t>
          </a:r>
        </a:p>
      </dsp:txBody>
      <dsp:txXfrm rot="5400000">
        <a:off x="2867955" y="2072640"/>
        <a:ext cx="1244304" cy="1244304"/>
      </dsp:txXfrm>
    </dsp:sp>
    <dsp:sp modelId="{4658959C-5910-6E41-8A61-66FC67E316B9}">
      <dsp:nvSpPr>
        <dsp:cNvPr id="0" name=""/>
        <dsp:cNvSpPr/>
      </dsp:nvSpPr>
      <dsp:spPr>
        <a:xfrm>
          <a:off x="1333498" y="1676399"/>
          <a:ext cx="607568" cy="528320"/>
        </a:xfrm>
        <a:prstGeom prst="circularArrow">
          <a:avLst/>
        </a:prstGeom>
        <a:solidFill>
          <a:schemeClr val="bg1">
            <a:alpha val="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5BF39C05-9EB6-C449-8E03-B8081DC74E1B}">
      <dsp:nvSpPr>
        <dsp:cNvPr id="0" name=""/>
        <dsp:cNvSpPr/>
      </dsp:nvSpPr>
      <dsp:spPr>
        <a:xfrm rot="10800000">
          <a:off x="1333498" y="1676402"/>
          <a:ext cx="607568" cy="528320"/>
        </a:xfrm>
        <a:prstGeom prst="circularArrow">
          <a:avLst/>
        </a:prstGeom>
        <a:solidFill>
          <a:schemeClr val="bg1">
            <a:alpha val="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72C80-79E1-9747-8ACB-8CE8513ACE10}">
      <dsp:nvSpPr>
        <dsp:cNvPr id="0" name=""/>
        <dsp:cNvSpPr/>
      </dsp:nvSpPr>
      <dsp:spPr>
        <a:xfrm>
          <a:off x="101843" y="9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t>The lifetime associated with the ticket-granting ticket creates a problem:</a:t>
          </a:r>
          <a:endParaRPr lang="en-US" sz="1800" kern="1200" dirty="0"/>
        </a:p>
        <a:p>
          <a:pPr marL="114300" lvl="1" indent="-114300" algn="l" defTabSz="622300" rtl="0">
            <a:lnSpc>
              <a:spcPct val="90000"/>
            </a:lnSpc>
            <a:spcBef>
              <a:spcPct val="0"/>
            </a:spcBef>
            <a:spcAft>
              <a:spcPct val="15000"/>
            </a:spcAft>
            <a:buChar char="••"/>
          </a:pPr>
          <a:r>
            <a:rPr lang="en-US" sz="1400" kern="1200" dirty="0" smtClean="0"/>
            <a:t>If the lifetime is very short (e.g., minutes), the user will be repeatedly asked for a password</a:t>
          </a:r>
          <a:endParaRPr lang="en-US" sz="1400" kern="1200" dirty="0"/>
        </a:p>
        <a:p>
          <a:pPr marL="114300" lvl="1" indent="-114300" algn="l" defTabSz="622300" rtl="0">
            <a:lnSpc>
              <a:spcPct val="90000"/>
            </a:lnSpc>
            <a:spcBef>
              <a:spcPct val="0"/>
            </a:spcBef>
            <a:spcAft>
              <a:spcPct val="15000"/>
            </a:spcAft>
            <a:buChar char="••"/>
          </a:pPr>
          <a:r>
            <a:rPr lang="en-US" sz="1400" kern="1200" dirty="0" smtClean="0"/>
            <a:t>If the lifetime is long (e.g., hours), then an opponent has a greater opportunity for replay</a:t>
          </a:r>
          <a:endParaRPr lang="en-US" sz="1400" kern="1200" dirty="0"/>
        </a:p>
      </dsp:txBody>
      <dsp:txXfrm>
        <a:off x="101843" y="944"/>
        <a:ext cx="3508142" cy="2104885"/>
      </dsp:txXfrm>
    </dsp:sp>
    <dsp:sp modelId="{5E4A41F0-FADE-C747-8891-9C902B675A82}">
      <dsp:nvSpPr>
        <dsp:cNvPr id="0" name=""/>
        <dsp:cNvSpPr/>
      </dsp:nvSpPr>
      <dsp:spPr>
        <a:xfrm>
          <a:off x="3960800" y="9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A network service (the TGS or an application service) must be able to prove that the person using a ticket is the same person to whom that ticket was issued</a:t>
          </a:r>
          <a:endParaRPr lang="en-US" sz="1800" kern="1200" dirty="0"/>
        </a:p>
      </dsp:txBody>
      <dsp:txXfrm>
        <a:off x="3960800" y="944"/>
        <a:ext cx="3508142" cy="2104885"/>
      </dsp:txXfrm>
    </dsp:sp>
    <dsp:sp modelId="{C43C3846-675A-1241-A43D-79E51B27C744}">
      <dsp:nvSpPr>
        <dsp:cNvPr id="0" name=""/>
        <dsp:cNvSpPr/>
      </dsp:nvSpPr>
      <dsp:spPr>
        <a:xfrm>
          <a:off x="2031322" y="24566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Servers need to authenticate themselves to users</a:t>
          </a:r>
          <a:endParaRPr lang="en-US" sz="1800" kern="1200" dirty="0"/>
        </a:p>
      </dsp:txBody>
      <dsp:txXfrm>
        <a:off x="2031322" y="2456644"/>
        <a:ext cx="3508142" cy="21048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A4F58-BCAD-0441-B2AC-D13250C4BF1E}">
      <dsp:nvSpPr>
        <dsp:cNvPr id="0" name=""/>
        <dsp:cNvSpPr/>
      </dsp:nvSpPr>
      <dsp:spPr>
        <a:xfrm>
          <a:off x="968349" y="384047"/>
          <a:ext cx="3538728" cy="1228953"/>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83DEF-BC93-D442-8759-F27C5AB85A8A}">
      <dsp:nvSpPr>
        <dsp:cNvPr id="0" name=""/>
        <dsp:cNvSpPr/>
      </dsp:nvSpPr>
      <dsp:spPr>
        <a:xfrm>
          <a:off x="2400300" y="3393338"/>
          <a:ext cx="685800" cy="438912"/>
        </a:xfrm>
        <a:prstGeom prst="downArrow">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F7A31D04-4755-9B4F-A57F-5696E210151F}">
      <dsp:nvSpPr>
        <dsp:cNvPr id="0" name=""/>
        <dsp:cNvSpPr/>
      </dsp:nvSpPr>
      <dsp:spPr>
        <a:xfrm>
          <a:off x="1097279" y="3744468"/>
          <a:ext cx="3291840" cy="82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i="0" kern="1200" dirty="0" smtClean="0"/>
            <a:t>Three parts of a principal name</a:t>
          </a:r>
          <a:endParaRPr lang="en-US" sz="2000" b="1" i="0" kern="1200" dirty="0"/>
        </a:p>
      </dsp:txBody>
      <dsp:txXfrm>
        <a:off x="1097279" y="3744468"/>
        <a:ext cx="3291840" cy="822960"/>
      </dsp:txXfrm>
    </dsp:sp>
    <dsp:sp modelId="{8B46D60C-AD58-904A-B869-B653E85DE902}">
      <dsp:nvSpPr>
        <dsp:cNvPr id="0" name=""/>
        <dsp:cNvSpPr/>
      </dsp:nvSpPr>
      <dsp:spPr>
        <a:xfrm>
          <a:off x="2254910" y="1707916"/>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 realm name</a:t>
          </a:r>
          <a:endParaRPr lang="en-US" sz="1500" b="1" i="0" kern="1200" dirty="0"/>
        </a:p>
      </dsp:txBody>
      <dsp:txXfrm>
        <a:off x="2435690" y="1888696"/>
        <a:ext cx="872880" cy="872880"/>
      </dsp:txXfrm>
    </dsp:sp>
    <dsp:sp modelId="{751124D2-3E0B-5943-BA61-46BF18DF6EEF}">
      <dsp:nvSpPr>
        <dsp:cNvPr id="0" name=""/>
        <dsp:cNvSpPr/>
      </dsp:nvSpPr>
      <dsp:spPr>
        <a:xfrm>
          <a:off x="1371599" y="781812"/>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An instance name</a:t>
          </a:r>
        </a:p>
      </dsp:txBody>
      <dsp:txXfrm>
        <a:off x="1552379" y="962592"/>
        <a:ext cx="872880" cy="872880"/>
      </dsp:txXfrm>
    </dsp:sp>
    <dsp:sp modelId="{26A9FFE1-F846-8B4B-B4CF-DDFB06DBEE26}">
      <dsp:nvSpPr>
        <dsp:cNvPr id="0" name=""/>
        <dsp:cNvSpPr/>
      </dsp:nvSpPr>
      <dsp:spPr>
        <a:xfrm>
          <a:off x="2633472" y="483351"/>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 service or user name</a:t>
          </a:r>
        </a:p>
      </dsp:txBody>
      <dsp:txXfrm>
        <a:off x="2814252" y="664131"/>
        <a:ext cx="872880" cy="872880"/>
      </dsp:txXfrm>
    </dsp:sp>
    <dsp:sp modelId="{172CA894-62FE-CF43-A52D-A99AFE9AFEF7}">
      <dsp:nvSpPr>
        <dsp:cNvPr id="0" name=""/>
        <dsp:cNvSpPr/>
      </dsp:nvSpPr>
      <dsp:spPr>
        <a:xfrm>
          <a:off x="838206" y="228594"/>
          <a:ext cx="3840480" cy="307238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15DCA-7C3F-114C-9DEA-ACB584E59352}">
      <dsp:nvSpPr>
        <dsp:cNvPr id="0" name=""/>
        <dsp:cNvSpPr/>
      </dsp:nvSpPr>
      <dsp:spPr>
        <a:xfrm>
          <a:off x="0" y="0"/>
          <a:ext cx="7818437" cy="494347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0">
            <a:lnSpc>
              <a:spcPct val="90000"/>
            </a:lnSpc>
            <a:spcBef>
              <a:spcPct val="0"/>
            </a:spcBef>
            <a:spcAft>
              <a:spcPct val="35000"/>
            </a:spcAft>
          </a:pPr>
          <a:r>
            <a:rPr lang="en-US" sz="4400" kern="1200" dirty="0" smtClean="0"/>
            <a:t>Version 5 is intended to address the limitations of version 4 in two areas:</a:t>
          </a:r>
          <a:endParaRPr lang="en-US" sz="4400" kern="1200" dirty="0"/>
        </a:p>
      </dsp:txBody>
      <dsp:txXfrm>
        <a:off x="0" y="0"/>
        <a:ext cx="7818437" cy="2669476"/>
      </dsp:txXfrm>
    </dsp:sp>
    <dsp:sp modelId="{5D48EB20-6C42-834F-8457-6E3434CCF828}">
      <dsp:nvSpPr>
        <dsp:cNvPr id="0" name=""/>
        <dsp:cNvSpPr/>
      </dsp:nvSpPr>
      <dsp:spPr>
        <a:xfrm>
          <a:off x="0" y="2570606"/>
          <a:ext cx="3909218" cy="227399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t" anchorCtr="0">
          <a:noAutofit/>
        </a:bodyPr>
        <a:lstStyle/>
        <a:p>
          <a:pPr lvl="0" algn="l" defTabSz="977900" rtl="0">
            <a:lnSpc>
              <a:spcPct val="90000"/>
            </a:lnSpc>
            <a:spcBef>
              <a:spcPct val="0"/>
            </a:spcBef>
            <a:spcAft>
              <a:spcPct val="35000"/>
            </a:spcAft>
          </a:pPr>
          <a:r>
            <a:rPr lang="en-US" sz="2200" kern="1200" dirty="0" smtClean="0"/>
            <a:t>Environmental shortcomings</a:t>
          </a:r>
          <a:endParaRPr lang="en-US" sz="2200" kern="1200" dirty="0"/>
        </a:p>
        <a:p>
          <a:pPr marL="171450" lvl="1" indent="-171450" algn="l" defTabSz="755650" rtl="0">
            <a:lnSpc>
              <a:spcPct val="90000"/>
            </a:lnSpc>
            <a:spcBef>
              <a:spcPct val="0"/>
            </a:spcBef>
            <a:spcAft>
              <a:spcPct val="15000"/>
            </a:spcAft>
            <a:buChar char="••"/>
          </a:pPr>
          <a:r>
            <a:rPr lang="en-US" sz="1700" kern="1200" dirty="0" smtClean="0"/>
            <a:t>Encryption system dependence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Internet protocol dependence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Message byte ordering</a:t>
          </a:r>
          <a:endParaRPr lang="en-US" sz="1700" kern="1200" dirty="0"/>
        </a:p>
        <a:p>
          <a:pPr marL="171450" lvl="1" indent="-171450" algn="l" defTabSz="755650" rtl="0">
            <a:lnSpc>
              <a:spcPct val="90000"/>
            </a:lnSpc>
            <a:spcBef>
              <a:spcPct val="0"/>
            </a:spcBef>
            <a:spcAft>
              <a:spcPct val="15000"/>
            </a:spcAft>
            <a:buChar char="••"/>
          </a:pPr>
          <a:r>
            <a:rPr lang="en-US" sz="1700" kern="1200" dirty="0" smtClean="0"/>
            <a:t>Ticket lifetime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Authentication forwarding</a:t>
          </a:r>
          <a:endParaRPr lang="en-US" sz="1700" kern="1200" dirty="0"/>
        </a:p>
        <a:p>
          <a:pPr marL="171450" lvl="1" indent="-171450" algn="l" defTabSz="755650" rtl="0">
            <a:lnSpc>
              <a:spcPct val="90000"/>
            </a:lnSpc>
            <a:spcBef>
              <a:spcPct val="0"/>
            </a:spcBef>
            <a:spcAft>
              <a:spcPct val="15000"/>
            </a:spcAft>
            <a:buChar char="••"/>
          </a:pPr>
          <a:r>
            <a:rPr lang="en-US" sz="1700" kern="1200" dirty="0" smtClean="0"/>
            <a:t>Interrealm authentication</a:t>
          </a:r>
          <a:endParaRPr lang="en-US" sz="1700" kern="1200" dirty="0"/>
        </a:p>
      </dsp:txBody>
      <dsp:txXfrm>
        <a:off x="0" y="2570606"/>
        <a:ext cx="3909218" cy="2273998"/>
      </dsp:txXfrm>
    </dsp:sp>
    <dsp:sp modelId="{92BD13A5-1A3D-8E44-A4ED-0A07D45C046F}">
      <dsp:nvSpPr>
        <dsp:cNvPr id="0" name=""/>
        <dsp:cNvSpPr/>
      </dsp:nvSpPr>
      <dsp:spPr>
        <a:xfrm>
          <a:off x="3909218" y="2570606"/>
          <a:ext cx="3909218" cy="227399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t" anchorCtr="0">
          <a:noAutofit/>
        </a:bodyPr>
        <a:lstStyle/>
        <a:p>
          <a:pPr lvl="0" algn="l" defTabSz="977900" rtl="0">
            <a:lnSpc>
              <a:spcPct val="90000"/>
            </a:lnSpc>
            <a:spcBef>
              <a:spcPct val="0"/>
            </a:spcBef>
            <a:spcAft>
              <a:spcPct val="35000"/>
            </a:spcAft>
          </a:pPr>
          <a:r>
            <a:rPr lang="en-US" sz="2200" kern="1200" dirty="0" smtClean="0"/>
            <a:t>Technical deficiencies</a:t>
          </a:r>
          <a:endParaRPr lang="en-US" sz="2200" kern="1200" dirty="0"/>
        </a:p>
        <a:p>
          <a:pPr marL="171450" lvl="1" indent="-171450" algn="l" defTabSz="755650" rtl="0">
            <a:lnSpc>
              <a:spcPct val="90000"/>
            </a:lnSpc>
            <a:spcBef>
              <a:spcPct val="0"/>
            </a:spcBef>
            <a:spcAft>
              <a:spcPct val="15000"/>
            </a:spcAft>
            <a:buChar char="••"/>
          </a:pPr>
          <a:r>
            <a:rPr lang="en-US" sz="1700" kern="1200" dirty="0" smtClean="0"/>
            <a:t>Double encryption</a:t>
          </a:r>
          <a:endParaRPr lang="en-US" sz="1700" kern="1200" dirty="0"/>
        </a:p>
        <a:p>
          <a:pPr marL="171450" lvl="1" indent="-171450" algn="l" defTabSz="755650" rtl="0">
            <a:lnSpc>
              <a:spcPct val="90000"/>
            </a:lnSpc>
            <a:spcBef>
              <a:spcPct val="0"/>
            </a:spcBef>
            <a:spcAft>
              <a:spcPct val="15000"/>
            </a:spcAft>
            <a:buChar char="••"/>
          </a:pPr>
          <a:r>
            <a:rPr lang="en-US" sz="1700" kern="1200" dirty="0" smtClean="0"/>
            <a:t>PCBC encryption</a:t>
          </a:r>
          <a:endParaRPr lang="en-US" sz="1700" kern="1200" dirty="0"/>
        </a:p>
        <a:p>
          <a:pPr marL="171450" lvl="1" indent="-171450" algn="l" defTabSz="755650" rtl="0">
            <a:lnSpc>
              <a:spcPct val="90000"/>
            </a:lnSpc>
            <a:spcBef>
              <a:spcPct val="0"/>
            </a:spcBef>
            <a:spcAft>
              <a:spcPct val="15000"/>
            </a:spcAft>
            <a:buChar char="••"/>
          </a:pPr>
          <a:r>
            <a:rPr lang="en-US" sz="1700" kern="1200" dirty="0" smtClean="0"/>
            <a:t>Session keys</a:t>
          </a:r>
          <a:endParaRPr lang="en-US" sz="1700" kern="1200" dirty="0"/>
        </a:p>
        <a:p>
          <a:pPr marL="171450" lvl="1" indent="-171450" algn="l" defTabSz="755650" rtl="0">
            <a:lnSpc>
              <a:spcPct val="90000"/>
            </a:lnSpc>
            <a:spcBef>
              <a:spcPct val="0"/>
            </a:spcBef>
            <a:spcAft>
              <a:spcPct val="15000"/>
            </a:spcAft>
            <a:buChar char="••"/>
          </a:pPr>
          <a:r>
            <a:rPr lang="en-US" sz="1700" kern="1200" dirty="0" smtClean="0"/>
            <a:t>Password attacks</a:t>
          </a:r>
          <a:endParaRPr lang="en-US" sz="1700" kern="1200" dirty="0"/>
        </a:p>
      </dsp:txBody>
      <dsp:txXfrm>
        <a:off x="3909218" y="2570606"/>
        <a:ext cx="3909218" cy="227399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B82E8-77A7-B544-9EE6-2B49635EB5F0}">
      <dsp:nvSpPr>
        <dsp:cNvPr id="0" name=""/>
        <dsp:cNvSpPr/>
      </dsp:nvSpPr>
      <dsp:spPr>
        <a:xfrm>
          <a:off x="1825" y="0"/>
          <a:ext cx="1791038" cy="4562475"/>
        </a:xfrm>
        <a:prstGeom prst="roundRect">
          <a:avLst>
            <a:gd name="adj" fmla="val 10000"/>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The Extensible Markup Language (XML)</a:t>
          </a:r>
          <a:endParaRPr lang="en-US" sz="1800" kern="1200" dirty="0"/>
        </a:p>
      </dsp:txBody>
      <dsp:txXfrm>
        <a:off x="1825" y="0"/>
        <a:ext cx="1791038" cy="1368742"/>
      </dsp:txXfrm>
    </dsp:sp>
    <dsp:sp modelId="{F88A9623-B695-3B43-9907-BC1A2CED98C0}">
      <dsp:nvSpPr>
        <dsp:cNvPr id="0" name=""/>
        <dsp:cNvSpPr/>
      </dsp:nvSpPr>
      <dsp:spPr>
        <a:xfrm>
          <a:off x="180929" y="1368742"/>
          <a:ext cx="1432830" cy="296560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en-US" sz="1400" kern="1200" dirty="0" smtClean="0"/>
            <a:t>A markup language that uses sets of embedded tags or labels to characterize text elements within a document so as to indicate their appearance, function, meaning, or context</a:t>
          </a:r>
          <a:endParaRPr lang="en-US" sz="1400" kern="1200" dirty="0"/>
        </a:p>
      </dsp:txBody>
      <dsp:txXfrm>
        <a:off x="222895" y="1410708"/>
        <a:ext cx="1348898" cy="2881676"/>
      </dsp:txXfrm>
    </dsp:sp>
    <dsp:sp modelId="{F7215F10-B00F-0B4B-89FD-E0D837330A4A}">
      <dsp:nvSpPr>
        <dsp:cNvPr id="0" name=""/>
        <dsp:cNvSpPr/>
      </dsp:nvSpPr>
      <dsp:spPr>
        <a:xfrm>
          <a:off x="1927191" y="0"/>
          <a:ext cx="1791038" cy="4562475"/>
        </a:xfrm>
        <a:prstGeom prst="roundRect">
          <a:avLst>
            <a:gd name="adj" fmla="val 10000"/>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The Simple Object Access Protocol (SOAP)</a:t>
          </a:r>
          <a:endParaRPr lang="en-US" sz="1800" kern="1200" dirty="0"/>
        </a:p>
      </dsp:txBody>
      <dsp:txXfrm>
        <a:off x="1927191" y="0"/>
        <a:ext cx="1791038" cy="1368742"/>
      </dsp:txXfrm>
    </dsp:sp>
    <dsp:sp modelId="{987C18A4-1DC5-6746-9B80-C63742427AFE}">
      <dsp:nvSpPr>
        <dsp:cNvPr id="0" name=""/>
        <dsp:cNvSpPr/>
      </dsp:nvSpPr>
      <dsp:spPr>
        <a:xfrm>
          <a:off x="2106295" y="1368742"/>
          <a:ext cx="1432830" cy="296560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en-US" sz="1400" kern="1200" dirty="0" smtClean="0"/>
            <a:t>Enables applications to request services from one another with XML-based requests and receive responses as data formatted with XML</a:t>
          </a:r>
          <a:endParaRPr lang="en-US" sz="1400" kern="1200" dirty="0"/>
        </a:p>
      </dsp:txBody>
      <dsp:txXfrm>
        <a:off x="2148261" y="1410708"/>
        <a:ext cx="1348898" cy="2881676"/>
      </dsp:txXfrm>
    </dsp:sp>
    <dsp:sp modelId="{44F32B5C-82E6-5040-BF4B-C75C9346DA49}">
      <dsp:nvSpPr>
        <dsp:cNvPr id="0" name=""/>
        <dsp:cNvSpPr/>
      </dsp:nvSpPr>
      <dsp:spPr>
        <a:xfrm>
          <a:off x="3852557" y="0"/>
          <a:ext cx="1791038" cy="4562475"/>
        </a:xfrm>
        <a:prstGeom prst="roundRect">
          <a:avLst>
            <a:gd name="adj" fmla="val 10000"/>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WS-Security</a:t>
          </a:r>
          <a:endParaRPr lang="en-US" sz="1800" kern="1200" dirty="0"/>
        </a:p>
      </dsp:txBody>
      <dsp:txXfrm>
        <a:off x="3852557" y="0"/>
        <a:ext cx="1791038" cy="1368742"/>
      </dsp:txXfrm>
    </dsp:sp>
    <dsp:sp modelId="{2171E679-C0DB-6F4F-BC0F-7FCD8C5AD0CD}">
      <dsp:nvSpPr>
        <dsp:cNvPr id="0" name=""/>
        <dsp:cNvSpPr/>
      </dsp:nvSpPr>
      <dsp:spPr>
        <a:xfrm>
          <a:off x="4031661" y="1368742"/>
          <a:ext cx="1432830" cy="296560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en-US" sz="1400" kern="1200" dirty="0" smtClean="0"/>
            <a:t>A set of SOAP extensions for implementing message integrity and confidentiality in Web services</a:t>
          </a:r>
          <a:endParaRPr lang="en-US" sz="1400" kern="1200" dirty="0"/>
        </a:p>
      </dsp:txBody>
      <dsp:txXfrm>
        <a:off x="4073627" y="1410708"/>
        <a:ext cx="1348898" cy="2881676"/>
      </dsp:txXfrm>
    </dsp:sp>
    <dsp:sp modelId="{58FAE8FB-3A6F-4444-AD4B-225FD98380AC}">
      <dsp:nvSpPr>
        <dsp:cNvPr id="0" name=""/>
        <dsp:cNvSpPr/>
      </dsp:nvSpPr>
      <dsp:spPr>
        <a:xfrm>
          <a:off x="5777923" y="0"/>
          <a:ext cx="1791038" cy="4562475"/>
        </a:xfrm>
        <a:prstGeom prst="roundRect">
          <a:avLst>
            <a:gd name="adj" fmla="val 10000"/>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Security Assertion Markup Language (SAML)</a:t>
          </a:r>
          <a:endParaRPr lang="en-US" sz="1800" kern="1200" dirty="0"/>
        </a:p>
      </dsp:txBody>
      <dsp:txXfrm>
        <a:off x="5777923" y="0"/>
        <a:ext cx="1791038" cy="1368742"/>
      </dsp:txXfrm>
    </dsp:sp>
    <dsp:sp modelId="{FAD7A9B7-A076-B049-BBD0-1FAE76E162B6}">
      <dsp:nvSpPr>
        <dsp:cNvPr id="0" name=""/>
        <dsp:cNvSpPr/>
      </dsp:nvSpPr>
      <dsp:spPr>
        <a:xfrm>
          <a:off x="5957027" y="1368742"/>
          <a:ext cx="1432830" cy="296560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en-US" sz="1400" kern="1200" dirty="0" smtClean="0"/>
            <a:t>An XML-based language for the exchange of security information between online business partners</a:t>
          </a:r>
          <a:endParaRPr lang="en-US" sz="1400" kern="1200" dirty="0"/>
        </a:p>
      </dsp:txBody>
      <dsp:txXfrm>
        <a:off x="5998993" y="1410708"/>
        <a:ext cx="1348898" cy="288167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2016/11/29</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2016/11/29</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31748" name="Slide Number Placeholder 3"/>
          <p:cNvSpPr>
            <a:spLocks noGrp="1"/>
          </p:cNvSpPr>
          <p:nvPr>
            <p:ph type="sldNum" sz="quarter" idx="5"/>
          </p:nvPr>
        </p:nvSpPr>
        <p:spPr>
          <a:noFill/>
        </p:spPr>
        <p:txBody>
          <a:bodyPr/>
          <a:lstStyle/>
          <a:p>
            <a:fld id="{2110E2E4-7EF1-9740-B874-0923C8317D3F}" type="slidenum">
              <a:rPr lang="en-AU" smtClean="0">
                <a:latin typeface="Arial" pitchFamily="-84" charset="0"/>
              </a:rPr>
              <a:pPr/>
              <a:t>1</a:t>
            </a:fld>
            <a:endParaRPr lang="en-AU" dirty="0" smtClean="0">
              <a:latin typeface="Arial" pitchFamily="-8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C5C9D6D-171C-7E47-A4F8-C0FA5C0C239C}" type="slidenum">
              <a:rPr lang="en-AU">
                <a:latin typeface="Arial" pitchFamily="-84" charset="0"/>
              </a:rPr>
              <a:pPr/>
              <a:t>2</a:t>
            </a:fld>
            <a:endParaRPr lang="en-AU" dirty="0">
              <a:latin typeface="Arial" pitchFamily="-84"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407FB99-465D-124F-B912-E9F70161DA6F}" type="slidenum">
              <a:rPr lang="en-AU">
                <a:latin typeface="Arial" pitchFamily="-84" charset="0"/>
              </a:rPr>
              <a:pPr/>
              <a:t>3</a:t>
            </a:fld>
            <a:endParaRPr lang="en-AU" dirty="0">
              <a:latin typeface="Arial" pitchFamily="-8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BB19D235-5731-6642-ABA4-DE8B4FCC0827}" type="slidenum">
              <a:rPr lang="en-AU">
                <a:latin typeface="Arial" pitchFamily="-84" charset="0"/>
              </a:rPr>
              <a:pPr/>
              <a:t>4</a:t>
            </a:fld>
            <a:endParaRPr lang="en-AU" dirty="0">
              <a:latin typeface="Arial" pitchFamily="-84" charset="0"/>
            </a:endParaRPr>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CBF610D-EE93-2E4D-8C88-748A3830A40D}" type="slidenum">
              <a:rPr lang="en-AU">
                <a:latin typeface="Arial" pitchFamily="-84" charset="0"/>
              </a:rPr>
              <a:pPr/>
              <a:t>5</a:t>
            </a:fld>
            <a:endParaRPr lang="en-AU" dirty="0">
              <a:latin typeface="Arial" pitchFamily="-8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endParaRPr lang="en-US" b="0" dirty="0" smtClean="0">
              <a:latin typeface="Arial" pitchFamily="-84" charset="0"/>
              <a:ea typeface="Arial" pitchFamily="-84" charset="0"/>
              <a:cs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6</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7</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8</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569472D-DC0B-C44F-9F2A-D3EF8A4B61C1}" type="slidenum">
              <a:rPr lang="en-AU">
                <a:latin typeface="Arial" pitchFamily="-84" charset="0"/>
              </a:rPr>
              <a:pPr/>
              <a:t>9</a:t>
            </a:fld>
            <a:endParaRPr lang="en-AU" dirty="0">
              <a:latin typeface="Arial" pitchFamily="-8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12</a:t>
            </a:fld>
            <a:endParaRPr lang="en-A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15</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16</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p:spPr>
        <p:txBody>
          <a:bodyPr/>
          <a:lstStyle/>
          <a:p>
            <a:fld id="{00D5DA0E-6DD0-6D4B-A2D3-8A7345750CEE}" type="slidenum">
              <a:rPr lang="en-AU">
                <a:latin typeface="Arial" pitchFamily="-84" charset="0"/>
              </a:rPr>
              <a:pPr/>
              <a:t>17</a:t>
            </a:fld>
            <a:endParaRPr lang="en-AU" dirty="0">
              <a:latin typeface="Arial" pitchFamily="-8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679768" y="4690269"/>
            <a:ext cx="5438140" cy="4688555"/>
          </a:xfrm>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18</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19</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20</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F479181-DD62-3449-80D8-1B7D7FA4EBEC}" type="slidenum">
              <a:rPr lang="en-AU">
                <a:latin typeface="Arial" pitchFamily="-84" charset="0"/>
              </a:rPr>
              <a:pPr/>
              <a:t>21</a:t>
            </a:fld>
            <a:endParaRPr lang="en-AU" dirty="0">
              <a:latin typeface="Arial" pitchFamily="-84" charset="0"/>
            </a:endParaRPr>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783429A-64D8-304B-9200-CBA63D8E1E9A}" type="slidenum">
              <a:rPr lang="en-AU">
                <a:latin typeface="Arial" pitchFamily="-84" charset="0"/>
              </a:rPr>
              <a:pPr/>
              <a:t>22</a:t>
            </a:fld>
            <a:endParaRPr lang="en-AU" dirty="0">
              <a:latin typeface="Arial" pitchFamily="-8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23</a:t>
            </a:fld>
            <a:endParaRPr lang="en-A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24</a:t>
            </a:fld>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25</a:t>
            </a:fld>
            <a:endParaRPr lang="en-A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26</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27</a:t>
            </a:fld>
            <a:endParaRPr lang="en-A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770E327-E019-774B-9FA7-1C2C394FF967}" type="slidenum">
              <a:rPr lang="en-AU">
                <a:latin typeface="Arial" pitchFamily="-84" charset="0"/>
              </a:rPr>
              <a:pPr/>
              <a:t>28</a:t>
            </a:fld>
            <a:endParaRPr lang="en-AU" dirty="0">
              <a:latin typeface="Arial" pitchFamily="-84" charset="0"/>
            </a:endParaRPr>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29</a:t>
            </a:fld>
            <a:endParaRPr lang="en-A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FC0A3D1C-5268-7A44-A7CF-EE2880F80C0B}" type="slidenum">
              <a:rPr lang="en-AU">
                <a:latin typeface="Arial" pitchFamily="-84" charset="0"/>
              </a:rPr>
              <a:pPr/>
              <a:t>30</a:t>
            </a:fld>
            <a:endParaRPr lang="en-AU" dirty="0">
              <a:latin typeface="Arial" pitchFamily="-8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CE099774-B2ED-D44C-9639-30BEAA750E49}" type="slidenum">
              <a:rPr lang="en-AU">
                <a:latin typeface="Arial" pitchFamily="-84" charset="0"/>
              </a:rPr>
              <a:pPr/>
              <a:t>31</a:t>
            </a:fld>
            <a:endParaRPr lang="en-AU" dirty="0">
              <a:latin typeface="Arial" pitchFamily="-8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E2A600A4-1B3E-DD4E-92FC-1090F438233F}" type="slidenum">
              <a:rPr lang="en-AU">
                <a:latin typeface="Arial" pitchFamily="-84" charset="0"/>
              </a:rPr>
              <a:pPr/>
              <a:t>32</a:t>
            </a:fld>
            <a:endParaRPr lang="en-AU" dirty="0">
              <a:latin typeface="Arial" pitchFamily="-84" charset="0"/>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noFill/>
          <a:ln/>
        </p:spPr>
        <p:txBody>
          <a:bodyPr/>
          <a:lstStyle/>
          <a:p>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33</a:t>
            </a:fld>
            <a:endParaRPr lang="en-A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a:ln/>
        </p:spPr>
      </p:sp>
      <p:sp>
        <p:nvSpPr>
          <p:cNvPr id="56323"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56324" name="Slide Number Placeholder 3"/>
          <p:cNvSpPr>
            <a:spLocks noGrp="1"/>
          </p:cNvSpPr>
          <p:nvPr>
            <p:ph type="sldNum" sz="quarter" idx="5"/>
          </p:nvPr>
        </p:nvSpPr>
        <p:spPr>
          <a:noFill/>
        </p:spPr>
        <p:txBody>
          <a:bodyPr/>
          <a:lstStyle/>
          <a:p>
            <a:fld id="{03720B9D-72EE-824F-B364-B1B38F90656E}" type="slidenum">
              <a:rPr lang="en-AU" smtClean="0">
                <a:latin typeface="Arial" pitchFamily="-84" charset="0"/>
              </a:rPr>
              <a:pPr/>
              <a:t>34</a:t>
            </a:fld>
            <a:endParaRPr lang="en-AU" dirty="0" smtClean="0">
              <a:latin typeface="Arial" pitchFamily="-8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95D16CFB-C349-B34A-931A-BD25BF4B5D3E}" type="slidenum">
              <a:rPr lang="en-AU">
                <a:latin typeface="Arial" pitchFamily="-84" charset="0"/>
              </a:rPr>
              <a:pPr/>
              <a:t>38</a:t>
            </a:fld>
            <a:endParaRPr lang="en-AU" dirty="0">
              <a:latin typeface="Arial" pitchFamily="-8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smtClean="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7EB8DC3-E3F7-9E47-A21C-DC2FDE2544A8}" type="slidenum">
              <a:rPr lang="en-AU">
                <a:latin typeface="Arial" pitchFamily="-84" charset="0"/>
              </a:rPr>
              <a:pPr/>
              <a:t>39</a:t>
            </a:fld>
            <a:endParaRPr lang="en-AU" dirty="0">
              <a:latin typeface="Arial" pitchFamily="-8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528708" y="4690269"/>
            <a:ext cx="5815789" cy="4607983"/>
          </a:xfrm>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BDB07F7-C72A-B647-A680-4DB66432963F}" type="slidenum">
              <a:rPr lang="en-AU">
                <a:latin typeface="Arial" pitchFamily="-84" charset="0"/>
              </a:rPr>
              <a:pPr/>
              <a:t>40</a:t>
            </a:fld>
            <a:endParaRPr lang="en-AU" dirty="0">
              <a:latin typeface="Arial" pitchFamily="-8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64516" name="Slide Number Placeholder 3"/>
          <p:cNvSpPr>
            <a:spLocks noGrp="1"/>
          </p:cNvSpPr>
          <p:nvPr>
            <p:ph type="sldNum" sz="quarter" idx="5"/>
          </p:nvPr>
        </p:nvSpPr>
        <p:spPr>
          <a:noFill/>
        </p:spPr>
        <p:txBody>
          <a:bodyPr/>
          <a:lstStyle/>
          <a:p>
            <a:fld id="{E90CA48C-8645-B04A-B518-0CB49ACEC07F}" type="slidenum">
              <a:rPr lang="en-AU" smtClean="0">
                <a:latin typeface="Arial" pitchFamily="-84" charset="0"/>
              </a:rPr>
              <a:pPr/>
              <a:t>41</a:t>
            </a:fld>
            <a:endParaRPr lang="en-AU" dirty="0" smtClean="0">
              <a:latin typeface="Arial" pitchFamily="-8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B304A51-222C-0149-9C66-E63091E42E48}" type="slidenum">
              <a:rPr lang="en-AU">
                <a:latin typeface="Arial" pitchFamily="-84" charset="0"/>
              </a:rPr>
              <a:pPr/>
              <a:t>42</a:t>
            </a:fld>
            <a:endParaRPr lang="en-AU" dirty="0">
              <a:latin typeface="Arial" pitchFamily="-8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4B174A15-A4BA-CF43-8FF5-628B14BB1DA5}" type="slidenum">
              <a:rPr lang="en-AU">
                <a:latin typeface="Arial" pitchFamily="-84" charset="0"/>
              </a:rPr>
              <a:pPr/>
              <a:t>43</a:t>
            </a:fld>
            <a:endParaRPr lang="en-AU" dirty="0">
              <a:latin typeface="Arial" pitchFamily="-8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44</a:t>
            </a:fld>
            <a:endParaRPr lang="en-A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45</a:t>
            </a:fld>
            <a:endParaRPr lang="en-AU"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46</a:t>
            </a:fld>
            <a:endParaRPr lang="en-AU"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47</a:t>
            </a:fld>
            <a:endParaRPr lang="en-A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48</a:t>
            </a:fld>
            <a:endParaRPr lang="en-AU"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49</a:t>
            </a:fld>
            <a:endParaRPr lang="en-A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50</a:t>
            </a:fld>
            <a:endParaRPr lang="en-A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51</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 (IM.NTU)</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51</a:t>
            </a:r>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 (IM.NTU)</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IS 2016: User Authentication</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 (IM.NTU)</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2016: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2016: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2016: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2016: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2016: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 (IM.NTU)</a:t>
            </a:r>
            <a:endParaRPr lang="zh-TW" altLang="en-US"/>
          </a:p>
        </p:txBody>
      </p:sp>
      <p:sp>
        <p:nvSpPr>
          <p:cNvPr id="8" name="頁尾版面配置區 7"/>
          <p:cNvSpPr>
            <a:spLocks noGrp="1"/>
          </p:cNvSpPr>
          <p:nvPr>
            <p:ph type="ftr" sz="quarter" idx="11"/>
          </p:nvPr>
        </p:nvSpPr>
        <p:spPr/>
        <p:txBody>
          <a:bodyPr/>
          <a:lstStyle/>
          <a:p>
            <a:r>
              <a:rPr lang="en-US" altLang="zh-TW" smtClean="0"/>
              <a:t>IS 2016: User Authentication</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 (IM.NTU)</a:t>
            </a:r>
            <a:endParaRPr lang="zh-TW" altLang="en-US"/>
          </a:p>
        </p:txBody>
      </p:sp>
      <p:sp>
        <p:nvSpPr>
          <p:cNvPr id="4" name="頁尾版面配置區 3"/>
          <p:cNvSpPr>
            <a:spLocks noGrp="1"/>
          </p:cNvSpPr>
          <p:nvPr>
            <p:ph type="ftr" sz="quarter" idx="11"/>
          </p:nvPr>
        </p:nvSpPr>
        <p:spPr/>
        <p:txBody>
          <a:bodyPr/>
          <a:lstStyle/>
          <a:p>
            <a:r>
              <a:rPr lang="en-US" altLang="zh-TW" smtClean="0"/>
              <a:t>IS 2016: User Authentication</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 (IM.NTU)</a:t>
            </a:r>
            <a:endParaRPr lang="zh-TW" altLang="en-US"/>
          </a:p>
        </p:txBody>
      </p:sp>
      <p:sp>
        <p:nvSpPr>
          <p:cNvPr id="3" name="頁尾版面配置區 2"/>
          <p:cNvSpPr>
            <a:spLocks noGrp="1"/>
          </p:cNvSpPr>
          <p:nvPr>
            <p:ph type="ftr" sz="quarter" idx="11"/>
          </p:nvPr>
        </p:nvSpPr>
        <p:spPr/>
        <p:txBody>
          <a:bodyPr/>
          <a:lstStyle/>
          <a:p>
            <a:r>
              <a:rPr lang="en-US" altLang="zh-TW" smtClean="0"/>
              <a:t>IS 2016: User Authentication</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2016: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2016: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2016: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2016: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 (IM.NTU)</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IS 2016: User Authentication</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461665"/>
          </a:xfrm>
          <a:prstGeom prst="rect">
            <a:avLst/>
          </a:prstGeom>
          <a:noFill/>
        </p:spPr>
        <p:txBody>
          <a:bodyPr wrap="none" rtlCol="0">
            <a:spAutoFit/>
          </a:bodyPr>
          <a:lstStyle/>
          <a:p>
            <a:r>
              <a:rPr lang="en-US" altLang="zh-TW" sz="1200" dirty="0" smtClean="0"/>
              <a:t>/ 51</a:t>
            </a:r>
          </a:p>
          <a:p>
            <a:endParaRPr lang="en-US" altLang="zh-TW" sz="1200" dirty="0" smtClean="0"/>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 (IM.NTU)</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IS 2016: User Authentication</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mclaughlinkl:Desktop:Crypto6e%20Tables:T15-UserAuthentication.doc!OLE_LINK2"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oleObject" Target="mclaughlinkl:Desktop:Crypto6e%20Tables:T15-UserAuthentication.doc!OLE_LINK3"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en-US" altLang="zh-TW" sz="5400" dirty="0" smtClean="0"/>
              <a:t>User Authentication</a:t>
            </a:r>
            <a:br>
              <a:rPr lang="en-US" altLang="zh-TW" sz="5400" dirty="0" smtClean="0"/>
            </a:br>
            <a:endParaRPr lang="zh-TW" altLang="en-US" dirty="0"/>
          </a:p>
        </p:txBody>
      </p:sp>
      <p:sp>
        <p:nvSpPr>
          <p:cNvPr id="7" name="副標題 6"/>
          <p:cNvSpPr>
            <a:spLocks noGrp="1"/>
          </p:cNvSpPr>
          <p:nvPr>
            <p:ph type="subTitle" idx="1"/>
          </p:nvPr>
        </p:nvSpPr>
        <p:spPr/>
        <p:txBody>
          <a:bodyPr/>
          <a:lstStyle/>
          <a:p>
            <a:pPr eaLnBrk="1" hangingPunct="1">
              <a:lnSpc>
                <a:spcPct val="90000"/>
              </a:lnSpc>
            </a:pPr>
            <a:r>
              <a:rPr lang="en-US" altLang="zh-TW" b="1" dirty="0" smtClean="0"/>
              <a:t>Yih-Kuen Tsay</a:t>
            </a:r>
          </a:p>
          <a:p>
            <a:pPr eaLnBrk="1" hangingPunct="1">
              <a:lnSpc>
                <a:spcPct val="90000"/>
              </a:lnSpc>
            </a:pPr>
            <a:r>
              <a:rPr lang="en-US" altLang="zh-TW" dirty="0" smtClean="0"/>
              <a:t>Dept. of Information Management</a:t>
            </a:r>
          </a:p>
          <a:p>
            <a:pPr eaLnBrk="1" hangingPunct="1">
              <a:lnSpc>
                <a:spcPct val="90000"/>
              </a:lnSpc>
            </a:pPr>
            <a:r>
              <a:rPr lang="en-US" altLang="zh-TW" dirty="0" smtClean="0"/>
              <a:t>National Taiwan University</a:t>
            </a:r>
          </a:p>
          <a:p>
            <a:pPr eaLnBrk="1" hangingPunct="1">
              <a:lnSpc>
                <a:spcPct val="90000"/>
              </a:lnSpc>
            </a:pPr>
            <a:endParaRPr lang="en-US" altLang="zh-TW" dirty="0" smtClean="0"/>
          </a:p>
          <a:p>
            <a:pPr eaLnBrk="1" hangingPunct="1">
              <a:lnSpc>
                <a:spcPct val="90000"/>
              </a:lnSpc>
            </a:pPr>
            <a:r>
              <a:rPr lang="en-US" altLang="zh-TW" dirty="0" smtClean="0"/>
              <a:t>(Based on [Stallings 2014])</a:t>
            </a:r>
            <a:endParaRPr lang="zh-TW" altLang="en-US" dirty="0" smtClean="0"/>
          </a:p>
          <a:p>
            <a:endParaRPr lang="zh-TW" altLang="en-US"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57808" y="2852936"/>
          <a:ext cx="7086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GB" altLang="zh-TW" sz="3800" dirty="0" smtClean="0"/>
              <a:t>Remote User-Authentication Principles</a:t>
            </a:r>
            <a:endParaRPr lang="zh-TW" altLang="en-US" sz="3800" dirty="0"/>
          </a:p>
        </p:txBody>
      </p:sp>
      <p:sp>
        <p:nvSpPr>
          <p:cNvPr id="7" name="內容版面配置區 6"/>
          <p:cNvSpPr>
            <a:spLocks noGrp="1"/>
          </p:cNvSpPr>
          <p:nvPr>
            <p:ph idx="1"/>
          </p:nvPr>
        </p:nvSpPr>
        <p:spPr/>
        <p:txBody>
          <a:bodyPr/>
          <a:lstStyle/>
          <a:p>
            <a:r>
              <a:rPr lang="en-US" altLang="zh-TW" dirty="0" smtClean="0"/>
              <a:t>The process of verifying an identity claimed by or for a system entity</a:t>
            </a:r>
          </a:p>
          <a:p>
            <a:r>
              <a:rPr lang="en-US" altLang="zh-TW" dirty="0" smtClean="0"/>
              <a:t>An authentication process consists of two steps:</a:t>
            </a:r>
          </a:p>
          <a:p>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685801" y="1628800"/>
            <a:ext cx="7848600" cy="4943475"/>
          </a:xfrm>
        </p:spPr>
        <p:txBody>
          <a:bodyPr>
            <a:normAutofit fontScale="77500" lnSpcReduction="20000"/>
          </a:bodyPr>
          <a:lstStyle/>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r>
              <a:rPr lang="en-US" sz="2857" dirty="0" smtClean="0">
                <a:cs typeface="ＭＳ Ｐゴシック" pitchFamily="-84" charset="-128"/>
              </a:rPr>
              <a:t>For network-based user authentication, the most important methods involve cryptographic keys and something the individual knows, such as a password</a:t>
            </a:r>
          </a:p>
        </p:txBody>
      </p:sp>
      <p:graphicFrame>
        <p:nvGraphicFramePr>
          <p:cNvPr id="4" name="Diagram 3"/>
          <p:cNvGraphicFramePr/>
          <p:nvPr/>
        </p:nvGraphicFramePr>
        <p:xfrm>
          <a:off x="755576" y="1232768"/>
          <a:ext cx="7704856" cy="4284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dirty="0" smtClean="0"/>
              <a:t>Means of </a:t>
            </a:r>
            <a:r>
              <a:rPr lang="en-GB" altLang="zh-TW" dirty="0" smtClean="0"/>
              <a:t>User Authentication</a:t>
            </a:r>
            <a:r>
              <a:rPr lang="en-US" altLang="zh-TW" dirty="0" smtClean="0"/>
              <a:t> </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Mutual Authentication</a:t>
            </a:r>
            <a:endParaRPr lang="en-AU" dirty="0"/>
          </a:p>
        </p:txBody>
      </p:sp>
      <p:sp>
        <p:nvSpPr>
          <p:cNvPr id="5" name="內容版面配置區 4"/>
          <p:cNvSpPr>
            <a:spLocks noGrp="1"/>
          </p:cNvSpPr>
          <p:nvPr>
            <p:ph idx="1"/>
          </p:nvPr>
        </p:nvSpPr>
        <p:spPr/>
        <p:txBody>
          <a:bodyPr/>
          <a:lstStyle/>
          <a:p>
            <a:r>
              <a:rPr lang="en-US" altLang="zh-TW" sz="2800" dirty="0" smtClean="0"/>
              <a:t>Protocols which enable communicating parties to satisfy themselves mutually about each other’s identity and to exchange session keys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graphicFrame>
        <p:nvGraphicFramePr>
          <p:cNvPr id="4" name="Diagram 3"/>
          <p:cNvGraphicFramePr/>
          <p:nvPr/>
        </p:nvGraphicFramePr>
        <p:xfrm>
          <a:off x="286072" y="2667000"/>
          <a:ext cx="85344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Replay Attacks</a:t>
            </a:r>
            <a:endParaRPr lang="en-AU" dirty="0"/>
          </a:p>
        </p:txBody>
      </p:sp>
      <p:sp>
        <p:nvSpPr>
          <p:cNvPr id="4" name="內容版面配置區 3"/>
          <p:cNvSpPr>
            <a:spLocks noGrp="1"/>
          </p:cNvSpPr>
          <p:nvPr>
            <p:ph idx="1"/>
          </p:nvPr>
        </p:nvSpPr>
        <p:spPr/>
        <p:txBody>
          <a:bodyPr/>
          <a:lstStyle/>
          <a:p>
            <a:r>
              <a:rPr lang="en-US" altLang="zh-TW" sz="2800" dirty="0" smtClean="0"/>
              <a:t>Simplest replay attack: the opponent simply copies a message and replays it later</a:t>
            </a:r>
          </a:p>
          <a:p>
            <a:r>
              <a:rPr lang="en-US" altLang="zh-TW" sz="2800" dirty="0" smtClean="0"/>
              <a:t>An opponent can replay a time-stamped message within the valid time window</a:t>
            </a:r>
          </a:p>
          <a:p>
            <a:pPr>
              <a:buNone/>
            </a:pPr>
            <a:r>
              <a:rPr lang="en-US" altLang="zh-TW" sz="2800" dirty="0" smtClean="0"/>
              <a:t>	If the opponent also suppresses the original message; thus, the repetition cannot be detected</a:t>
            </a:r>
          </a:p>
          <a:p>
            <a:r>
              <a:rPr lang="en-US" altLang="zh-TW" sz="2800" dirty="0" smtClean="0"/>
              <a:t>Another attack involves a backward (to the sender) replay without modification and is possible if symmetric encryption is used and the sender cannot easily recognize the difference between messages sent and messages received on the basis of content</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8" name="內容版面配置區 7"/>
          <p:cNvSpPr>
            <a:spLocks noGrp="1"/>
          </p:cNvSpPr>
          <p:nvPr>
            <p:ph idx="1"/>
          </p:nvPr>
        </p:nvSpPr>
        <p:spPr/>
        <p:txBody>
          <a:bodyPr/>
          <a:lstStyle/>
          <a:p>
            <a:r>
              <a:rPr lang="en-US" altLang="zh-TW" dirty="0" smtClean="0"/>
              <a:t>Attach a sequence number to each message used in an authentication exchange</a:t>
            </a:r>
          </a:p>
          <a:p>
            <a:pPr lvl="1"/>
            <a:r>
              <a:rPr lang="en-US" altLang="zh-TW" dirty="0" smtClean="0"/>
              <a:t>A new message is accepted only if its sequence number is in the proper order</a:t>
            </a:r>
          </a:p>
          <a:p>
            <a:pPr lvl="1"/>
            <a:r>
              <a:rPr lang="en-US" altLang="zh-TW" dirty="0" smtClean="0"/>
              <a:t>Difficulty with this approach is that it requires each party to keep track of the last sequence number for each claimant it has dealt with</a:t>
            </a:r>
          </a:p>
          <a:p>
            <a:pPr lvl="1"/>
            <a:r>
              <a:rPr lang="en-US" altLang="zh-TW" dirty="0" smtClean="0"/>
              <a:t>Generally not used for authentication and key exchange because of overhead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 (cont.)</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7</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8" name="內容版面配置區 7"/>
          <p:cNvSpPr>
            <a:spLocks noGrp="1"/>
          </p:cNvSpPr>
          <p:nvPr>
            <p:ph idx="1"/>
          </p:nvPr>
        </p:nvSpPr>
        <p:spPr>
          <a:xfrm>
            <a:off x="457200" y="1443310"/>
            <a:ext cx="8229600" cy="5226050"/>
          </a:xfrm>
        </p:spPr>
        <p:txBody>
          <a:bodyPr/>
          <a:lstStyle/>
          <a:p>
            <a:pPr marL="342900" lvl="1" indent="-342900">
              <a:buClr>
                <a:schemeClr val="accent1"/>
              </a:buClr>
              <a:buSzPct val="65000"/>
              <a:buFont typeface="Wingdings" pitchFamily="2" charset="2"/>
              <a:buChar char="n"/>
            </a:pPr>
            <a:r>
              <a:rPr lang="en-US" altLang="zh-TW" sz="3000" dirty="0" smtClean="0"/>
              <a:t>Timestamps</a:t>
            </a:r>
          </a:p>
          <a:p>
            <a:pPr lvl="1"/>
            <a:r>
              <a:rPr lang="en-US" altLang="zh-TW" dirty="0" smtClean="0"/>
              <a:t>Requires that clocks among the various participants be synchronized</a:t>
            </a:r>
          </a:p>
          <a:p>
            <a:pPr lvl="1"/>
            <a:r>
              <a:rPr lang="en-US" altLang="zh-TW" dirty="0" smtClean="0"/>
              <a:t>Party A accepts a message as fresh only if the message contains a timestamp  that, in A’s judgment, is close enough to A’s knowledge of current time</a:t>
            </a:r>
          </a:p>
          <a:p>
            <a:pPr marL="342900" lvl="1" indent="-342900">
              <a:buClr>
                <a:schemeClr val="accent1"/>
              </a:buClr>
              <a:buSzPct val="65000"/>
              <a:buFont typeface="Wingdings" pitchFamily="2" charset="2"/>
              <a:buChar char="n"/>
            </a:pPr>
            <a:r>
              <a:rPr lang="en-US" altLang="zh-TW" sz="3000" dirty="0" smtClean="0"/>
              <a:t>Challenge/response</a:t>
            </a:r>
          </a:p>
          <a:p>
            <a:pPr lvl="1"/>
            <a:r>
              <a:rPr lang="en-US" altLang="zh-TW" dirty="0" smtClean="0"/>
              <a:t>Party A, expecting a fresh message from B, first sends B a nonce  (challenge) and requires that the subsequent message (response) received from B contain the correct nonce value</a:t>
            </a:r>
            <a:endParaRPr lang="zh-TW"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One-Way Authentication</a:t>
            </a:r>
            <a:endParaRPr lang="en-US" dirty="0"/>
          </a:p>
        </p:txBody>
      </p:sp>
      <p:graphicFrame>
        <p:nvGraphicFramePr>
          <p:cNvPr id="4" name="Content Placeholder 3"/>
          <p:cNvGraphicFramePr>
            <a:graphicFrameLocks noGrp="1"/>
          </p:cNvGraphicFramePr>
          <p:nvPr>
            <p:ph idx="1"/>
          </p:nvPr>
        </p:nvGraphicFramePr>
        <p:xfrm>
          <a:off x="792163" y="1484784"/>
          <a:ext cx="7570787" cy="4791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8</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92163" y="1814661"/>
          <a:ext cx="7570787" cy="4638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sz="4400" dirty="0" smtClean="0"/>
              <a:t>Remote User-Authentication Using Symmetric Encryption</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Needham and Schroeder</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2</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2</a:t>
            </a:r>
            <a:r>
              <a:rPr lang="en-US" altLang="zh-TW" dirty="0" smtClean="0"/>
              <a:t>))</a:t>
            </a:r>
          </a:p>
          <a:p>
            <a:endParaRPr lang="en-US" altLang="zh-TW" dirty="0" smtClean="0"/>
          </a:p>
          <a:p>
            <a:r>
              <a:rPr lang="en-US" altLang="zh-TW" dirty="0" smtClean="0"/>
              <a:t>It is vulnerable to a replay attack (replaying Step 3), if an old key has been compromised</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Adding a Timestamp</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T</a:t>
            </a:r>
            <a:r>
              <a:rPr lang="en-US" altLang="zh-TW" dirty="0" err="1" smtClean="0">
                <a:latin typeface="Arial Unicode MS"/>
                <a:ea typeface="Arial Unicode MS"/>
                <a:cs typeface="Arial Unicode MS"/>
              </a:rPr>
              <a:t>∥</a:t>
            </a:r>
            <a:r>
              <a:rPr lang="en-US" altLang="zh-TW" dirty="0" err="1" smtClean="0">
                <a:solidFill>
                  <a:srgbClr val="FF0000"/>
                </a:solidFill>
              </a:rPr>
              <a:t>E</a:t>
            </a:r>
            <a:r>
              <a:rPr lang="en-US" altLang="zh-TW" dirty="0" smtClean="0">
                <a:solidFill>
                  <a:srgbClr val="FF0000"/>
                </a:solidFill>
              </a:rPr>
              <a:t>(</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1</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1</a:t>
            </a:r>
            <a:r>
              <a:rPr lang="en-US" altLang="zh-TW" dirty="0" smtClean="0"/>
              <a:t>))</a:t>
            </a:r>
          </a:p>
          <a:p>
            <a:pPr lvl="1"/>
            <a:endParaRPr lang="en-US" altLang="zh-TW" dirty="0" smtClean="0"/>
          </a:p>
          <a:p>
            <a:r>
              <a:rPr lang="en-US" altLang="zh-TW" dirty="0" smtClean="0"/>
              <a:t>This protocol </a:t>
            </a:r>
            <a:r>
              <a:rPr lang="en-US" altLang="zh-TW" dirty="0" smtClean="0">
                <a:solidFill>
                  <a:srgbClr val="FF0000"/>
                </a:solidFill>
              </a:rPr>
              <a:t>requires synchronization of clocks</a:t>
            </a:r>
            <a:r>
              <a:rPr lang="en-US" altLang="zh-TW" dirty="0" smtClean="0"/>
              <a:t> throughout the network, because of the need to check the difference between a local clock and</a:t>
            </a:r>
            <a:r>
              <a:rPr lang="en-US" altLang="zh-TW" i="1" dirty="0" smtClean="0"/>
              <a:t> T</a:t>
            </a:r>
            <a:r>
              <a:rPr lang="en-US" altLang="zh-TW" dirty="0" smtClean="0"/>
              <a:t>.</a:t>
            </a:r>
          </a:p>
          <a:p>
            <a:r>
              <a:rPr lang="en-US" altLang="zh-TW" dirty="0" smtClean="0"/>
              <a:t>May be vulnerable to suppress-replay attacks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11</a:t>
            </a:fld>
            <a:endParaRPr lang="en-US" altLang="zh-TW"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Suppress-Replay Attacks</a:t>
            </a:r>
            <a:endParaRPr lang="en-US" dirty="0"/>
          </a:p>
        </p:txBody>
      </p:sp>
      <p:sp>
        <p:nvSpPr>
          <p:cNvPr id="4" name="內容版面配置區 3"/>
          <p:cNvSpPr>
            <a:spLocks noGrp="1"/>
          </p:cNvSpPr>
          <p:nvPr>
            <p:ph idx="1"/>
          </p:nvPr>
        </p:nvSpPr>
        <p:spPr/>
        <p:txBody>
          <a:bodyPr/>
          <a:lstStyle/>
          <a:p>
            <a:r>
              <a:rPr lang="en-US" altLang="zh-TW" sz="2800" dirty="0" smtClean="0"/>
              <a:t>The addition of a timestamp requires reliance on clocks that are synchronized throughout the network</a:t>
            </a:r>
          </a:p>
          <a:p>
            <a:r>
              <a:rPr lang="en-US" altLang="zh-TW" sz="2800" dirty="0" smtClean="0"/>
              <a:t>A risk involved is based on the fact that the distributed clocks can become unsynchronized as a result of sabotage on or faults in the clocks or the synchronization mechanism</a:t>
            </a:r>
          </a:p>
          <a:p>
            <a:r>
              <a:rPr lang="en-US" altLang="zh-TW" sz="2800" dirty="0" smtClean="0"/>
              <a:t>The problem occurs when a sender’s clock is ahead of the intended recipient’s clock</a:t>
            </a:r>
          </a:p>
          <a:p>
            <a:pPr lvl="1"/>
            <a:r>
              <a:rPr lang="en-US" altLang="zh-TW" sz="2400" dirty="0" smtClean="0"/>
              <a:t>An opponent can intercept a message from the sender and replay it later when the timestamp in the message becomes current at the recipient’s site</a:t>
            </a:r>
          </a:p>
          <a:p>
            <a:pPr lvl="1"/>
            <a:r>
              <a:rPr lang="en-US" altLang="zh-TW" sz="2400" dirty="0" smtClean="0"/>
              <a:t>Such attacks are referred to as </a:t>
            </a:r>
            <a:r>
              <a:rPr lang="en-US" altLang="zh-TW" sz="2400" i="1" dirty="0" smtClean="0"/>
              <a:t>suppress-replay attacks</a:t>
            </a:r>
            <a:endParaRPr lang="en-US" altLang="zh-TW" sz="2400" dirty="0" smtClean="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r>
              <a:rPr lang="en-US" altLang="zh-TW" dirty="0" smtClean="0"/>
              <a:t> and Local Clocks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B</a:t>
            </a:r>
            <a:r>
              <a:rPr lang="en-US" altLang="zh-TW" dirty="0" smtClean="0"/>
              <a:t>: </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endParaRPr lang="en-US" altLang="zh-TW" i="1" baseline="-25000"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err="1" smtClean="0">
                <a:latin typeface="Arial Unicode MS"/>
                <a:ea typeface="Arial Unicode MS"/>
                <a:cs typeface="Arial Unicode MS"/>
              </a:rPr>
              <a:t>∥</a:t>
            </a:r>
            <a:r>
              <a:rPr lang="en-US" altLang="zh-TW" dirty="0" err="1" smtClean="0"/>
              <a:t>E</a:t>
            </a:r>
            <a:r>
              <a:rPr lang="en-US" altLang="zh-TW" dirty="0" smtClean="0"/>
              <a:t>(</a:t>
            </a:r>
            <a:r>
              <a:rPr lang="en-US" altLang="zh-TW" i="1" dirty="0" smtClean="0"/>
              <a:t>K</a:t>
            </a:r>
            <a:r>
              <a:rPr lang="en-US" altLang="zh-TW" i="1" baseline="-25000" dirty="0" smtClean="0"/>
              <a:t>b</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t>]</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endParaRPr lang="en-US" altLang="zh-TW" dirty="0" smtClean="0"/>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t>)</a:t>
            </a:r>
          </a:p>
          <a:p>
            <a:endParaRPr lang="en-US" altLang="zh-TW" dirty="0" smtClean="0"/>
          </a:p>
          <a:p>
            <a:r>
              <a:rPr lang="en-US" altLang="zh-TW" dirty="0" smtClean="0"/>
              <a:t>The </a:t>
            </a:r>
            <a:r>
              <a:rPr lang="en-US" altLang="zh-TW" dirty="0" smtClean="0">
                <a:solidFill>
                  <a:srgbClr val="0070C0"/>
                </a:solidFill>
              </a:rPr>
              <a:t>time in </a:t>
            </a:r>
            <a:r>
              <a:rPr lang="en-US" altLang="zh-TW" i="1" dirty="0" smtClean="0">
                <a:solidFill>
                  <a:srgbClr val="0070C0"/>
                </a:solidFill>
              </a:rPr>
              <a:t>T</a:t>
            </a:r>
            <a:r>
              <a:rPr lang="en-US" altLang="zh-TW" i="1" baseline="-25000" dirty="0" smtClean="0">
                <a:solidFill>
                  <a:srgbClr val="0070C0"/>
                </a:solidFill>
              </a:rPr>
              <a:t>b</a:t>
            </a:r>
            <a:r>
              <a:rPr lang="en-US" altLang="zh-TW" dirty="0" smtClean="0">
                <a:solidFill>
                  <a:srgbClr val="0070C0"/>
                </a:solidFill>
              </a:rPr>
              <a:t> is relative to B’s clock</a:t>
            </a:r>
            <a:r>
              <a:rPr lang="en-US" altLang="zh-TW" dirty="0" smtClean="0"/>
              <a:t>; no need of synchronized clocks</a:t>
            </a:r>
          </a:p>
          <a:p>
            <a:r>
              <a:rPr lang="en-US" altLang="zh-TW" dirty="0" smtClean="0"/>
              <a:t>If within the time limit, the same ticket may be used by A to initiate a new session without involving the KDC.</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13</a:t>
            </a:fld>
            <a:endParaRPr lang="en-US" altLang="zh-TW" dirty="0"/>
          </a:p>
        </p:txBody>
      </p:sp>
      <p:sp>
        <p:nvSpPr>
          <p:cNvPr id="8" name="文字方塊 7"/>
          <p:cNvSpPr txBox="1"/>
          <p:nvPr/>
        </p:nvSpPr>
        <p:spPr>
          <a:xfrm>
            <a:off x="6156176" y="3563724"/>
            <a:ext cx="1484702" cy="369332"/>
          </a:xfrm>
          <a:prstGeom prst="rect">
            <a:avLst/>
          </a:prstGeom>
          <a:noFill/>
        </p:spPr>
        <p:txBody>
          <a:bodyPr wrap="none" rtlCol="0">
            <a:spAutoFit/>
          </a:bodyPr>
          <a:lstStyle/>
          <a:p>
            <a:r>
              <a:rPr lang="en-US" altLang="zh-TW" dirty="0" smtClean="0"/>
              <a:t>like a “ticket”</a:t>
            </a:r>
            <a:endParaRPr lang="zh-TW" altLang="en-US" dirty="0"/>
          </a:p>
        </p:txBody>
      </p:sp>
      <p:cxnSp>
        <p:nvCxnSpPr>
          <p:cNvPr id="10" name="直線單箭頭接點 9"/>
          <p:cNvCxnSpPr>
            <a:stCxn id="8" idx="0"/>
          </p:cNvCxnSpPr>
          <p:nvPr/>
        </p:nvCxnSpPr>
        <p:spPr bwMode="auto">
          <a:xfrm flipV="1">
            <a:off x="6898527" y="2924944"/>
            <a:ext cx="49737" cy="638780"/>
          </a:xfrm>
          <a:prstGeom prst="straightConnector1">
            <a:avLst/>
          </a:prstGeom>
          <a:noFill/>
          <a:ln w="12700" cap="sq" cmpd="sng" algn="ctr">
            <a:solidFill>
              <a:srgbClr val="000000"/>
            </a:solidFill>
            <a:prstDash val="solid"/>
            <a:round/>
            <a:headEnd type="none" w="sm" len="sm"/>
            <a:tailEnd type="arrow"/>
          </a:ln>
          <a:effectLst/>
        </p:spPr>
      </p:cxnSp>
      <p:cxnSp>
        <p:nvCxnSpPr>
          <p:cNvPr id="11" name="直線單箭頭接點 10"/>
          <p:cNvCxnSpPr>
            <a:stCxn id="8" idx="1"/>
          </p:cNvCxnSpPr>
          <p:nvPr/>
        </p:nvCxnSpPr>
        <p:spPr bwMode="auto">
          <a:xfrm flipH="1" flipV="1">
            <a:off x="4139952" y="3501008"/>
            <a:ext cx="2016224" cy="247382"/>
          </a:xfrm>
          <a:prstGeom prst="straightConnector1">
            <a:avLst/>
          </a:prstGeom>
          <a:noFill/>
          <a:ln w="12700" cap="sq" cmpd="sng" algn="ctr">
            <a:solidFill>
              <a:srgbClr val="00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additive="base">
                                        <p:cTn id="1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600" dirty="0" smtClean="0"/>
              <a:t>One-Way </a:t>
            </a:r>
            <a:r>
              <a:rPr lang="en-US" altLang="zh-TW" sz="3600" dirty="0" smtClean="0"/>
              <a:t>Authentication </a:t>
            </a:r>
            <a:r>
              <a:rPr lang="en-US" altLang="zh-TW" sz="3600" dirty="0"/>
              <a:t>Using S</a:t>
            </a:r>
            <a:r>
              <a:rPr lang="en-US" altLang="zh-TW" sz="3600" dirty="0" smtClean="0"/>
              <a:t>ymmetric </a:t>
            </a:r>
            <a:r>
              <a:rPr lang="en-US" altLang="zh-TW" sz="3600" dirty="0"/>
              <a:t>Encryption</a:t>
            </a:r>
            <a:endParaRPr lang="zh-TW" altLang="en-US" sz="3600" dirty="0"/>
          </a:p>
        </p:txBody>
      </p:sp>
      <p:sp>
        <p:nvSpPr>
          <p:cNvPr id="3" name="內容版面配置區 2"/>
          <p:cNvSpPr>
            <a:spLocks noGrp="1"/>
          </p:cNvSpPr>
          <p:nvPr>
            <p:ph idx="1"/>
          </p:nvPr>
        </p:nvSpPr>
        <p:spPr>
          <a:xfrm>
            <a:off x="457200" y="1659334"/>
            <a:ext cx="822960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M</a:t>
            </a:r>
            <a:r>
              <a:rPr lang="en-US" altLang="zh-TW" dirty="0" smtClean="0"/>
              <a:t>)</a:t>
            </a:r>
          </a:p>
          <a:p>
            <a:endParaRPr lang="en-US" altLang="zh-TW" dirty="0" smtClean="0"/>
          </a:p>
          <a:p>
            <a:r>
              <a:rPr lang="en-US" altLang="zh-TW" dirty="0" smtClean="0"/>
              <a:t>This is essentially the first three steps of Needham and Schroeder, where Step 3 is refined to transmit an encrypted message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Authentication service developed as part of Project Athena at MIT</a:t>
            </a:r>
          </a:p>
          <a:p>
            <a:pPr marL="342900" lvl="1" indent="-342900">
              <a:buClr>
                <a:schemeClr val="accent1"/>
              </a:buClr>
              <a:buSzPct val="65000"/>
              <a:buFont typeface="Wingdings" pitchFamily="2" charset="2"/>
              <a:buChar char="n"/>
            </a:pPr>
            <a:r>
              <a:rPr lang="en-US" altLang="zh-TW" sz="2800" dirty="0" smtClean="0"/>
              <a:t>A workstation cannot be trusted to identify its users correctly to network services</a:t>
            </a:r>
          </a:p>
          <a:p>
            <a:pPr lvl="1" indent="-342900">
              <a:buClr>
                <a:schemeClr val="accent1"/>
              </a:buClr>
              <a:buSzPct val="65000"/>
              <a:buFont typeface="Wingdings" pitchFamily="2" charset="2"/>
              <a:buChar char="n"/>
            </a:pPr>
            <a:r>
              <a:rPr lang="en-US" altLang="zh-TW" sz="2400" dirty="0" smtClean="0"/>
              <a:t>A user may gain access to a particular workstation and pretend to be another user operating from that workstation</a:t>
            </a:r>
          </a:p>
          <a:p>
            <a:pPr lvl="1" indent="-342900">
              <a:buClr>
                <a:schemeClr val="accent1"/>
              </a:buClr>
              <a:buSzPct val="65000"/>
              <a:buFont typeface="Wingdings" pitchFamily="2" charset="2"/>
              <a:buChar char="n"/>
            </a:pPr>
            <a:r>
              <a:rPr lang="en-US" altLang="zh-TW" sz="2400" dirty="0" smtClean="0"/>
              <a:t>A user may alter the network address of a workstation so that the requests sent from the altered workstation appear to come from the impersonated workstation</a:t>
            </a:r>
          </a:p>
          <a:p>
            <a:pPr lvl="1" indent="-342900">
              <a:buClr>
                <a:schemeClr val="accent1"/>
              </a:buClr>
              <a:buSzPct val="65000"/>
              <a:buFont typeface="Wingdings" pitchFamily="2" charset="2"/>
              <a:buChar char="n"/>
            </a:pPr>
            <a:r>
              <a:rPr lang="en-US" altLang="zh-TW" sz="2400" dirty="0" smtClean="0"/>
              <a:t>A user may eavesdrop on exchanges and use a replay attack to gain entrance to a server or to disrupt operations</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 (cont.)</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Kerberos provides a centralized authentication server whose function is to authenticate users to servers and servers to users</a:t>
            </a:r>
          </a:p>
          <a:p>
            <a:pPr marL="695325" lvl="2" indent="-342900"/>
            <a:r>
              <a:rPr lang="en-US" altLang="zh-TW" sz="2400" dirty="0" smtClean="0"/>
              <a:t>Relies exclusively on symmetric encryption, making no use of public-key encryption</a:t>
            </a:r>
            <a:endParaRPr lang="zh-TW" altLang="en-US" sz="24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AU" dirty="0" smtClean="0"/>
              <a:t>Kerberos Requirements</a:t>
            </a:r>
            <a:endParaRPr lang="en-AU" dirty="0"/>
          </a:p>
        </p:txBody>
      </p:sp>
      <p:graphicFrame>
        <p:nvGraphicFramePr>
          <p:cNvPr id="4" name="Diagram 3"/>
          <p:cNvGraphicFramePr/>
          <p:nvPr/>
        </p:nvGraphicFramePr>
        <p:xfrm>
          <a:off x="395536" y="2420888"/>
          <a:ext cx="8305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內容版面配置區 4"/>
          <p:cNvSpPr>
            <a:spLocks noGrp="1"/>
          </p:cNvSpPr>
          <p:nvPr>
            <p:ph idx="1"/>
          </p:nvPr>
        </p:nvSpPr>
        <p:spPr/>
        <p:txBody>
          <a:bodyPr/>
          <a:lstStyle/>
          <a:p>
            <a:r>
              <a:rPr lang="en-US" altLang="zh-TW" dirty="0" smtClean="0"/>
              <a:t>The first published report on Kerberos listed the following requirements: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a:t>
            </a:r>
            <a:endParaRPr lang="en-AU" dirty="0"/>
          </a:p>
        </p:txBody>
      </p:sp>
      <p:sp>
        <p:nvSpPr>
          <p:cNvPr id="4" name="內容版面配置區 3"/>
          <p:cNvSpPr>
            <a:spLocks noGrp="1"/>
          </p:cNvSpPr>
          <p:nvPr>
            <p:ph idx="1"/>
          </p:nvPr>
        </p:nvSpPr>
        <p:spPr/>
        <p:txBody>
          <a:bodyPr/>
          <a:lstStyle/>
          <a:p>
            <a:r>
              <a:rPr lang="en-US" altLang="zh-TW" dirty="0" smtClean="0"/>
              <a:t>Makes use of DES to provide the authentication service</a:t>
            </a:r>
          </a:p>
          <a:p>
            <a:r>
              <a:rPr lang="en-US" altLang="zh-TW" dirty="0" smtClean="0"/>
              <a:t>Authentication server (AS)</a:t>
            </a:r>
          </a:p>
          <a:p>
            <a:pPr lvl="1"/>
            <a:r>
              <a:rPr lang="en-US" altLang="zh-TW" dirty="0" smtClean="0"/>
              <a:t>Knows the passwords of all users and stores these in a centralized database</a:t>
            </a:r>
          </a:p>
          <a:p>
            <a:pPr lvl="1"/>
            <a:r>
              <a:rPr lang="en-US" altLang="zh-TW" dirty="0" smtClean="0"/>
              <a:t>Shares a unique secret key with each server</a:t>
            </a:r>
          </a:p>
          <a:p>
            <a:pPr marL="520700" indent="-514350"/>
            <a:r>
              <a:rPr lang="en-US" altLang="zh-TW" dirty="0" smtClean="0"/>
              <a:t>Ticket </a:t>
            </a:r>
          </a:p>
          <a:p>
            <a:pPr lvl="1"/>
            <a:r>
              <a:rPr lang="en-US" altLang="zh-TW" dirty="0" smtClean="0"/>
              <a:t>Created once the AS authenticates the user; contains the user’s ID and network address and the server’s ID</a:t>
            </a:r>
          </a:p>
          <a:p>
            <a:pPr lvl="1"/>
            <a:r>
              <a:rPr lang="en-US" altLang="zh-TW" dirty="0" smtClean="0"/>
              <a:t>Encrypted using the secret key shared by the AS and the server</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 (cont.)</a:t>
            </a:r>
            <a:endParaRPr lang="en-AU" dirty="0"/>
          </a:p>
        </p:txBody>
      </p:sp>
      <p:sp>
        <p:nvSpPr>
          <p:cNvPr id="4" name="內容版面配置區 3"/>
          <p:cNvSpPr>
            <a:spLocks noGrp="1"/>
          </p:cNvSpPr>
          <p:nvPr>
            <p:ph idx="1"/>
          </p:nvPr>
        </p:nvSpPr>
        <p:spPr/>
        <p:txBody>
          <a:bodyPr/>
          <a:lstStyle/>
          <a:p>
            <a:pPr marL="342900" lvl="1" indent="-342900">
              <a:buClr>
                <a:srgbClr val="BAABE3"/>
              </a:buClr>
            </a:pPr>
            <a:r>
              <a:rPr lang="en-US" altLang="zh-TW" sz="3000" dirty="0" smtClean="0">
                <a:cs typeface="+mn-cs"/>
              </a:rPr>
              <a:t>Ticket-granting server (TGS)</a:t>
            </a:r>
          </a:p>
          <a:p>
            <a:pPr lvl="1"/>
            <a:r>
              <a:rPr lang="en-US" altLang="zh-TW" dirty="0" smtClean="0">
                <a:cs typeface="+mn-cs"/>
              </a:rPr>
              <a:t>Issues tickets to users who have been authenticated to AS</a:t>
            </a:r>
          </a:p>
          <a:p>
            <a:pPr lvl="1"/>
            <a:r>
              <a:rPr lang="en-US" altLang="zh-TW" dirty="0" smtClean="0">
                <a:cs typeface="+mn-cs"/>
              </a:rPr>
              <a:t>Each time the user requires access to a new service the client applies to the TGS using the ticket to authenticate itself</a:t>
            </a:r>
          </a:p>
          <a:p>
            <a:pPr lvl="1"/>
            <a:r>
              <a:rPr lang="en-US" altLang="zh-TW" dirty="0" smtClean="0">
                <a:cs typeface="+mn-cs"/>
              </a:rPr>
              <a:t>The TGS then grants a ticket for the particular service</a:t>
            </a:r>
          </a:p>
          <a:p>
            <a:pPr lvl="1"/>
            <a:r>
              <a:rPr lang="en-US" altLang="zh-TW" dirty="0" smtClean="0">
                <a:cs typeface="+mn-cs"/>
              </a:rPr>
              <a:t>The client saves each service-granting ticket and uses it to authenticate its user to a server each time a particular service is requested</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Version 4 Authentication Dialogue</a:t>
            </a:r>
            <a:endParaRPr lang="en-US" dirty="0"/>
          </a:p>
        </p:txBody>
      </p:sp>
      <p:graphicFrame>
        <p:nvGraphicFramePr>
          <p:cNvPr id="14" name="Content Placeholder 13"/>
          <p:cNvGraphicFramePr>
            <a:graphicFrameLocks noGrp="1"/>
          </p:cNvGraphicFramePr>
          <p:nvPr>
            <p:ph idx="1"/>
          </p:nvPr>
        </p:nvGraphicFramePr>
        <p:xfrm>
          <a:off x="838200" y="1905000"/>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15.1 Summary of Kerberos Version 4 Message Exchanges </a:t>
            </a:r>
            <a:endParaRPr lang="en-US" altLang="zh-TW" sz="32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21</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p:cNvPicPr>
            <a:picLocks noChangeAspect="1"/>
          </p:cNvPicPr>
          <p:nvPr/>
        </p:nvPicPr>
        <p:blipFill>
          <a:blip r:embed="rId3" cstate="print"/>
          <a:srcRect t="5347"/>
          <a:stretch>
            <a:fillRect/>
          </a:stretch>
        </p:blipFill>
        <p:spPr>
          <a:xfrm>
            <a:off x="990600" y="1052736"/>
            <a:ext cx="7467597" cy="5974096"/>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22</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descr="f1.pdf"/>
          <p:cNvPicPr>
            <a:picLocks noChangeAspect="1"/>
          </p:cNvPicPr>
          <p:nvPr/>
        </p:nvPicPr>
        <p:blipFill>
          <a:blip r:embed="rId3" cstate="print"/>
          <a:srcRect t="14545" b="11818"/>
          <a:stretch>
            <a:fillRect/>
          </a:stretch>
        </p:blipFill>
        <p:spPr>
          <a:xfrm>
            <a:off x="1071773" y="243409"/>
            <a:ext cx="7196686" cy="6857999"/>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23</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2" name="Picture 1" descr="f2.pdf"/>
          <p:cNvPicPr>
            <a:picLocks noChangeAspect="1"/>
          </p:cNvPicPr>
          <p:nvPr/>
        </p:nvPicPr>
        <p:blipFill>
          <a:blip r:embed="rId3" cstate="print"/>
          <a:srcRect t="9091" b="21818"/>
          <a:stretch>
            <a:fillRect/>
          </a:stretch>
        </p:blipFill>
        <p:spPr>
          <a:xfrm>
            <a:off x="762000" y="310208"/>
            <a:ext cx="7676147" cy="686320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rcRect t="-5353" b="8030"/>
          <a:stretch>
            <a:fillRect/>
          </a:stretch>
        </p:blipFill>
        <p:spPr>
          <a:xfrm>
            <a:off x="457200" y="1504203"/>
            <a:ext cx="8280589" cy="4516364"/>
          </a:xfrm>
          <a:prstGeom prst="rect">
            <a:avLst/>
          </a:prstGeom>
        </p:spPr>
      </p:pic>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15.2 Rationale for the Elements of Kerberos 4 </a:t>
            </a:r>
            <a:endParaRPr lang="en-US" altLang="zh-TW" sz="3200" dirty="0">
              <a:latin typeface="Calibri" pitchFamily="34" charset="0"/>
            </a:endParaRPr>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4"/>
          </p:nvPr>
        </p:nvSpPr>
        <p:spPr/>
        <p:txBody>
          <a:bodyPr/>
          <a:lstStyle/>
          <a:p>
            <a:pPr>
              <a:defRPr/>
            </a:pPr>
            <a:fld id="{F3100610-6A53-4FB0-BD5F-123155EE7648}" type="slidenum">
              <a:rPr lang="en-US" altLang="zh-TW" smtClean="0"/>
              <a:pPr>
                <a:defRPr/>
              </a:pPr>
              <a:t>24</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p:nvPr/>
        </p:nvSpPr>
        <p:spPr>
          <a:xfrm>
            <a:off x="7471251" y="404664"/>
            <a:ext cx="1407758" cy="338554"/>
          </a:xfrm>
          <a:prstGeom prst="rect">
            <a:avLst/>
          </a:prstGeom>
        </p:spPr>
        <p:txBody>
          <a:bodyPr wrap="none">
            <a:spAutoFit/>
          </a:bodyPr>
          <a:lstStyle/>
          <a:p>
            <a:r>
              <a:rPr lang="en-US" sz="1600" dirty="0">
                <a:latin typeface="+mn-lt"/>
              </a:rPr>
              <a:t>(page </a:t>
            </a:r>
            <a:r>
              <a:rPr lang="en-US" sz="1600" dirty="0" smtClean="0">
                <a:latin typeface="+mn-lt"/>
              </a:rPr>
              <a:t>2 </a:t>
            </a:r>
            <a:r>
              <a:rPr lang="en-US" sz="1600" dirty="0">
                <a:latin typeface="+mn-lt"/>
              </a:rPr>
              <a:t>of 3)</a:t>
            </a:r>
            <a:r>
              <a:rPr lang="en-US" sz="1600" dirty="0" smtClean="0">
                <a:latin typeface="+mn-lt"/>
              </a:rPr>
              <a:t> </a:t>
            </a:r>
            <a:endParaRPr lang="en-US" sz="1600" dirty="0">
              <a:latin typeface="+mn-lt"/>
            </a:endParaRP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2" name="Picture 1"/>
          <p:cNvPicPr>
            <a:picLocks noChangeAspect="1"/>
          </p:cNvPicPr>
          <p:nvPr/>
        </p:nvPicPr>
        <p:blipFill>
          <a:blip r:embed="rId3" cstate="print"/>
          <a:stretch>
            <a:fillRect/>
          </a:stretch>
        </p:blipFill>
        <p:spPr>
          <a:xfrm>
            <a:off x="1475656" y="200868"/>
            <a:ext cx="5943600" cy="65405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71251" y="426150"/>
            <a:ext cx="1277213" cy="338554"/>
          </a:xfrm>
          <a:prstGeom prst="rect">
            <a:avLst/>
          </a:prstGeom>
        </p:spPr>
        <p:txBody>
          <a:bodyPr wrap="none">
            <a:spAutoFit/>
          </a:bodyPr>
          <a:lstStyle/>
          <a:p>
            <a:r>
              <a:rPr lang="en-US" sz="1600" dirty="0">
                <a:latin typeface="+mn-lt"/>
              </a:rPr>
              <a:t>(page 3 of 3)</a:t>
            </a:r>
            <a:r>
              <a:rPr lang="en-US" sz="1600" dirty="0" smtClean="0">
                <a:latin typeface="+mn-lt"/>
              </a:rPr>
              <a:t> </a:t>
            </a:r>
            <a:endParaRPr lang="en-US" sz="1600" dirty="0">
              <a:latin typeface="+mn-lt"/>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p:cNvPicPr>
            <a:picLocks noChangeAspect="1"/>
          </p:cNvPicPr>
          <p:nvPr/>
        </p:nvPicPr>
        <p:blipFill>
          <a:blip r:embed="rId3" cstate="print"/>
          <a:stretch>
            <a:fillRect/>
          </a:stretch>
        </p:blipFill>
        <p:spPr>
          <a:xfrm>
            <a:off x="533400" y="327992"/>
            <a:ext cx="6872812" cy="6629400"/>
          </a:xfrm>
          <a:prstGeom prst="rect">
            <a:avLst/>
          </a:prstGeom>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sz="3600" dirty="0" smtClean="0"/>
              <a:t>Kerberos Realms and Multiple </a:t>
            </a:r>
            <a:r>
              <a:rPr lang="en-US" altLang="zh-TW" sz="3600" dirty="0" err="1" smtClean="0"/>
              <a:t>Kerberi</a:t>
            </a:r>
            <a:endParaRPr lang="zh-TW" altLang="en-US" sz="3600" dirty="0"/>
          </a:p>
        </p:txBody>
      </p:sp>
      <p:sp>
        <p:nvSpPr>
          <p:cNvPr id="5" name="內容版面配置區 4"/>
          <p:cNvSpPr>
            <a:spLocks noGrp="1"/>
          </p:cNvSpPr>
          <p:nvPr>
            <p:ph idx="1"/>
          </p:nvPr>
        </p:nvSpPr>
        <p:spPr/>
        <p:txBody>
          <a:bodyPr/>
          <a:lstStyle/>
          <a:p>
            <a:r>
              <a:rPr lang="en-US" altLang="zh-TW" sz="2800" dirty="0" smtClean="0"/>
              <a:t>A full-service Kerberos environment consisting of a Kerberos server, a number of clients, and a number of application servers requires that:</a:t>
            </a:r>
          </a:p>
          <a:p>
            <a:pPr lvl="1"/>
            <a:r>
              <a:rPr lang="en-US" altLang="zh-TW" sz="2400" dirty="0" smtClean="0"/>
              <a:t>The  Kerberos server must have the user ID and hashed passwords of all participating users in its database; all users are registered with the Kerberos server</a:t>
            </a:r>
          </a:p>
          <a:p>
            <a:pPr lvl="1"/>
            <a:r>
              <a:rPr lang="en-US" altLang="zh-TW" sz="2400" dirty="0" smtClean="0"/>
              <a:t>The  Kerberos server must share a secret key with each server; all servers are registered with the Kerberos server</a:t>
            </a:r>
          </a:p>
          <a:p>
            <a:pPr lvl="1"/>
            <a:r>
              <a:rPr lang="en-US" altLang="zh-TW" sz="2400" dirty="0" smtClean="0"/>
              <a:t>The Kerberos server in each interoperating realm shares a secret key with the server in the other realm; the two Kerberos servers are registered with each other</a:t>
            </a:r>
            <a:endParaRPr lang="zh-TW" altLang="en-US" sz="2400"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p:txBody>
          <a:bodyPr/>
          <a:lstStyle/>
          <a:p>
            <a:r>
              <a:rPr lang="en-AU" dirty="0" smtClean="0"/>
              <a:t>Kerberos Realm</a:t>
            </a:r>
            <a:endParaRPr lang="en-AU" dirty="0"/>
          </a:p>
        </p:txBody>
      </p:sp>
      <p:sp>
        <p:nvSpPr>
          <p:cNvPr id="4" name="內容版面配置區 3"/>
          <p:cNvSpPr>
            <a:spLocks noGrp="1"/>
          </p:cNvSpPr>
          <p:nvPr>
            <p:ph idx="1"/>
          </p:nvPr>
        </p:nvSpPr>
        <p:spPr/>
        <p:txBody>
          <a:bodyPr/>
          <a:lstStyle/>
          <a:p>
            <a:r>
              <a:rPr lang="en-US" altLang="zh-TW" sz="2800" dirty="0" smtClean="0"/>
              <a:t>A set of managed nodes that share the same Kerberos database</a:t>
            </a:r>
          </a:p>
          <a:p>
            <a:r>
              <a:rPr lang="en-US" altLang="zh-TW" sz="2800" dirty="0" smtClean="0"/>
              <a:t>The database resides on the Kerberos master computer system, which should be kept in a physically secure room</a:t>
            </a:r>
          </a:p>
          <a:p>
            <a:r>
              <a:rPr lang="en-US" altLang="zh-TW" sz="2800" dirty="0" smtClean="0"/>
              <a:t>A read-only copy of the Kerberos database might also reside on other Kerberos computer systems</a:t>
            </a:r>
          </a:p>
          <a:p>
            <a:r>
              <a:rPr lang="en-US" altLang="zh-TW" sz="2800" dirty="0" smtClean="0"/>
              <a:t>All changes to the database must be made on the master computer system</a:t>
            </a:r>
          </a:p>
          <a:p>
            <a:r>
              <a:rPr lang="en-US" altLang="zh-TW" sz="2800" dirty="0" smtClean="0"/>
              <a:t>Changing or accessing the contents of a Kerberos database requires the Kerberos master password</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Principal</a:t>
            </a:r>
            <a:endParaRPr lang="en-US" dirty="0"/>
          </a:p>
        </p:txBody>
      </p:sp>
      <p:sp>
        <p:nvSpPr>
          <p:cNvPr id="3" name="Content Placeholder 2"/>
          <p:cNvSpPr>
            <a:spLocks noGrp="1"/>
          </p:cNvSpPr>
          <p:nvPr>
            <p:ph sz="half" idx="1"/>
          </p:nvPr>
        </p:nvSpPr>
        <p:spPr>
          <a:xfrm>
            <a:off x="609600" y="2133600"/>
            <a:ext cx="3566160" cy="4303713"/>
          </a:xfrm>
        </p:spPr>
        <p:txBody>
          <a:bodyPr/>
          <a:lstStyle/>
          <a:p>
            <a:r>
              <a:rPr lang="en-US" dirty="0" smtClean="0"/>
              <a:t>A service or user that is known to the Kerberos system</a:t>
            </a:r>
          </a:p>
          <a:p>
            <a:r>
              <a:rPr lang="en-US" dirty="0" smtClean="0"/>
              <a:t>Identified by its principal name</a:t>
            </a:r>
          </a:p>
        </p:txBody>
      </p:sp>
      <p:graphicFrame>
        <p:nvGraphicFramePr>
          <p:cNvPr id="4" name="Diagram 3"/>
          <p:cNvGraphicFramePr/>
          <p:nvPr/>
        </p:nvGraphicFramePr>
        <p:xfrm>
          <a:off x="3657600" y="1676400"/>
          <a:ext cx="54864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29</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30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descr="f3.pdf"/>
          <p:cNvPicPr>
            <a:picLocks noChangeAspect="1"/>
          </p:cNvPicPr>
          <p:nvPr/>
        </p:nvPicPr>
        <p:blipFill>
          <a:blip r:embed="rId3" cstate="print"/>
          <a:srcRect t="4545" b="5455"/>
          <a:stretch>
            <a:fillRect/>
          </a:stretch>
        </p:blipFill>
        <p:spPr>
          <a:xfrm>
            <a:off x="1752600" y="99392"/>
            <a:ext cx="5888272"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AU" dirty="0" smtClean="0"/>
              <a:t>Differences Between Versions 4 and 5</a:t>
            </a:r>
            <a:endParaRPr lang="en-AU" dirty="0"/>
          </a:p>
        </p:txBody>
      </p:sp>
      <p:graphicFrame>
        <p:nvGraphicFramePr>
          <p:cNvPr id="11" name="Content Placeholder 10"/>
          <p:cNvGraphicFramePr>
            <a:graphicFrameLocks noGrp="1"/>
          </p:cNvGraphicFramePr>
          <p:nvPr>
            <p:ph idx="1"/>
          </p:nvPr>
        </p:nvGraphicFramePr>
        <p:xfrm>
          <a:off x="792163" y="1762125"/>
          <a:ext cx="7818437" cy="4943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15.3 Summary of Kerberos Version 5 Message Exchanges</a:t>
            </a:r>
            <a:endParaRPr lang="en-US" altLang="zh-TW" sz="3200" dirty="0">
              <a:latin typeface="Calibri" pitchFamily="34" charset="0"/>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p:cNvPicPr>
            <a:picLocks noChangeAspect="1"/>
          </p:cNvPicPr>
          <p:nvPr/>
        </p:nvPicPr>
        <p:blipFill>
          <a:blip r:embed="rId3" cstate="print"/>
          <a:stretch>
            <a:fillRect/>
          </a:stretch>
        </p:blipFill>
        <p:spPr>
          <a:xfrm>
            <a:off x="685800" y="1513408"/>
            <a:ext cx="7856070" cy="55880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34200" y="1447800"/>
            <a:ext cx="2209800" cy="2246769"/>
          </a:xfrm>
          <a:prstGeom prst="rect">
            <a:avLst/>
          </a:prstGeom>
          <a:noFill/>
        </p:spPr>
        <p:txBody>
          <a:bodyPr wrap="square" rtlCol="0">
            <a:spAutoFit/>
          </a:bodyPr>
          <a:lstStyle/>
          <a:p>
            <a:pPr algn="ctr"/>
            <a:r>
              <a:rPr lang="en-US" sz="2800" dirty="0" smtClean="0">
                <a:latin typeface="+mn-lt"/>
              </a:rPr>
              <a:t>Table 15.4</a:t>
            </a:r>
          </a:p>
          <a:p>
            <a:pPr algn="ctr"/>
            <a:endParaRPr lang="en-US" sz="2800" dirty="0" smtClean="0">
              <a:latin typeface="+mn-lt"/>
            </a:endParaRPr>
          </a:p>
          <a:p>
            <a:pPr algn="ctr"/>
            <a:r>
              <a:rPr lang="en-US" sz="2800" dirty="0" smtClean="0">
                <a:latin typeface="+mn-lt"/>
              </a:rPr>
              <a:t>Kerberos Version 5 Flags</a:t>
            </a:r>
            <a:endParaRPr lang="en-US" sz="2800" dirty="0">
              <a:latin typeface="+mn-lt"/>
            </a:endParaRPr>
          </a:p>
        </p:txBody>
      </p:sp>
      <p:sp>
        <p:nvSpPr>
          <p:cNvPr id="5" name="TextBox 4"/>
          <p:cNvSpPr txBox="1"/>
          <p:nvPr/>
        </p:nvSpPr>
        <p:spPr>
          <a:xfrm>
            <a:off x="7010400" y="6019800"/>
            <a:ext cx="2133600" cy="523220"/>
          </a:xfrm>
          <a:prstGeom prst="rect">
            <a:avLst/>
          </a:prstGeom>
          <a:noFill/>
        </p:spPr>
        <p:txBody>
          <a:bodyPr wrap="square" rtlCol="0">
            <a:spAutoFit/>
          </a:bodyPr>
          <a:lstStyle/>
          <a:p>
            <a:r>
              <a:rPr lang="en-US" sz="1400" dirty="0" smtClean="0">
                <a:latin typeface="+mn-lt"/>
              </a:rPr>
              <a:t>(Table can be found on page 474 in textbook)</a:t>
            </a:r>
            <a:endParaRPr lang="en-US" sz="1400" dirty="0">
              <a:latin typeface="+mn-lt"/>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a:p>
        </p:txBody>
      </p:sp>
      <p:graphicFrame>
        <p:nvGraphicFramePr>
          <p:cNvPr id="124930" name="Object 2"/>
          <p:cNvGraphicFramePr>
            <a:graphicFrameLocks noChangeAspect="1"/>
          </p:cNvGraphicFramePr>
          <p:nvPr/>
        </p:nvGraphicFramePr>
        <p:xfrm>
          <a:off x="304800" y="152400"/>
          <a:ext cx="6544062" cy="6867588"/>
        </p:xfrm>
        <a:graphic>
          <a:graphicData uri="http://schemas.openxmlformats.org/presentationml/2006/ole">
            <mc:AlternateContent xmlns:mc="http://schemas.openxmlformats.org/markup-compatibility/2006">
              <mc:Choice xmlns:v="urn:schemas-microsoft-com:vml" Requires="v">
                <p:oleObj spid="_x0000_s178180" name="Document" r:id="rId4" imgW="5651292" imgH="5930682" progId="Word.Document.12">
                  <p:link updateAutomatic="1"/>
                </p:oleObj>
              </mc:Choice>
              <mc:Fallback>
                <p:oleObj name="Document" r:id="rId4" imgW="5651292" imgH="5930682"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52400"/>
                        <a:ext cx="6544062" cy="686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dirty="0" smtClean="0"/>
              <a:t>Mutual </a:t>
            </a:r>
            <a:r>
              <a:rPr lang="en-US" sz="3600" dirty="0" smtClean="0"/>
              <a:t>Authentication</a:t>
            </a:r>
            <a:r>
              <a:rPr lang="zh-TW" altLang="en-US" sz="3600" dirty="0" smtClean="0"/>
              <a:t> </a:t>
            </a:r>
            <a:r>
              <a:rPr lang="en-US" altLang="zh-TW" sz="3600" dirty="0" smtClean="0"/>
              <a:t>Using Asymmetric Encryption</a:t>
            </a:r>
            <a:endParaRPr lang="en-US" sz="3600" dirty="0"/>
          </a:p>
        </p:txBody>
      </p:sp>
      <p:sp>
        <p:nvSpPr>
          <p:cNvPr id="4" name="內容版面配置區 3"/>
          <p:cNvSpPr>
            <a:spLocks noGrp="1"/>
          </p:cNvSpPr>
          <p:nvPr>
            <p:ph idx="1"/>
          </p:nvPr>
        </p:nvSpPr>
        <p:spPr>
          <a:xfrm>
            <a:off x="457200" y="1515318"/>
            <a:ext cx="8229600" cy="5226050"/>
          </a:xfrm>
        </p:spPr>
        <p:txBody>
          <a:bodyPr/>
          <a:lstStyle/>
          <a:p>
            <a:r>
              <a:rPr lang="en-US" altLang="zh-TW" dirty="0" smtClean="0"/>
              <a:t>Public-key encryption for session key distribution</a:t>
            </a:r>
          </a:p>
          <a:p>
            <a:pPr lvl="1"/>
            <a:r>
              <a:rPr lang="en-US" altLang="zh-TW" dirty="0" smtClean="0"/>
              <a:t>Assumes each of the two parties is in possession of the current public key of the other</a:t>
            </a:r>
          </a:p>
          <a:p>
            <a:pPr lvl="1"/>
            <a:r>
              <a:rPr lang="en-US" altLang="zh-TW" dirty="0" smtClean="0"/>
              <a:t>May not be practical to require this assumption</a:t>
            </a:r>
          </a:p>
          <a:p>
            <a:r>
              <a:rPr lang="en-US" altLang="zh-TW" dirty="0" smtClean="0"/>
              <a:t>Denning protocol using timestamps</a:t>
            </a:r>
          </a:p>
          <a:p>
            <a:pPr lvl="1"/>
            <a:r>
              <a:rPr lang="en-US" altLang="zh-TW" dirty="0" smtClean="0"/>
              <a:t>Uses an authentication server (AS) to provide public-key certificates</a:t>
            </a:r>
          </a:p>
          <a:p>
            <a:pPr lvl="1"/>
            <a:r>
              <a:rPr lang="en-US" altLang="zh-TW" dirty="0" smtClean="0"/>
              <a:t>Requires the synchronization of clocks</a:t>
            </a:r>
          </a:p>
          <a:p>
            <a:r>
              <a:rPr lang="en-US" altLang="zh-TW" dirty="0" smtClean="0"/>
              <a:t>Woo and Lam makes use of </a:t>
            </a:r>
            <a:r>
              <a:rPr lang="en-US" altLang="zh-TW" dirty="0" err="1" smtClean="0"/>
              <a:t>nonces</a:t>
            </a:r>
            <a:endParaRPr lang="en-US" altLang="zh-TW" dirty="0" smtClean="0"/>
          </a:p>
          <a:p>
            <a:pPr lvl="1"/>
            <a:r>
              <a:rPr lang="en-US" altLang="zh-TW" dirty="0" smtClean="0"/>
              <a:t>Care needed to ensure no protocol flaws</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34</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 Protocol [Denning </a:t>
            </a:r>
            <a:r>
              <a:rPr lang="en-US" altLang="zh-TW" dirty="0" smtClean="0"/>
              <a:t>1981]</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AS</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ASA</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dirty="0" smtClean="0"/>
              <a:t>]))</a:t>
            </a:r>
            <a:endParaRPr lang="en-US" altLang="zh-TW" dirty="0" smtClean="0">
              <a:solidFill>
                <a:srgbClr val="FF0000"/>
              </a:solidFill>
            </a:endParaRPr>
          </a:p>
          <a:p>
            <a:endParaRPr lang="en-US" altLang="zh-TW" dirty="0" smtClean="0"/>
          </a:p>
          <a:p>
            <a:r>
              <a:rPr lang="en-US" altLang="zh-TW" dirty="0" smtClean="0"/>
              <a:t>This requires synchronization of clocks throughout the network</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35</a:t>
            </a:fld>
            <a:endParaRPr lang="en-US" altLang="zh-TW"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Refined Usage of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smtClean="0">
                <a:latin typeface="Arial Unicode MS"/>
                <a:ea typeface="Arial Unicode MS"/>
                <a:cs typeface="Arial Unicode MS"/>
              </a:rPr>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AU" sz="3600" dirty="0" smtClean="0"/>
              <a:t>One-Way </a:t>
            </a:r>
            <a:r>
              <a:rPr lang="en-AU" sz="3600" dirty="0" smtClean="0"/>
              <a:t>Authentication </a:t>
            </a:r>
            <a:r>
              <a:rPr lang="en-US" altLang="zh-TW" sz="3600" dirty="0"/>
              <a:t>Using Asymmetric Encryption</a:t>
            </a:r>
            <a:endParaRPr lang="en-AU" sz="3600" dirty="0"/>
          </a:p>
        </p:txBody>
      </p:sp>
      <p:sp>
        <p:nvSpPr>
          <p:cNvPr id="4" name="內容版面配置區 3"/>
          <p:cNvSpPr>
            <a:spLocks noGrp="1"/>
          </p:cNvSpPr>
          <p:nvPr>
            <p:ph idx="1"/>
          </p:nvPr>
        </p:nvSpPr>
        <p:spPr>
          <a:xfrm>
            <a:off x="457200" y="1628800"/>
            <a:ext cx="8229600" cy="5226050"/>
          </a:xfrm>
        </p:spPr>
        <p:txBody>
          <a:bodyPr/>
          <a:lstStyle/>
          <a:p>
            <a:r>
              <a:rPr lang="en-AU" altLang="zh-TW" dirty="0" smtClean="0"/>
              <a:t>Have </a:t>
            </a:r>
            <a:r>
              <a:rPr lang="en-US" altLang="zh-TW" dirty="0" smtClean="0"/>
              <a:t>public-key approaches for e-mail</a:t>
            </a:r>
          </a:p>
          <a:p>
            <a:pPr lvl="1"/>
            <a:r>
              <a:rPr lang="en-US" altLang="zh-TW" dirty="0" smtClean="0"/>
              <a:t>Encryption of message for confidentiality, authentication, or both</a:t>
            </a:r>
          </a:p>
          <a:p>
            <a:pPr lvl="1"/>
            <a:r>
              <a:rPr lang="en-US" altLang="zh-TW" dirty="0" smtClean="0"/>
              <a:t>The public-key algorithm must be applied once or twice to what may be a long message</a:t>
            </a:r>
          </a:p>
          <a:p>
            <a:r>
              <a:rPr lang="en-US" altLang="zh-TW" dirty="0" smtClean="0"/>
              <a:t>For confidentiality encrypt message with one-time secret key, public-key encrypted</a:t>
            </a:r>
          </a:p>
          <a:p>
            <a:r>
              <a:rPr lang="en-US" altLang="zh-TW" dirty="0" smtClean="0"/>
              <a:t>If authentication is the primary concern, a digital signature may suffice</a:t>
            </a:r>
          </a:p>
          <a:p>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r>
              <a:rPr lang="en-US" dirty="0" smtClean="0"/>
              <a:t>Federated Identity Management</a:t>
            </a:r>
            <a:endParaRPr lang="en-US" dirty="0"/>
          </a:p>
        </p:txBody>
      </p:sp>
      <p:pic>
        <p:nvPicPr>
          <p:cNvPr id="5" name="Picture 4"/>
          <p:cNvPicPr>
            <a:picLocks noChangeAspect="1"/>
          </p:cNvPicPr>
          <p:nvPr/>
        </p:nvPicPr>
        <p:blipFill>
          <a:blip r:embed="rId3" cstate="print"/>
          <a:stretch>
            <a:fillRect/>
          </a:stretch>
        </p:blipFill>
        <p:spPr>
          <a:xfrm>
            <a:off x="5943600" y="3733800"/>
            <a:ext cx="2095500" cy="2377587"/>
          </a:xfrm>
          <a:prstGeom prst="rect">
            <a:avLst/>
          </a:prstGeom>
        </p:spPr>
      </p:pic>
      <p:sp>
        <p:nvSpPr>
          <p:cNvPr id="7" name="內容版面配置區 6"/>
          <p:cNvSpPr>
            <a:spLocks noGrp="1"/>
          </p:cNvSpPr>
          <p:nvPr>
            <p:ph idx="1"/>
          </p:nvPr>
        </p:nvSpPr>
        <p:spPr/>
        <p:txBody>
          <a:bodyPr/>
          <a:lstStyle/>
          <a:p>
            <a:r>
              <a:rPr lang="en-US" altLang="zh-TW" sz="2600" dirty="0" smtClean="0"/>
              <a:t>Relatively new concept dealing with the use of a common identity management scheme across multiple enterprise and numerous applications and supporting many users</a:t>
            </a:r>
          </a:p>
          <a:p>
            <a:r>
              <a:rPr lang="en-US" altLang="zh-TW" sz="2600" dirty="0" smtClean="0"/>
              <a:t>Services provided include:</a:t>
            </a:r>
          </a:p>
          <a:p>
            <a:pPr lvl="1"/>
            <a:r>
              <a:rPr lang="en-US" altLang="zh-TW" sz="2200" dirty="0" smtClean="0"/>
              <a:t>Point of contact</a:t>
            </a:r>
          </a:p>
          <a:p>
            <a:pPr lvl="1"/>
            <a:r>
              <a:rPr lang="en-US" altLang="zh-TW" sz="2200" dirty="0" smtClean="0"/>
              <a:t>SSO protocol services</a:t>
            </a:r>
          </a:p>
          <a:p>
            <a:pPr lvl="1"/>
            <a:r>
              <a:rPr lang="en-US" altLang="zh-TW" sz="2200" dirty="0" smtClean="0"/>
              <a:t>Trust services</a:t>
            </a:r>
          </a:p>
          <a:p>
            <a:pPr lvl="1"/>
            <a:r>
              <a:rPr lang="en-US" altLang="zh-TW" sz="2200" dirty="0" smtClean="0"/>
              <a:t>Key services</a:t>
            </a:r>
          </a:p>
          <a:p>
            <a:pPr lvl="1"/>
            <a:r>
              <a:rPr lang="en-US" altLang="zh-TW" sz="2200" dirty="0" smtClean="0"/>
              <a:t>Identity services</a:t>
            </a:r>
          </a:p>
          <a:p>
            <a:pPr lvl="1"/>
            <a:r>
              <a:rPr lang="en-US" altLang="zh-TW" sz="2200" dirty="0" smtClean="0"/>
              <a:t>Authorization</a:t>
            </a:r>
          </a:p>
          <a:p>
            <a:pPr lvl="1"/>
            <a:r>
              <a:rPr lang="en-US" altLang="zh-TW" sz="2200" dirty="0" smtClean="0"/>
              <a:t>Provisioning</a:t>
            </a:r>
          </a:p>
          <a:p>
            <a:pPr lvl="1"/>
            <a:r>
              <a:rPr lang="en-US" altLang="zh-TW" sz="2200" dirty="0" smtClean="0"/>
              <a:t>Management </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descr="f4.pdf"/>
          <p:cNvPicPr>
            <a:picLocks noChangeAspect="1"/>
          </p:cNvPicPr>
          <p:nvPr/>
        </p:nvPicPr>
        <p:blipFill>
          <a:blip r:embed="rId3" cstate="print"/>
          <a:srcRect t="17273" b="19091"/>
          <a:stretch>
            <a:fillRect/>
          </a:stretch>
        </p:blipFill>
        <p:spPr>
          <a:xfrm>
            <a:off x="467544" y="364596"/>
            <a:ext cx="8355308" cy="688082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5" name="Picture 4" descr="f5.pdf"/>
          <p:cNvPicPr>
            <a:picLocks noChangeAspect="1"/>
          </p:cNvPicPr>
          <p:nvPr/>
        </p:nvPicPr>
        <p:blipFill>
          <a:blip r:embed="rId3" cstate="print"/>
          <a:srcRect b="10909"/>
          <a:stretch>
            <a:fillRect/>
          </a:stretch>
        </p:blipFill>
        <p:spPr>
          <a:xfrm>
            <a:off x="1524000" y="188640"/>
            <a:ext cx="5948348"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US" dirty="0" smtClean="0"/>
              <a:t>Key Standards</a:t>
            </a:r>
            <a:endParaRPr lang="en-US" dirty="0"/>
          </a:p>
        </p:txBody>
      </p:sp>
      <p:graphicFrame>
        <p:nvGraphicFramePr>
          <p:cNvPr id="5" name="Content Placeholder 4"/>
          <p:cNvGraphicFramePr>
            <a:graphicFrameLocks noGrp="1"/>
          </p:cNvGraphicFramePr>
          <p:nvPr>
            <p:ph idx="1"/>
          </p:nvPr>
        </p:nvGraphicFramePr>
        <p:xfrm>
          <a:off x="792163" y="1762125"/>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43</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4" name="Picture 3" descr="f6.pdf"/>
          <p:cNvPicPr>
            <a:picLocks noChangeAspect="1"/>
          </p:cNvPicPr>
          <p:nvPr/>
        </p:nvPicPr>
        <p:blipFill>
          <a:blip r:embed="rId3" cstate="print"/>
          <a:srcRect t="9091" b="23636"/>
          <a:stretch>
            <a:fillRect/>
          </a:stretch>
        </p:blipFill>
        <p:spPr>
          <a:xfrm>
            <a:off x="609600" y="116632"/>
            <a:ext cx="7877450"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a:t>
            </a:r>
            <a:endParaRPr lang="zh-TW" altLang="en-US" dirty="0"/>
          </a:p>
        </p:txBody>
      </p:sp>
      <p:sp>
        <p:nvSpPr>
          <p:cNvPr id="7" name="內容版面配置區 6"/>
          <p:cNvSpPr>
            <a:spLocks noGrp="1"/>
          </p:cNvSpPr>
          <p:nvPr>
            <p:ph idx="1"/>
          </p:nvPr>
        </p:nvSpPr>
        <p:spPr/>
        <p:txBody>
          <a:bodyPr/>
          <a:lstStyle/>
          <a:p>
            <a:r>
              <a:rPr lang="en-US" altLang="zh-TW" dirty="0" smtClean="0"/>
              <a:t>User authentication based on the possession of a smart card is becoming more widespread</a:t>
            </a:r>
          </a:p>
          <a:p>
            <a:pPr lvl="1"/>
            <a:r>
              <a:rPr lang="en-US" altLang="zh-TW" dirty="0" smtClean="0"/>
              <a:t>Has the appearance of a credit card</a:t>
            </a:r>
          </a:p>
          <a:p>
            <a:pPr lvl="1"/>
            <a:r>
              <a:rPr lang="en-US" altLang="zh-TW" dirty="0" smtClean="0"/>
              <a:t>Has an electronic interface</a:t>
            </a:r>
          </a:p>
          <a:p>
            <a:pPr lvl="1"/>
            <a:r>
              <a:rPr lang="en-US" altLang="zh-TW" dirty="0" smtClean="0"/>
              <a:t>May use a variety of authentication protocols</a:t>
            </a:r>
          </a:p>
          <a:p>
            <a:r>
              <a:rPr lang="en-US" altLang="zh-TW" dirty="0" smtClean="0"/>
              <a:t>A smart card contains within it an entire microprocessor, including processor, memory, and I/O ports</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 (cont.)</a:t>
            </a:r>
            <a:endParaRPr lang="zh-TW" altLang="en-US" dirty="0"/>
          </a:p>
        </p:txBody>
      </p:sp>
      <p:sp>
        <p:nvSpPr>
          <p:cNvPr id="7" name="內容版面配置區 6"/>
          <p:cNvSpPr>
            <a:spLocks noGrp="1"/>
          </p:cNvSpPr>
          <p:nvPr>
            <p:ph idx="1"/>
          </p:nvPr>
        </p:nvSpPr>
        <p:spPr/>
        <p:txBody>
          <a:bodyPr/>
          <a:lstStyle/>
          <a:p>
            <a:r>
              <a:rPr lang="en-US" altLang="zh-TW" dirty="0" smtClean="0"/>
              <a:t>A smart card includes three types of memory:</a:t>
            </a:r>
          </a:p>
          <a:p>
            <a:pPr lvl="1"/>
            <a:r>
              <a:rPr lang="en-US" altLang="zh-TW" dirty="0" smtClean="0"/>
              <a:t>Read-only memory (ROM) stores data that does not change during the card’s life</a:t>
            </a:r>
          </a:p>
          <a:p>
            <a:pPr lvl="1"/>
            <a:r>
              <a:rPr lang="en-US" altLang="zh-TW" dirty="0" smtClean="0"/>
              <a:t>Electronically erasable programmable ROM (EEPROM) holds application data and programs; also holds data that may vary with time</a:t>
            </a:r>
          </a:p>
          <a:p>
            <a:pPr lvl="1"/>
            <a:r>
              <a:rPr lang="en-US" altLang="zh-TW" dirty="0" smtClean="0"/>
              <a:t>Random access memory (RAM) holds temporary data generated when applications are executed</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2016: User Authentication</a:t>
            </a:r>
            <a:endParaRPr lang="en-US" altLang="zh-TW"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a:blip r:embed="rId3" cstate="print"/>
          <a:srcRect t="17273" b="17273"/>
          <a:stretch>
            <a:fillRect/>
          </a:stretch>
        </p:blipFill>
        <p:spPr>
          <a:xfrm>
            <a:off x="523836" y="27384"/>
            <a:ext cx="8096772" cy="6858000"/>
          </a:xfrm>
          <a:prstGeom prst="rect">
            <a:avLst/>
          </a:prstGeom>
        </p:spPr>
      </p:pic>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46</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PIV Documentation</a:t>
            </a:r>
            <a:endParaRPr lang="en-US" dirty="0"/>
          </a:p>
        </p:txBody>
      </p:sp>
      <p:sp>
        <p:nvSpPr>
          <p:cNvPr id="5" name="Content Placeholder 4"/>
          <p:cNvSpPr>
            <a:spLocks noGrp="1"/>
          </p:cNvSpPr>
          <p:nvPr>
            <p:ph sz="half" idx="1"/>
          </p:nvPr>
        </p:nvSpPr>
        <p:spPr>
          <a:xfrm>
            <a:off x="457200" y="1752600"/>
            <a:ext cx="3962400" cy="4854575"/>
          </a:xfrm>
        </p:spPr>
        <p:txBody>
          <a:bodyPr>
            <a:normAutofit fontScale="25000" lnSpcReduction="20000"/>
          </a:bodyPr>
          <a:lstStyle/>
          <a:p>
            <a:r>
              <a:rPr lang="en-US" sz="4800" b="1" dirty="0" smtClean="0"/>
              <a:t>FIPS 201-2—Personal Identity Verification (PIV) of Federal Employees and Contractors</a:t>
            </a:r>
          </a:p>
          <a:p>
            <a:pPr lvl="1"/>
            <a:r>
              <a:rPr lang="en-US" sz="4800" dirty="0" smtClean="0"/>
              <a:t>Specifies the physical card characteristics, storage media, and data elements that make up the identity credentials resident on the PIV card</a:t>
            </a:r>
          </a:p>
          <a:p>
            <a:r>
              <a:rPr lang="en-US" sz="4800" b="1" dirty="0" smtClean="0"/>
              <a:t>SP 800-73-3—Interfaces for Personal Identity Verification</a:t>
            </a:r>
          </a:p>
          <a:p>
            <a:pPr lvl="1"/>
            <a:r>
              <a:rPr lang="en-US" sz="4600" dirty="0" smtClean="0"/>
              <a:t>Specifies the interfaces and card architecture for storing and retrieving identity credentials from a smart card, and provides guidelines for the use of authentication mechanisms and protocols</a:t>
            </a:r>
          </a:p>
          <a:p>
            <a:r>
              <a:rPr lang="en-US" sz="4800" b="1" dirty="0" smtClean="0"/>
              <a:t>SP 800-76-2—Biometric Data Specification for Personal Identity Verification</a:t>
            </a:r>
          </a:p>
          <a:p>
            <a:pPr lvl="1"/>
            <a:r>
              <a:rPr lang="en-US" sz="4600" dirty="0" smtClean="0"/>
              <a:t>Describes technical acquisition and formatting specifications for the biometric credentials of the PIV system</a:t>
            </a:r>
          </a:p>
          <a:p>
            <a:r>
              <a:rPr lang="en-US" sz="4800" b="1" dirty="0" smtClean="0"/>
              <a:t>SP 800-78-3—Cryptographic Algorithms and Key Sizes for Personal Identity Verification</a:t>
            </a:r>
          </a:p>
          <a:p>
            <a:pPr lvl="1"/>
            <a:r>
              <a:rPr lang="en-US" sz="4600" dirty="0" smtClean="0"/>
              <a:t>Identifies acceptable symmetric and asymmetric encryption algorithms, digital signature algorithms, and message digest algorithms, and </a:t>
            </a:r>
            <a:r>
              <a:rPr lang="en-US" sz="4800" dirty="0" smtClean="0"/>
              <a:t>specifies mechanisms to identify the algorithms associated with PIV keys or digital signatures</a:t>
            </a:r>
          </a:p>
          <a:p>
            <a:pPr lvl="1"/>
            <a:endParaRPr lang="en-US" sz="4800" dirty="0"/>
          </a:p>
        </p:txBody>
      </p:sp>
      <p:sp>
        <p:nvSpPr>
          <p:cNvPr id="6" name="Content Placeholder 5"/>
          <p:cNvSpPr>
            <a:spLocks noGrp="1"/>
          </p:cNvSpPr>
          <p:nvPr>
            <p:ph sz="half" idx="2"/>
          </p:nvPr>
        </p:nvSpPr>
        <p:spPr>
          <a:xfrm>
            <a:off x="4724400" y="1676400"/>
            <a:ext cx="3886200" cy="5181600"/>
          </a:xfrm>
        </p:spPr>
        <p:txBody>
          <a:bodyPr>
            <a:normAutofit fontScale="25000" lnSpcReduction="20000"/>
          </a:bodyPr>
          <a:lstStyle/>
          <a:p>
            <a:r>
              <a:rPr lang="en-US" sz="4800" b="1" dirty="0" smtClean="0"/>
              <a:t>SP 800-104—A Scheme for PIV Visual Card Topography</a:t>
            </a:r>
          </a:p>
          <a:p>
            <a:pPr lvl="1"/>
            <a:r>
              <a:rPr lang="en-US" sz="4800" dirty="0" smtClean="0"/>
              <a:t>Provides additional recommendations on the PIV card color-coding for designating employee affiliation</a:t>
            </a:r>
          </a:p>
          <a:p>
            <a:r>
              <a:rPr lang="en-US" sz="4800" b="1" dirty="0" smtClean="0"/>
              <a:t>SP 800-116—A Recommendation for the Use of PIV Credentials in Physical Access Control Systems (PACS)</a:t>
            </a:r>
          </a:p>
          <a:p>
            <a:pPr lvl="1"/>
            <a:r>
              <a:rPr lang="en-US" sz="4800" dirty="0" smtClean="0"/>
              <a:t>Describes a risk-based approach for selecting appropriate PIV authentication mechanisms to manage physical access to Federal government facilities and assets</a:t>
            </a:r>
          </a:p>
          <a:p>
            <a:r>
              <a:rPr lang="en-US" sz="4800" b="1" dirty="0" smtClean="0"/>
              <a:t>SP 800-79-1—Guidelines for the Accreditation of Personal Identity Verification Card Issuers</a:t>
            </a:r>
          </a:p>
          <a:p>
            <a:pPr lvl="1"/>
            <a:r>
              <a:rPr lang="en-US" sz="4800" dirty="0" smtClean="0"/>
              <a:t>Provides guidelines for accrediting the reliability of issuers of PIV cards that collect, store, and disseminate personal identity credentials and issue smart cards</a:t>
            </a:r>
          </a:p>
          <a:p>
            <a:r>
              <a:rPr lang="en-US" sz="4800" b="1" dirty="0" smtClean="0"/>
              <a:t>SP 800-96—PIV Card to Reader Interoperability Guidelines</a:t>
            </a:r>
          </a:p>
          <a:p>
            <a:pPr lvl="1"/>
            <a:r>
              <a:rPr lang="en-US" sz="4600" dirty="0" smtClean="0"/>
              <a:t>Provides requirements that facilitate interoperability between any card and any reader</a:t>
            </a:r>
          </a:p>
          <a:p>
            <a:endParaRPr lang="en-US" dirty="0"/>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a:p>
        </p:txBody>
      </p:sp>
      <p:sp>
        <p:nvSpPr>
          <p:cNvPr id="8" name="投影片編號版面配置區 7"/>
          <p:cNvSpPr>
            <a:spLocks noGrp="1"/>
          </p:cNvSpPr>
          <p:nvPr>
            <p:ph type="sldNum" sz="quarter" idx="12"/>
          </p:nvPr>
        </p:nvSpPr>
        <p:spPr/>
        <p:txBody>
          <a:bodyPr/>
          <a:lstStyle/>
          <a:p>
            <a:pPr>
              <a:defRPr/>
            </a:pPr>
            <a:fld id="{448E6BE2-BF97-414A-A987-278B92ABFCCF}" type="slidenum">
              <a:rPr lang="en-US" altLang="zh-TW" smtClean="0"/>
              <a:pPr>
                <a:defRPr/>
              </a:pPr>
              <a:t>47</a:t>
            </a:fld>
            <a:endParaRPr lang="en-US" altLang="zh-TW"/>
          </a:p>
        </p:txBody>
      </p:sp>
      <p:sp>
        <p:nvSpPr>
          <p:cNvPr id="9" name="頁尾版面配置區 8"/>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PIV Credentials and Keys</a:t>
            </a:r>
            <a:endParaRPr lang="en-US" dirty="0"/>
          </a:p>
        </p:txBody>
      </p:sp>
      <p:sp>
        <p:nvSpPr>
          <p:cNvPr id="3" name="Content Placeholder 2"/>
          <p:cNvSpPr>
            <a:spLocks noGrp="1"/>
          </p:cNvSpPr>
          <p:nvPr>
            <p:ph sz="half" idx="1"/>
          </p:nvPr>
        </p:nvSpPr>
        <p:spPr>
          <a:xfrm>
            <a:off x="457200" y="1752600"/>
            <a:ext cx="3794760" cy="4800600"/>
          </a:xfrm>
        </p:spPr>
        <p:txBody>
          <a:bodyPr>
            <a:noAutofit/>
          </a:bodyPr>
          <a:lstStyle/>
          <a:p>
            <a:pPr>
              <a:lnSpc>
                <a:spcPct val="80000"/>
              </a:lnSpc>
              <a:spcAft>
                <a:spcPts val="0"/>
              </a:spcAft>
            </a:pPr>
            <a:r>
              <a:rPr lang="en-US" sz="1200" b="1" dirty="0" smtClean="0"/>
              <a:t>Personal Identification Number (PIN)</a:t>
            </a:r>
          </a:p>
          <a:p>
            <a:pPr lvl="1">
              <a:lnSpc>
                <a:spcPct val="80000"/>
              </a:lnSpc>
              <a:spcAft>
                <a:spcPts val="0"/>
              </a:spcAft>
            </a:pPr>
            <a:r>
              <a:rPr lang="en-US" sz="1200" dirty="0" smtClean="0"/>
              <a:t>Required to activate the card for privileged operation</a:t>
            </a:r>
          </a:p>
          <a:p>
            <a:pPr>
              <a:lnSpc>
                <a:spcPct val="80000"/>
              </a:lnSpc>
              <a:spcAft>
                <a:spcPts val="0"/>
              </a:spcAft>
            </a:pPr>
            <a:r>
              <a:rPr lang="en-US" sz="1200" b="1" dirty="0" smtClean="0"/>
              <a:t>Cardholder Unique Identifier (CHUID)</a:t>
            </a:r>
          </a:p>
          <a:p>
            <a:pPr lvl="1">
              <a:lnSpc>
                <a:spcPct val="80000"/>
              </a:lnSpc>
              <a:spcAft>
                <a:spcPts val="0"/>
              </a:spcAft>
            </a:pPr>
            <a:r>
              <a:rPr lang="en-US" sz="1200" dirty="0" smtClean="0"/>
              <a:t>Includes the Federal Agency Smart Credential Number (FASC-N) and the Global Unique Identification Number (GUID), which uniquely identify the card and the cardholder</a:t>
            </a:r>
          </a:p>
          <a:p>
            <a:pPr>
              <a:lnSpc>
                <a:spcPct val="80000"/>
              </a:lnSpc>
              <a:spcAft>
                <a:spcPts val="0"/>
              </a:spcAft>
            </a:pPr>
            <a:r>
              <a:rPr lang="en-US" sz="1200" b="1" dirty="0" smtClean="0"/>
              <a:t>PIV Authentication Key</a:t>
            </a:r>
          </a:p>
          <a:p>
            <a:pPr lvl="1">
              <a:lnSpc>
                <a:spcPct val="80000"/>
              </a:lnSpc>
              <a:spcAft>
                <a:spcPts val="0"/>
              </a:spcAft>
            </a:pPr>
            <a:r>
              <a:rPr lang="en-US" sz="1200" dirty="0" smtClean="0"/>
              <a:t>Asymmetric key pair and corresponding certificate for user authentication</a:t>
            </a:r>
          </a:p>
          <a:p>
            <a:pPr>
              <a:lnSpc>
                <a:spcPct val="80000"/>
              </a:lnSpc>
              <a:spcAft>
                <a:spcPts val="0"/>
              </a:spcAft>
            </a:pPr>
            <a:r>
              <a:rPr lang="en-US" sz="1200" b="1" dirty="0" smtClean="0"/>
              <a:t>Two fingerprint templates</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Electronic facial image</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Asymmetric Card Authentication Key</a:t>
            </a:r>
          </a:p>
          <a:p>
            <a:pPr lvl="1">
              <a:lnSpc>
                <a:spcPct val="80000"/>
              </a:lnSpc>
              <a:spcAft>
                <a:spcPts val="0"/>
              </a:spcAft>
            </a:pPr>
            <a:r>
              <a:rPr lang="en-US" sz="1200" dirty="0" smtClean="0"/>
              <a:t>Asymmetric key pair and corresponding certificate used for card authentication</a:t>
            </a:r>
            <a:endParaRPr lang="en-US" sz="1200" dirty="0"/>
          </a:p>
        </p:txBody>
      </p:sp>
      <p:sp>
        <p:nvSpPr>
          <p:cNvPr id="4" name="Content Placeholder 3"/>
          <p:cNvSpPr>
            <a:spLocks noGrp="1"/>
          </p:cNvSpPr>
          <p:nvPr>
            <p:ph sz="half" idx="2"/>
          </p:nvPr>
        </p:nvSpPr>
        <p:spPr>
          <a:xfrm>
            <a:off x="4766534" y="1774825"/>
            <a:ext cx="3566160" cy="4778375"/>
          </a:xfrm>
        </p:spPr>
        <p:txBody>
          <a:bodyPr>
            <a:normAutofit fontScale="55000" lnSpcReduction="20000"/>
          </a:bodyPr>
          <a:lstStyle/>
          <a:p>
            <a:r>
              <a:rPr lang="en-US" b="1" dirty="0" smtClean="0"/>
              <a:t> Optional elements include the following:</a:t>
            </a:r>
          </a:p>
          <a:p>
            <a:r>
              <a:rPr lang="en-US" b="1" dirty="0" smtClean="0"/>
              <a:t>Digital Signature Key</a:t>
            </a:r>
          </a:p>
          <a:p>
            <a:pPr lvl="1"/>
            <a:r>
              <a:rPr lang="en-US" dirty="0" smtClean="0"/>
              <a:t>Asymmetric key pair and corresponding certificate that supports document signing and signing of data elements such as the CHUID</a:t>
            </a:r>
          </a:p>
          <a:p>
            <a:r>
              <a:rPr lang="en-US" b="1" dirty="0" smtClean="0"/>
              <a:t>Key Management Key</a:t>
            </a:r>
          </a:p>
          <a:p>
            <a:pPr lvl="1"/>
            <a:r>
              <a:rPr lang="en-US" dirty="0" smtClean="0"/>
              <a:t>Asymmetric key pair and corresponding certificate supporting key establishment and transport</a:t>
            </a:r>
          </a:p>
          <a:p>
            <a:r>
              <a:rPr lang="en-US" b="1" dirty="0" smtClean="0"/>
              <a:t>Symmetric Card Authentication Key</a:t>
            </a:r>
          </a:p>
          <a:p>
            <a:pPr lvl="1"/>
            <a:r>
              <a:rPr lang="en-US" dirty="0" smtClean="0"/>
              <a:t>For supporting physical access applications</a:t>
            </a:r>
          </a:p>
          <a:p>
            <a:r>
              <a:rPr lang="en-US" b="1" dirty="0" smtClean="0"/>
              <a:t>PIV Card Application Administration Key</a:t>
            </a:r>
          </a:p>
          <a:p>
            <a:pPr lvl="1"/>
            <a:r>
              <a:rPr lang="en-US" dirty="0" smtClean="0"/>
              <a:t>Symmetric key associated with the card management system</a:t>
            </a:r>
          </a:p>
          <a:p>
            <a:r>
              <a:rPr lang="en-US" b="1" dirty="0" smtClean="0"/>
              <a:t>One or two iris images</a:t>
            </a:r>
          </a:p>
          <a:p>
            <a:pPr lvl="1"/>
            <a:r>
              <a:rPr lang="en-US" dirty="0" smtClean="0"/>
              <a:t>For biometric authentication</a:t>
            </a:r>
            <a:endParaRPr 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48</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2"/>
          <p:cNvGraphicFramePr>
            <a:graphicFrameLocks noChangeAspect="1"/>
          </p:cNvGraphicFramePr>
          <p:nvPr/>
        </p:nvGraphicFramePr>
        <p:xfrm>
          <a:off x="457200" y="1052736"/>
          <a:ext cx="8375342" cy="5841943"/>
        </p:xfrm>
        <a:graphic>
          <a:graphicData uri="http://schemas.openxmlformats.org/presentationml/2006/ole">
            <mc:AlternateContent xmlns:mc="http://schemas.openxmlformats.org/markup-compatibility/2006">
              <mc:Choice xmlns:v="urn:schemas-microsoft-com:vml" Requires="v">
                <p:oleObj spid="_x0000_s179204" name="Document" r:id="rId4" imgW="5625893" imgH="3924156" progId="Word.Document.12">
                  <p:link updateAutomatic="1"/>
                </p:oleObj>
              </mc:Choice>
              <mc:Fallback>
                <p:oleObj name="Document" r:id="rId4" imgW="5625893" imgH="3924156"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052736"/>
                        <a:ext cx="8375342" cy="5841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標題 5"/>
          <p:cNvSpPr txBox="1">
            <a:spLocks/>
          </p:cNvSpPr>
          <p:nvPr/>
        </p:nvSpPr>
        <p:spPr>
          <a:xfrm>
            <a:off x="457200" y="277814"/>
            <a:ext cx="8229600" cy="839787"/>
          </a:xfrm>
          <a:prstGeom prst="rect">
            <a:avLst/>
          </a:prstGeom>
        </p:spPr>
        <p:txBody>
          <a:bodyPr/>
          <a:lstStyle/>
          <a:p>
            <a:r>
              <a:rPr lang="en-US" altLang="zh-TW" sz="3600" dirty="0" smtClean="0">
                <a:latin typeface="Calibri" pitchFamily="34" charset="0"/>
              </a:rPr>
              <a:t>Table 15.5 PIV Algorithms and Key Sizes</a:t>
            </a:r>
            <a:endParaRPr lang="en-US" altLang="zh-TW" sz="36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49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Authentication </a:t>
            </a:r>
            <a:endParaRPr lang="en-US" dirty="0"/>
          </a:p>
        </p:txBody>
      </p:sp>
      <p:sp>
        <p:nvSpPr>
          <p:cNvPr id="6" name="Content Placeholder 5"/>
          <p:cNvSpPr>
            <a:spLocks noGrp="1"/>
          </p:cNvSpPr>
          <p:nvPr>
            <p:ph sz="half" idx="1"/>
          </p:nvPr>
        </p:nvSpPr>
        <p:spPr>
          <a:xfrm>
            <a:off x="381000" y="1752600"/>
            <a:ext cx="3566160" cy="4724400"/>
          </a:xfrm>
        </p:spPr>
        <p:txBody>
          <a:bodyPr>
            <a:normAutofit/>
          </a:bodyPr>
          <a:lstStyle/>
          <a:p>
            <a:r>
              <a:rPr lang="en-US" sz="1200" b="1" dirty="0" smtClean="0"/>
              <a:t>Using the electronic credentials resident on a PIV card, the card supports the following authentication mechanisms:</a:t>
            </a:r>
          </a:p>
          <a:p>
            <a:pPr lvl="1">
              <a:spcBef>
                <a:spcPts val="1800"/>
              </a:spcBef>
            </a:pPr>
            <a:r>
              <a:rPr lang="en-US" sz="1200" b="1" dirty="0" smtClean="0"/>
              <a:t>CHUID</a:t>
            </a:r>
          </a:p>
          <a:p>
            <a:pPr lvl="2">
              <a:buNone/>
            </a:pPr>
            <a:r>
              <a:rPr lang="en-US" sz="1000" dirty="0" smtClean="0"/>
              <a:t>	The cardholder is authenticated using the signed CHUID data element on the card. The PIN is not required. This mechanism is useful in environments where a low level of assurance is acceptable and rapid contactless authentication is necessary</a:t>
            </a:r>
          </a:p>
          <a:p>
            <a:pPr lvl="2"/>
            <a:endParaRPr lang="en-US" sz="1000" dirty="0" smtClean="0"/>
          </a:p>
          <a:p>
            <a:pPr lvl="1"/>
            <a:r>
              <a:rPr lang="en-US" sz="1200" b="1" dirty="0" smtClean="0"/>
              <a:t>Card Authentication Key</a:t>
            </a:r>
          </a:p>
          <a:p>
            <a:pPr lvl="2">
              <a:buNone/>
            </a:pPr>
            <a:r>
              <a:rPr lang="en-US" sz="1200" b="1" dirty="0" smtClean="0"/>
              <a:t>	</a:t>
            </a:r>
            <a:r>
              <a:rPr lang="en-US" sz="1000" dirty="0" smtClean="0"/>
              <a:t>The PIV card is authenticated using the Card Authentication Key in a challenge response protocol. The PIN is not required. This mechanism allows contact (via card reader) or contactless (via radio waves) authentication of the PIV card without the holder’s active participation, and provides a low level of assurance</a:t>
            </a:r>
          </a:p>
          <a:p>
            <a:pPr lvl="2">
              <a:buNone/>
            </a:pPr>
            <a:endParaRPr lang="en-US" sz="1000" dirty="0"/>
          </a:p>
        </p:txBody>
      </p:sp>
      <p:sp>
        <p:nvSpPr>
          <p:cNvPr id="7" name="Content Placeholder 6"/>
          <p:cNvSpPr>
            <a:spLocks noGrp="1"/>
          </p:cNvSpPr>
          <p:nvPr>
            <p:ph sz="half" idx="2"/>
          </p:nvPr>
        </p:nvSpPr>
        <p:spPr>
          <a:xfrm>
            <a:off x="4572000" y="1752600"/>
            <a:ext cx="4038600" cy="4800600"/>
          </a:xfrm>
        </p:spPr>
        <p:txBody>
          <a:bodyPr>
            <a:noAutofit/>
          </a:bodyPr>
          <a:lstStyle/>
          <a:p>
            <a:pPr>
              <a:buNone/>
            </a:pPr>
            <a:r>
              <a:rPr lang="en-US" sz="1200" b="1" dirty="0" smtClean="0"/>
              <a:t>	• BIO</a:t>
            </a:r>
          </a:p>
          <a:p>
            <a:pPr lvl="1">
              <a:buNone/>
            </a:pPr>
            <a:r>
              <a:rPr lang="en-US" sz="1000" dirty="0" smtClean="0"/>
              <a:t>	The cardholder is authenticated by matching his or her fingerprint sample(s) to the signed biometric data element in an environment without a human attendant in view. The PIN is required to activate the card. This mechanism achieves a high level of assurance and requires the cardholder’s active participation is submitting the PIN as well as the biometric sample</a:t>
            </a:r>
          </a:p>
          <a:p>
            <a:pPr lvl="1">
              <a:spcBef>
                <a:spcPts val="1200"/>
              </a:spcBef>
            </a:pPr>
            <a:r>
              <a:rPr lang="en-US" sz="1200" b="1" dirty="0" smtClean="0">
                <a:cs typeface="ＭＳ Ｐゴシック" pitchFamily="-84" charset="-128"/>
              </a:rPr>
              <a:t>BIO-A</a:t>
            </a:r>
            <a:endParaRPr lang="en-US" sz="1200" b="1" dirty="0" smtClean="0"/>
          </a:p>
          <a:p>
            <a:pPr lvl="1">
              <a:buNone/>
            </a:pPr>
            <a:r>
              <a:rPr lang="en-US" sz="1000" dirty="0" smtClean="0"/>
              <a:t>	The cardholder is authenticated by matching his or her fingerprint sample(s) to the signed biometric data element in an environment with a human attendant in view. The PIN is required to activate the card. This mechanism achieves a very high level of assurance when coupled with full trust validation of the biometric template retrieved from the card, and requires the cardholder’s active participation is submitting the PIN as well as the biometric sample</a:t>
            </a:r>
          </a:p>
          <a:p>
            <a:pPr>
              <a:buNone/>
            </a:pPr>
            <a:r>
              <a:rPr lang="en-US" sz="1200" b="1" dirty="0" smtClean="0"/>
              <a:t>	• PKI</a:t>
            </a:r>
          </a:p>
          <a:p>
            <a:pPr lvl="1">
              <a:buNone/>
            </a:pPr>
            <a:r>
              <a:rPr lang="en-US" sz="1000" dirty="0" smtClean="0"/>
              <a:t>	The cardholder is authenticated by demonstrating control of the PIV authentication private key in a challenge response protocol that can be validated using the PIV authentication certificate. The PIN is required to activate the card. This mechanism achieves a very high level of identity assurance and requires the cardholder’s knowledge of the PIN</a:t>
            </a:r>
            <a:endParaRPr lang="en-US" sz="1000" dirty="0"/>
          </a:p>
        </p:txBody>
      </p:sp>
      <p:sp>
        <p:nvSpPr>
          <p:cNvPr id="8" name="日期版面配置區 7"/>
          <p:cNvSpPr>
            <a:spLocks noGrp="1"/>
          </p:cNvSpPr>
          <p:nvPr>
            <p:ph type="dt" sz="half" idx="10"/>
          </p:nvPr>
        </p:nvSpPr>
        <p:spPr/>
        <p:txBody>
          <a:bodyPr/>
          <a:lstStyle/>
          <a:p>
            <a:pPr>
              <a:defRPr/>
            </a:pPr>
            <a:r>
              <a:rPr lang="en-US" altLang="zh-TW" smtClean="0"/>
              <a:t>Yih-Kuen Tsay (IM.NTU)</a:t>
            </a:r>
            <a:endParaRPr lang="en-US" altLang="zh-TW"/>
          </a:p>
        </p:txBody>
      </p:sp>
      <p:sp>
        <p:nvSpPr>
          <p:cNvPr id="9" name="投影片編號版面配置區 8"/>
          <p:cNvSpPr>
            <a:spLocks noGrp="1"/>
          </p:cNvSpPr>
          <p:nvPr>
            <p:ph type="sldNum" sz="quarter" idx="12"/>
          </p:nvPr>
        </p:nvSpPr>
        <p:spPr/>
        <p:txBody>
          <a:bodyPr/>
          <a:lstStyle/>
          <a:p>
            <a:pPr>
              <a:defRPr/>
            </a:pPr>
            <a:fld id="{448E6BE2-BF97-414A-A987-278B92ABFCCF}" type="slidenum">
              <a:rPr lang="en-US" altLang="zh-TW" smtClean="0"/>
              <a:pPr>
                <a:defRPr/>
              </a:pPr>
              <a:t>50</a:t>
            </a:fld>
            <a:endParaRPr lang="en-US" altLang="zh-TW"/>
          </a:p>
        </p:txBody>
      </p:sp>
      <p:sp>
        <p:nvSpPr>
          <p:cNvPr id="10" name="頁尾版面配置區 9"/>
          <p:cNvSpPr>
            <a:spLocks noGrp="1"/>
          </p:cNvSpPr>
          <p:nvPr>
            <p:ph type="ftr" sz="quarter" idx="11"/>
          </p:nvPr>
        </p:nvSpPr>
        <p:spPr/>
        <p:txBody>
          <a:bodyPr/>
          <a:lstStyle/>
          <a:p>
            <a:pPr>
              <a:defRPr/>
            </a:pPr>
            <a:r>
              <a:rPr lang="en-US" altLang="zh-TW" smtClean="0"/>
              <a:t>IS 2016: User Authentication</a:t>
            </a:r>
            <a:endParaRPr lang="en-US" altLang="zh-TW"/>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51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2016: User Authentication</a:t>
            </a:r>
            <a:endParaRPr lang="en-US" altLang="zh-TW"/>
          </a:p>
        </p:txBody>
      </p:sp>
      <p:pic>
        <p:nvPicPr>
          <p:cNvPr id="5" name="Picture 4" descr="f8.pdf"/>
          <p:cNvPicPr>
            <a:picLocks noChangeAspect="1"/>
          </p:cNvPicPr>
          <p:nvPr/>
        </p:nvPicPr>
        <p:blipFill>
          <a:blip r:embed="rId3" cstate="print"/>
          <a:srcRect t="5455" b="6364"/>
          <a:stretch>
            <a:fillRect/>
          </a:stretch>
        </p:blipFill>
        <p:spPr>
          <a:xfrm>
            <a:off x="1447800" y="44624"/>
            <a:ext cx="6009727"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TSAY@7KF3KITS1D8ACTKJ" val="3794"/>
</p:tagLst>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11585</TotalTime>
  <Words>3508</Words>
  <Application>Microsoft Office PowerPoint</Application>
  <PresentationFormat>如螢幕大小 (4:3)</PresentationFormat>
  <Paragraphs>507</Paragraphs>
  <Slides>51</Slides>
  <Notes>44</Notes>
  <HiddenSlides>0</HiddenSlides>
  <MMClips>0</MMClips>
  <ScaleCrop>false</ScaleCrop>
  <HeadingPairs>
    <vt:vector size="8" baseType="variant">
      <vt:variant>
        <vt:lpstr>使用字型</vt:lpstr>
      </vt:variant>
      <vt:variant>
        <vt:i4>8</vt:i4>
      </vt:variant>
      <vt:variant>
        <vt:lpstr>佈景主題</vt:lpstr>
      </vt:variant>
      <vt:variant>
        <vt:i4>2</vt:i4>
      </vt:variant>
      <vt:variant>
        <vt:lpstr>連結</vt:lpstr>
      </vt:variant>
      <vt:variant>
        <vt:i4>2</vt:i4>
      </vt:variant>
      <vt:variant>
        <vt:lpstr>投影片標題</vt:lpstr>
      </vt:variant>
      <vt:variant>
        <vt:i4>51</vt:i4>
      </vt:variant>
    </vt:vector>
  </HeadingPairs>
  <TitlesOfParts>
    <vt:vector size="63" baseType="lpstr">
      <vt:lpstr>Arial Unicode MS</vt:lpstr>
      <vt:lpstr>ＭＳ Ｐゴシック</vt:lpstr>
      <vt:lpstr>Times-Roman</vt:lpstr>
      <vt:lpstr>新細明體</vt:lpstr>
      <vt:lpstr>Arial</vt:lpstr>
      <vt:lpstr>Calibri</vt:lpstr>
      <vt:lpstr>Symbol</vt:lpstr>
      <vt:lpstr>Wingdings</vt:lpstr>
      <vt:lpstr>1_Edge</vt:lpstr>
      <vt:lpstr>Office 佈景主題</vt:lpstr>
      <vt:lpstr>mclaughlinkl:Desktop:Crypto6e%20Tables:T15-UserAuthentication.doc!OLE_LINK2</vt:lpstr>
      <vt:lpstr>mclaughlinkl:Desktop:Crypto6e%20Tables:T15-UserAuthentication.doc!OLE_LINK3</vt:lpstr>
      <vt:lpstr>User Authentication </vt:lpstr>
      <vt:lpstr>Remote User-Authentication Principles</vt:lpstr>
      <vt:lpstr>Means of User Authentication </vt:lpstr>
      <vt:lpstr>Mutual Authentication</vt:lpstr>
      <vt:lpstr>Replay Attacks</vt:lpstr>
      <vt:lpstr>Approaches to Coping with Replay Attacks</vt:lpstr>
      <vt:lpstr>Approaches to Coping with Replay Attacks (cont.)</vt:lpstr>
      <vt:lpstr>One-Way Authentication</vt:lpstr>
      <vt:lpstr>Remote User-Authentication Using Symmetric Encryption</vt:lpstr>
      <vt:lpstr>Needham and Schroeder</vt:lpstr>
      <vt:lpstr>Adding a Timestamp</vt:lpstr>
      <vt:lpstr>Suppress-Replay Attacks</vt:lpstr>
      <vt:lpstr>Using Nonces and Local Clocks</vt:lpstr>
      <vt:lpstr>One-Way Authentication Using Symmetric Encryption</vt:lpstr>
      <vt:lpstr>Kerberos</vt:lpstr>
      <vt:lpstr>Kerberos (cont.)</vt:lpstr>
      <vt:lpstr>Kerberos Requirements</vt:lpstr>
      <vt:lpstr>Kerberos Version 4</vt:lpstr>
      <vt:lpstr>Kerberos Version 4 (cont.)</vt:lpstr>
      <vt:lpstr>The Version 4 Authentication Dialogue</vt:lpstr>
      <vt:lpstr>PowerPoint 簡報</vt:lpstr>
      <vt:lpstr>PowerPoint 簡報</vt:lpstr>
      <vt:lpstr>PowerPoint 簡報</vt:lpstr>
      <vt:lpstr>PowerPoint 簡報</vt:lpstr>
      <vt:lpstr>PowerPoint 簡報</vt:lpstr>
      <vt:lpstr>PowerPoint 簡報</vt:lpstr>
      <vt:lpstr>Kerberos Realms and Multiple Kerberi</vt:lpstr>
      <vt:lpstr>Kerberos Realm</vt:lpstr>
      <vt:lpstr>Kerberos Principal</vt:lpstr>
      <vt:lpstr>PowerPoint 簡報</vt:lpstr>
      <vt:lpstr>Differences Between Versions 4 and 5</vt:lpstr>
      <vt:lpstr>PowerPoint 簡報</vt:lpstr>
      <vt:lpstr>PowerPoint 簡報</vt:lpstr>
      <vt:lpstr>Mutual Authentication Using Asymmetric Encryption</vt:lpstr>
      <vt:lpstr>A Protocol [Denning 1981]</vt:lpstr>
      <vt:lpstr>Using Nonces</vt:lpstr>
      <vt:lpstr>Refined Usage of Nonces</vt:lpstr>
      <vt:lpstr>One-Way Authentication Using Asymmetric Encryption</vt:lpstr>
      <vt:lpstr>Federated Identity Management</vt:lpstr>
      <vt:lpstr>PowerPoint 簡報</vt:lpstr>
      <vt:lpstr>PowerPoint 簡報</vt:lpstr>
      <vt:lpstr>Key Standards</vt:lpstr>
      <vt:lpstr>PowerPoint 簡報</vt:lpstr>
      <vt:lpstr>Personal Identity Verification</vt:lpstr>
      <vt:lpstr>Personal Identity Verification (cont.)</vt:lpstr>
      <vt:lpstr>PowerPoint 簡報</vt:lpstr>
      <vt:lpstr>PIV Documentation</vt:lpstr>
      <vt:lpstr>PIV Credentials and Keys</vt:lpstr>
      <vt:lpstr>PowerPoint 簡報</vt:lpstr>
      <vt:lpstr>Authentication </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Security</dc:title>
  <dc:subject>User Authentication</dc:subject>
  <dc:creator>tsay</dc:creator>
  <cp:lastModifiedBy>tsay</cp:lastModifiedBy>
  <cp:revision>588</cp:revision>
  <dcterms:created xsi:type="dcterms:W3CDTF">2009-06-21T02:54:00Z</dcterms:created>
  <dcterms:modified xsi:type="dcterms:W3CDTF">2016-11-29T05:53:58Z</dcterms:modified>
</cp:coreProperties>
</file>