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3" r:id="rId6"/>
    <p:sldId id="259" r:id="rId7"/>
    <p:sldId id="265" r:id="rId8"/>
    <p:sldId id="266" r:id="rId9"/>
    <p:sldId id="260" r:id="rId10"/>
    <p:sldId id="267" r:id="rId1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82" y="-19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5792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645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8305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7756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4701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7617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3411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9954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065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9324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5782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69A28-09BF-4689-9E41-92BB07BAA62F}" type="datetimeFigureOut">
              <a:rPr lang="zh-TW" altLang="en-US" smtClean="0"/>
              <a:t>2012/11/5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F7F05-7E46-4D60-BDAE-558A88C2F3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565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PL HW#7 Solution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助教 賴瑞舜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54223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/>
                  <a:t>1. </a:t>
                </a:r>
                <a:r>
                  <a:rPr lang="en-US" altLang="zh-TW" dirty="0" smtClean="0"/>
                  <a:t>The </a:t>
                </a:r>
                <a:r>
                  <a:rPr lang="en-US" altLang="zh-TW" dirty="0"/>
                  <a:t>following is a tail-recursive version </a:t>
                </a:r>
                <a:r>
                  <a:rPr lang="en-US" altLang="zh-TW" dirty="0" smtClean="0"/>
                  <a:t>of the </a:t>
                </a:r>
                <a:r>
                  <a:rPr lang="en-US" altLang="zh-TW" dirty="0"/>
                  <a:t>length function (</a:t>
                </a:r>
                <a:r>
                  <a:rPr lang="en-US" altLang="zh-TW" dirty="0" smtClean="0"/>
                  <a:t>defined </a:t>
                </a:r>
                <a:r>
                  <a:rPr lang="en-US" altLang="zh-TW" dirty="0"/>
                  <a:t>in </a:t>
                </a:r>
                <a:r>
                  <a:rPr lang="en-US" altLang="zh-TW" dirty="0" smtClean="0"/>
                  <a:t>class) that </a:t>
                </a:r>
                <a:r>
                  <a:rPr lang="en-US" altLang="zh-TW" dirty="0"/>
                  <a:t>uses an extra component to accumulate the result</a:t>
                </a:r>
                <a:r>
                  <a:rPr lang="en-US" altLang="zh-TW" dirty="0" smtClean="0"/>
                  <a:t>.</a:t>
                </a:r>
                <a:br>
                  <a:rPr lang="en-US" altLang="zh-TW" dirty="0" smtClean="0"/>
                </a:br>
                <a:r>
                  <a:rPr lang="en-US" altLang="zh-TW" dirty="0" smtClean="0"/>
                  <a:t>	(</a:t>
                </a:r>
                <a:r>
                  <a:rPr lang="en-US" altLang="zh-TW" dirty="0" err="1"/>
                  <a:t>len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nil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𝑟𝑒𝑠</m:t>
                    </m:r>
                  </m:oMath>
                </a14:m>
                <a:r>
                  <a:rPr lang="en-US" altLang="zh-TW" dirty="0"/>
                  <a:t>)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𝑟𝑒𝑠</m:t>
                    </m:r>
                  </m:oMath>
                </a14:m>
                <a:r>
                  <a:rPr lang="en-US" altLang="zh-TW" dirty="0" smtClean="0"/>
                  <a:t/>
                </a:r>
                <a:br>
                  <a:rPr lang="en-US" altLang="zh-TW" dirty="0" smtClean="0"/>
                </a:br>
                <a:r>
                  <a:rPr lang="en-US" altLang="zh-TW" dirty="0" smtClean="0"/>
                  <a:t>	(len </a:t>
                </a:r>
                <a:r>
                  <a:rPr lang="en-US" altLang="zh-TW" dirty="0"/>
                  <a:t>(cons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dirty="0"/>
                  <a:t>)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𝑟𝑒𝑠</m:t>
                    </m:r>
                  </m:oMath>
                </a14:m>
                <a:r>
                  <a:rPr lang="en-US" altLang="zh-TW" dirty="0"/>
                  <a:t>)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altLang="zh-TW" dirty="0"/>
                  <a:t> (</a:t>
                </a:r>
                <a:r>
                  <a:rPr lang="en-US" altLang="zh-TW" dirty="0" err="1"/>
                  <a:t>len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dirty="0"/>
                  <a:t> (+ 1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𝑟𝑒𝑠</m:t>
                    </m:r>
                  </m:oMath>
                </a14:m>
                <a:r>
                  <a:rPr lang="en-US" altLang="zh-TW" dirty="0"/>
                  <a:t>))</a:t>
                </a:r>
              </a:p>
              <a:p>
                <a:r>
                  <a:rPr lang="en-US" altLang="zh-TW" dirty="0"/>
                  <a:t>For any list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altLang="zh-TW" dirty="0"/>
                  <a:t>, (length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altLang="zh-TW" dirty="0"/>
                  <a:t>)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altLang="zh-TW" dirty="0"/>
                  <a:t> (</a:t>
                </a:r>
                <a:r>
                  <a:rPr lang="en-US" altLang="zh-TW" dirty="0" err="1"/>
                  <a:t>len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altLang="zh-TW" dirty="0"/>
                  <a:t> 0). Apply the same technique to </a:t>
                </a:r>
                <a:r>
                  <a:rPr lang="en-US" altLang="zh-TW" dirty="0" smtClean="0"/>
                  <a:t>define </a:t>
                </a:r>
                <a:r>
                  <a:rPr lang="en-US" altLang="zh-TW" dirty="0"/>
                  <a:t>a </a:t>
                </a:r>
                <a:r>
                  <a:rPr lang="en-US" altLang="zh-TW" dirty="0" smtClean="0"/>
                  <a:t>function that </a:t>
                </a:r>
                <a:r>
                  <a:rPr lang="en-US" altLang="zh-TW" dirty="0"/>
                  <a:t>adds all the elements of an integer list.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 r="-207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9514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1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(</a:t>
            </a:r>
            <a:r>
              <a:rPr lang="en-US" altLang="zh-TW" dirty="0" err="1"/>
              <a:t>defun</a:t>
            </a:r>
            <a:r>
              <a:rPr lang="en-US" altLang="zh-TW" dirty="0"/>
              <a:t> sum (x res</a:t>
            </a:r>
            <a:r>
              <a:rPr lang="en-US" altLang="zh-TW" dirty="0" smtClean="0"/>
              <a:t>)</a:t>
            </a:r>
            <a:br>
              <a:rPr lang="en-US" altLang="zh-TW" dirty="0" smtClean="0"/>
            </a:br>
            <a:r>
              <a:rPr lang="en-US" altLang="zh-TW" dirty="0" smtClean="0"/>
              <a:t>  (</a:t>
            </a:r>
            <a:r>
              <a:rPr lang="en-US" altLang="zh-TW" dirty="0" err="1"/>
              <a:t>cond</a:t>
            </a:r>
            <a:r>
              <a:rPr lang="en-US" altLang="zh-TW" dirty="0"/>
              <a:t> ((null x) res</a:t>
            </a:r>
            <a:r>
              <a:rPr lang="en-US" altLang="zh-TW" dirty="0" smtClean="0"/>
              <a:t>)</a:t>
            </a:r>
            <a:br>
              <a:rPr lang="en-US" altLang="zh-TW" dirty="0" smtClean="0"/>
            </a:br>
            <a:r>
              <a:rPr lang="en-US" altLang="zh-TW" dirty="0" smtClean="0"/>
              <a:t>             </a:t>
            </a:r>
            <a:r>
              <a:rPr lang="fr-FR" altLang="zh-TW" dirty="0" smtClean="0">
                <a:solidFill>
                  <a:schemeClr val="accent6"/>
                </a:solidFill>
              </a:rPr>
              <a:t>(</a:t>
            </a:r>
            <a:r>
              <a:rPr lang="fr-FR" altLang="zh-TW" dirty="0"/>
              <a:t>t </a:t>
            </a:r>
            <a:r>
              <a:rPr lang="fr-FR" altLang="zh-TW" dirty="0">
                <a:solidFill>
                  <a:srgbClr val="FF0000"/>
                </a:solidFill>
              </a:rPr>
              <a:t>(</a:t>
            </a:r>
            <a:r>
              <a:rPr lang="fr-FR" altLang="zh-TW" dirty="0"/>
              <a:t>sum (cdr x) </a:t>
            </a:r>
            <a:r>
              <a:rPr lang="fr-FR" altLang="zh-TW" b="1" dirty="0"/>
              <a:t>(</a:t>
            </a:r>
            <a:r>
              <a:rPr lang="fr-FR" altLang="zh-TW" dirty="0"/>
              <a:t>+ (car x) res</a:t>
            </a:r>
            <a:r>
              <a:rPr lang="fr-FR" altLang="zh-TW" b="1" dirty="0" smtClean="0"/>
              <a:t>)</a:t>
            </a:r>
            <a:r>
              <a:rPr lang="fr-FR" altLang="zh-TW" dirty="0" smtClean="0">
                <a:solidFill>
                  <a:srgbClr val="FF0000"/>
                </a:solidFill>
              </a:rPr>
              <a:t>)</a:t>
            </a:r>
            <a:r>
              <a:rPr lang="fr-FR" altLang="zh-TW" dirty="0" smtClean="0">
                <a:solidFill>
                  <a:schemeClr val="accent6"/>
                </a:solidFill>
              </a:rPr>
              <a:t>)</a:t>
            </a:r>
            <a:r>
              <a:rPr lang="fr-FR" altLang="zh-TW" dirty="0" smtClean="0"/>
              <a:t>))</a:t>
            </a:r>
          </a:p>
          <a:p>
            <a:r>
              <a:rPr lang="en-US" altLang="zh-TW" dirty="0"/>
              <a:t>(</a:t>
            </a:r>
            <a:r>
              <a:rPr lang="en-US" altLang="zh-TW" dirty="0" err="1"/>
              <a:t>defun</a:t>
            </a:r>
            <a:r>
              <a:rPr lang="en-US" altLang="zh-TW" dirty="0"/>
              <a:t> </a:t>
            </a:r>
            <a:r>
              <a:rPr lang="en-US" altLang="zh-TW" dirty="0" err="1"/>
              <a:t>ss</a:t>
            </a:r>
            <a:r>
              <a:rPr lang="en-US" altLang="zh-TW" dirty="0"/>
              <a:t> (x) (sum x 0))</a:t>
            </a: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18120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/>
              <a:t>2. </a:t>
            </a:r>
            <a:r>
              <a:rPr lang="en-US" altLang="zh-TW" dirty="0" smtClean="0"/>
              <a:t>Define </a:t>
            </a:r>
            <a:r>
              <a:rPr lang="en-US" altLang="zh-TW" dirty="0"/>
              <a:t>a Lisp function that sorts a list of numbers, using the partition </a:t>
            </a:r>
            <a:r>
              <a:rPr lang="en-US" altLang="zh-TW" dirty="0" smtClean="0"/>
              <a:t>technique in </a:t>
            </a:r>
            <a:r>
              <a:rPr lang="en-US" altLang="zh-TW" dirty="0" err="1"/>
              <a:t>QuickSort</a:t>
            </a:r>
            <a:r>
              <a:rPr lang="en-US" altLang="zh-TW" dirty="0"/>
              <a:t>. Pick an element (probably the </a:t>
            </a:r>
            <a:r>
              <a:rPr lang="en-US" altLang="zh-TW" dirty="0" smtClean="0"/>
              <a:t>first</a:t>
            </a:r>
            <a:r>
              <a:rPr lang="en-US" altLang="zh-TW" dirty="0"/>
              <a:t>) of the list and partition the </a:t>
            </a:r>
            <a:r>
              <a:rPr lang="en-US" altLang="zh-TW" dirty="0" smtClean="0"/>
              <a:t>remainder of </a:t>
            </a:r>
            <a:r>
              <a:rPr lang="en-US" altLang="zh-TW" dirty="0"/>
              <a:t>the list into two </a:t>
            </a:r>
            <a:r>
              <a:rPr lang="en-US" altLang="zh-TW" dirty="0" err="1"/>
              <a:t>sublists</a:t>
            </a:r>
            <a:r>
              <a:rPr lang="en-US" altLang="zh-TW" dirty="0"/>
              <a:t> where the </a:t>
            </a:r>
            <a:r>
              <a:rPr lang="en-US" altLang="zh-TW" dirty="0" smtClean="0"/>
              <a:t>first </a:t>
            </a:r>
            <a:r>
              <a:rPr lang="en-US" altLang="zh-TW" dirty="0"/>
              <a:t>contains all elements smaller than the </a:t>
            </a:r>
            <a:r>
              <a:rPr lang="en-US" altLang="zh-TW" dirty="0" smtClean="0"/>
              <a:t>pivot and </a:t>
            </a:r>
            <a:r>
              <a:rPr lang="en-US" altLang="zh-TW" dirty="0"/>
              <a:t>the second contains all the other elements. Recursively sort the two </a:t>
            </a:r>
            <a:r>
              <a:rPr lang="en-US" altLang="zh-TW" dirty="0" err="1"/>
              <a:t>sublists</a:t>
            </a:r>
            <a:r>
              <a:rPr lang="en-US" altLang="zh-TW" dirty="0"/>
              <a:t> and </a:t>
            </a:r>
            <a:r>
              <a:rPr lang="en-US" altLang="zh-TW" dirty="0" smtClean="0"/>
              <a:t>then combine </a:t>
            </a:r>
            <a:r>
              <a:rPr lang="en-US" altLang="zh-TW" dirty="0"/>
              <a:t>the pivot and the two sorted </a:t>
            </a:r>
            <a:r>
              <a:rPr lang="en-US" altLang="zh-TW" dirty="0" err="1"/>
              <a:t>sublists</a:t>
            </a:r>
            <a:r>
              <a:rPr lang="en-US" altLang="zh-TW" dirty="0"/>
              <a:t> into a sorted list.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79521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2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(</a:t>
            </a:r>
            <a:r>
              <a:rPr lang="en-US" altLang="zh-TW" dirty="0" err="1" smtClean="0"/>
              <a:t>defun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getSmalls</a:t>
            </a:r>
            <a:r>
              <a:rPr lang="zh-TW" altLang="en-US" dirty="0" smtClean="0"/>
              <a:t> </a:t>
            </a:r>
            <a:r>
              <a:rPr lang="en-US" altLang="zh-TW" dirty="0" smtClean="0"/>
              <a:t>(e l)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  (remove-if (lambda (x) (&gt; x e)) l))</a:t>
            </a:r>
          </a:p>
          <a:p>
            <a:r>
              <a:rPr lang="en-US" altLang="zh-TW" dirty="0"/>
              <a:t>(</a:t>
            </a:r>
            <a:r>
              <a:rPr lang="en-US" altLang="zh-TW" dirty="0" err="1"/>
              <a:t>defun</a:t>
            </a:r>
            <a:r>
              <a:rPr lang="en-US" altLang="zh-TW" dirty="0"/>
              <a:t> </a:t>
            </a:r>
            <a:r>
              <a:rPr lang="en-US" altLang="zh-TW" dirty="0" err="1" smtClean="0"/>
              <a:t>getLarges</a:t>
            </a:r>
            <a:r>
              <a:rPr lang="zh-TW" altLang="en-US" dirty="0" smtClean="0"/>
              <a:t> </a:t>
            </a:r>
            <a:r>
              <a:rPr lang="en-US" altLang="zh-TW" dirty="0"/>
              <a:t>(e l)</a:t>
            </a:r>
            <a:br>
              <a:rPr lang="en-US" altLang="zh-TW" dirty="0"/>
            </a:br>
            <a:r>
              <a:rPr lang="en-US" altLang="zh-TW" dirty="0"/>
              <a:t>  (remove-if (lambda (x) </a:t>
            </a:r>
            <a:r>
              <a:rPr lang="en-US" altLang="zh-TW" dirty="0" smtClean="0"/>
              <a:t>(&lt;= </a:t>
            </a:r>
            <a:r>
              <a:rPr lang="en-US" altLang="zh-TW" dirty="0"/>
              <a:t>x e)) l</a:t>
            </a:r>
            <a:r>
              <a:rPr lang="en-US" altLang="zh-TW" dirty="0" smtClean="0"/>
              <a:t>))</a:t>
            </a:r>
          </a:p>
          <a:p>
            <a:r>
              <a:rPr lang="en-US" altLang="zh-TW" dirty="0"/>
              <a:t>(</a:t>
            </a:r>
            <a:r>
              <a:rPr lang="en-US" altLang="zh-TW" dirty="0" err="1"/>
              <a:t>defun</a:t>
            </a:r>
            <a:r>
              <a:rPr lang="en-US" altLang="zh-TW" dirty="0"/>
              <a:t> </a:t>
            </a:r>
            <a:r>
              <a:rPr lang="en-US" altLang="zh-TW" dirty="0" err="1"/>
              <a:t>quickSort</a:t>
            </a:r>
            <a:r>
              <a:rPr lang="en-US" altLang="zh-TW" dirty="0"/>
              <a:t> (l) </a:t>
            </a:r>
            <a:br>
              <a:rPr lang="en-US" altLang="zh-TW" dirty="0"/>
            </a:br>
            <a:r>
              <a:rPr lang="en-US" altLang="zh-TW" dirty="0"/>
              <a:t>  (</a:t>
            </a:r>
            <a:r>
              <a:rPr lang="en-US" altLang="zh-TW" dirty="0" err="1"/>
              <a:t>cond</a:t>
            </a:r>
            <a:r>
              <a:rPr lang="en-US" altLang="zh-TW" dirty="0"/>
              <a:t> ((null l) nil)</a:t>
            </a:r>
            <a:br>
              <a:rPr lang="en-US" altLang="zh-TW" dirty="0"/>
            </a:br>
            <a:r>
              <a:rPr lang="en-US" altLang="zh-TW" dirty="0"/>
              <a:t>  (t (append (</a:t>
            </a:r>
            <a:r>
              <a:rPr lang="en-US" altLang="zh-TW" dirty="0" err="1"/>
              <a:t>quickSort</a:t>
            </a:r>
            <a:r>
              <a:rPr lang="en-US" altLang="zh-TW" dirty="0"/>
              <a:t> (</a:t>
            </a:r>
            <a:r>
              <a:rPr lang="en-US" altLang="zh-TW" dirty="0" err="1"/>
              <a:t>getSmalls</a:t>
            </a:r>
            <a:r>
              <a:rPr lang="en-US" altLang="zh-TW" dirty="0"/>
              <a:t> (car l) (</a:t>
            </a:r>
            <a:r>
              <a:rPr lang="en-US" altLang="zh-TW" dirty="0" err="1"/>
              <a:t>cdr</a:t>
            </a:r>
            <a:r>
              <a:rPr lang="en-US" altLang="zh-TW" dirty="0"/>
              <a:t> l))) </a:t>
            </a:r>
            <a:br>
              <a:rPr lang="en-US" altLang="zh-TW" dirty="0"/>
            </a:br>
            <a:r>
              <a:rPr lang="en-US" altLang="zh-TW" dirty="0"/>
              <a:t>                      (cons (car l) (</a:t>
            </a:r>
            <a:r>
              <a:rPr lang="en-US" altLang="zh-TW" dirty="0" err="1"/>
              <a:t>quickSort</a:t>
            </a:r>
            <a:r>
              <a:rPr lang="en-US" altLang="zh-TW" dirty="0"/>
              <a:t> </a:t>
            </a:r>
            <a:br>
              <a:rPr lang="en-US" altLang="zh-TW" dirty="0"/>
            </a:br>
            <a:r>
              <a:rPr lang="en-US" altLang="zh-TW" dirty="0"/>
              <a:t>                                 (</a:t>
            </a:r>
            <a:r>
              <a:rPr lang="en-US" altLang="zh-TW" dirty="0" err="1"/>
              <a:t>getLarges</a:t>
            </a:r>
            <a:r>
              <a:rPr lang="en-US" altLang="zh-TW" dirty="0"/>
              <a:t> (car l) (</a:t>
            </a:r>
            <a:r>
              <a:rPr lang="en-US" altLang="zh-TW" dirty="0" err="1"/>
              <a:t>cdr</a:t>
            </a:r>
            <a:r>
              <a:rPr lang="en-US" altLang="zh-TW" dirty="0"/>
              <a:t> l))))))))</a:t>
            </a:r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898062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3. Sets </a:t>
            </a:r>
            <a:r>
              <a:rPr lang="en-US" altLang="zh-TW" dirty="0"/>
              <a:t>may be implemented as lists, where all elements are distinct. </a:t>
            </a:r>
            <a:r>
              <a:rPr lang="en-US" altLang="zh-TW" dirty="0" smtClean="0"/>
              <a:t>Define Lisp functions </a:t>
            </a:r>
            <a:r>
              <a:rPr lang="en-US" altLang="zh-TW" dirty="0"/>
              <a:t>that implement the following operations:</a:t>
            </a:r>
          </a:p>
          <a:p>
            <a:r>
              <a:rPr lang="en-US" altLang="zh-TW" dirty="0"/>
              <a:t>(a) Test whether an element is a member of a set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(</a:t>
            </a:r>
            <a:r>
              <a:rPr lang="en-US" altLang="zh-TW" dirty="0" err="1" smtClean="0"/>
              <a:t>defun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isMember</a:t>
            </a:r>
            <a:r>
              <a:rPr lang="en-US" altLang="zh-TW" dirty="0" smtClean="0"/>
              <a:t> (e s)</a:t>
            </a:r>
            <a:br>
              <a:rPr lang="en-US" altLang="zh-TW" dirty="0" smtClean="0"/>
            </a:br>
            <a:r>
              <a:rPr lang="en-US" altLang="zh-TW" dirty="0" smtClean="0"/>
              <a:t>  (</a:t>
            </a:r>
            <a:r>
              <a:rPr lang="en-US" altLang="zh-TW" dirty="0" err="1" smtClean="0"/>
              <a:t>cond</a:t>
            </a:r>
            <a:r>
              <a:rPr lang="en-US" altLang="zh-TW" dirty="0" smtClean="0"/>
              <a:t> ((null s) nil)</a:t>
            </a:r>
            <a:br>
              <a:rPr lang="en-US" altLang="zh-TW" dirty="0" smtClean="0"/>
            </a:br>
            <a:r>
              <a:rPr lang="en-US" altLang="zh-TW" dirty="0" smtClean="0"/>
              <a:t>             ((= e (car s)) t)</a:t>
            </a:r>
            <a:br>
              <a:rPr lang="en-US" altLang="zh-TW" dirty="0" smtClean="0"/>
            </a:br>
            <a:r>
              <a:rPr lang="en-US" altLang="zh-TW" dirty="0" smtClean="0"/>
              <a:t>             (t (</a:t>
            </a:r>
            <a:r>
              <a:rPr lang="en-US" altLang="zh-TW" dirty="0" err="1" smtClean="0"/>
              <a:t>isMember</a:t>
            </a:r>
            <a:r>
              <a:rPr lang="en-US" altLang="zh-TW" dirty="0" smtClean="0"/>
              <a:t> e (</a:t>
            </a:r>
            <a:r>
              <a:rPr lang="en-US" altLang="zh-TW" dirty="0" err="1" smtClean="0"/>
              <a:t>cdr</a:t>
            </a:r>
            <a:r>
              <a:rPr lang="en-US" altLang="zh-TW" dirty="0" smtClean="0"/>
              <a:t> s)))))</a:t>
            </a:r>
            <a:endParaRPr lang="en-US" altLang="zh-TW" dirty="0" smtClean="0"/>
          </a:p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93999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3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(b) Construct the union of two sets.</a:t>
            </a:r>
          </a:p>
          <a:p>
            <a:r>
              <a:rPr lang="en-US" altLang="zh-TW" dirty="0" smtClean="0"/>
              <a:t>(</a:t>
            </a:r>
            <a:r>
              <a:rPr lang="en-US" altLang="zh-TW" dirty="0" err="1" smtClean="0"/>
              <a:t>defun</a:t>
            </a:r>
            <a:r>
              <a:rPr lang="en-US" altLang="zh-TW" dirty="0" smtClean="0"/>
              <a:t> union1 (s1 s2)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  (</a:t>
            </a:r>
            <a:r>
              <a:rPr lang="en-US" altLang="zh-TW" dirty="0" err="1" smtClean="0"/>
              <a:t>cond</a:t>
            </a:r>
            <a:r>
              <a:rPr lang="en-US" altLang="zh-TW" dirty="0" smtClean="0"/>
              <a:t> ((null s1) s2)</a:t>
            </a:r>
            <a:br>
              <a:rPr lang="en-US" altLang="zh-TW" dirty="0" smtClean="0"/>
            </a:br>
            <a:r>
              <a:rPr lang="en-US" altLang="zh-TW" dirty="0" smtClean="0"/>
              <a:t>      ((</a:t>
            </a:r>
            <a:r>
              <a:rPr lang="en-US" altLang="zh-TW" dirty="0" err="1" smtClean="0"/>
              <a:t>isMember</a:t>
            </a:r>
            <a:r>
              <a:rPr lang="en-US" altLang="zh-TW" dirty="0" smtClean="0"/>
              <a:t> (car s1) s2) (union1</a:t>
            </a:r>
            <a:r>
              <a:rPr lang="zh-TW" altLang="en-US" dirty="0" smtClean="0"/>
              <a:t> 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cdr</a:t>
            </a:r>
            <a:r>
              <a:rPr lang="en-US" altLang="zh-TW" dirty="0" smtClean="0"/>
              <a:t> s1) s2))</a:t>
            </a:r>
            <a:br>
              <a:rPr lang="en-US" altLang="zh-TW" dirty="0" smtClean="0"/>
            </a:br>
            <a:r>
              <a:rPr lang="en-US" altLang="zh-TW" dirty="0" smtClean="0"/>
              <a:t>      (t (</a:t>
            </a:r>
            <a:r>
              <a:rPr lang="en-US" altLang="zh-TW" dirty="0"/>
              <a:t>cons (car s1) </a:t>
            </a:r>
            <a:r>
              <a:rPr lang="en-US" altLang="zh-TW" dirty="0" smtClean="0"/>
              <a:t>(union1 (</a:t>
            </a:r>
            <a:r>
              <a:rPr lang="en-US" altLang="zh-TW" dirty="0" err="1" smtClean="0"/>
              <a:t>cdr</a:t>
            </a:r>
            <a:r>
              <a:rPr lang="en-US" altLang="zh-TW" dirty="0" smtClean="0"/>
              <a:t> s1) s2)))))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816927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3 (cont.)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(c) Construct the intersection of two sets.</a:t>
            </a:r>
            <a:endParaRPr lang="zh-TW" altLang="en-US" dirty="0"/>
          </a:p>
          <a:p>
            <a:r>
              <a:rPr lang="en-US" altLang="zh-TW" dirty="0"/>
              <a:t>(</a:t>
            </a:r>
            <a:r>
              <a:rPr lang="en-US" altLang="zh-TW" dirty="0" err="1"/>
              <a:t>defun</a:t>
            </a:r>
            <a:r>
              <a:rPr lang="en-US" altLang="zh-TW" dirty="0"/>
              <a:t> </a:t>
            </a:r>
            <a:r>
              <a:rPr lang="en-US" altLang="zh-TW" dirty="0" smtClean="0"/>
              <a:t>intersect </a:t>
            </a:r>
            <a:r>
              <a:rPr lang="en-US" altLang="zh-TW" dirty="0"/>
              <a:t>(s1 s2)</a:t>
            </a:r>
            <a:br>
              <a:rPr lang="en-US" altLang="zh-TW" dirty="0"/>
            </a:br>
            <a:r>
              <a:rPr lang="en-US" altLang="zh-TW" dirty="0"/>
              <a:t>  (</a:t>
            </a:r>
            <a:r>
              <a:rPr lang="en-US" altLang="zh-TW" dirty="0" err="1"/>
              <a:t>cond</a:t>
            </a:r>
            <a:r>
              <a:rPr lang="en-US" altLang="zh-TW" dirty="0"/>
              <a:t> ((null s1) </a:t>
            </a:r>
            <a:r>
              <a:rPr lang="en-US" altLang="zh-TW" dirty="0" smtClean="0"/>
              <a:t>nil)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>   </a:t>
            </a:r>
            <a:r>
              <a:rPr lang="en-US" altLang="zh-TW" dirty="0" smtClean="0"/>
              <a:t>((</a:t>
            </a:r>
            <a:r>
              <a:rPr lang="en-US" altLang="zh-TW" dirty="0" err="1"/>
              <a:t>isMember</a:t>
            </a:r>
            <a:r>
              <a:rPr lang="en-US" altLang="zh-TW" dirty="0"/>
              <a:t> (car s1) s2)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     (cons </a:t>
            </a:r>
            <a:r>
              <a:rPr lang="en-US" altLang="zh-TW" dirty="0"/>
              <a:t>(car s1) </a:t>
            </a:r>
            <a:r>
              <a:rPr lang="en-US" altLang="zh-TW" dirty="0" smtClean="0"/>
              <a:t>(intersect</a:t>
            </a:r>
            <a:r>
              <a:rPr lang="zh-TW" altLang="en-US" dirty="0" smtClean="0"/>
              <a:t> </a:t>
            </a:r>
            <a:r>
              <a:rPr lang="en-US" altLang="zh-TW" dirty="0"/>
              <a:t>(</a:t>
            </a:r>
            <a:r>
              <a:rPr lang="en-US" altLang="zh-TW" dirty="0" err="1"/>
              <a:t>cdr</a:t>
            </a:r>
            <a:r>
              <a:rPr lang="en-US" altLang="zh-TW" dirty="0"/>
              <a:t> s1) </a:t>
            </a:r>
            <a:r>
              <a:rPr lang="en-US" altLang="zh-TW" dirty="0" smtClean="0"/>
              <a:t>s2)))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>   </a:t>
            </a:r>
            <a:r>
              <a:rPr lang="en-US" altLang="zh-TW" dirty="0" smtClean="0"/>
              <a:t>(</a:t>
            </a:r>
            <a:r>
              <a:rPr lang="en-US" altLang="zh-TW" dirty="0"/>
              <a:t>t </a:t>
            </a:r>
            <a:r>
              <a:rPr lang="en-US" altLang="zh-TW" dirty="0" smtClean="0"/>
              <a:t>(</a:t>
            </a:r>
            <a:r>
              <a:rPr lang="en-US" altLang="zh-TW" dirty="0"/>
              <a:t>intersect</a:t>
            </a:r>
            <a:r>
              <a:rPr lang="en-US" altLang="zh-TW" dirty="0" smtClean="0"/>
              <a:t> </a:t>
            </a:r>
            <a:r>
              <a:rPr lang="en-US" altLang="zh-TW" dirty="0"/>
              <a:t>(</a:t>
            </a:r>
            <a:r>
              <a:rPr lang="en-US" altLang="zh-TW" dirty="0" err="1"/>
              <a:t>cdr</a:t>
            </a:r>
            <a:r>
              <a:rPr lang="en-US" altLang="zh-TW" dirty="0"/>
              <a:t> s1) </a:t>
            </a:r>
            <a:r>
              <a:rPr lang="en-US" altLang="zh-TW" dirty="0" smtClean="0"/>
              <a:t>s2))))</a:t>
            </a: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81714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Problem 4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4.Fill </a:t>
                </a:r>
                <a:r>
                  <a:rPr lang="en-US" altLang="zh-TW" dirty="0"/>
                  <a:t>in the blanks in the following equivalences.</a:t>
                </a:r>
              </a:p>
              <a:p>
                <a:r>
                  <a:rPr lang="en-US" altLang="zh-TW" dirty="0"/>
                  <a:t>(a) </a:t>
                </a:r>
                <a:r>
                  <a:rPr lang="en-US" altLang="zh-TW" dirty="0" smtClean="0"/>
                  <a:t>(my-reduce </a:t>
                </a:r>
                <a:r>
                  <a:rPr lang="en-US" altLang="zh-TW" dirty="0"/>
                  <a:t>_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0)</a:t>
                </a:r>
                <a:r>
                  <a:rPr lang="en-US" altLang="zh-TW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(my-length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en-US" altLang="zh-TW" dirty="0" smtClean="0"/>
                  <a:t>)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/>
                  <a:t>	  </a:t>
                </a:r>
                <a:r>
                  <a:rPr lang="en-US" altLang="zh-TW" dirty="0" smtClean="0"/>
                  <a:t>_: (lambda (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𝑒</m:t>
                    </m:r>
                    <m:r>
                      <a:rPr lang="en-US" altLang="zh-TW" i="1" dirty="0">
                        <a:latin typeface="Cambria Math"/>
                      </a:rPr>
                      <m:t> </m:t>
                    </m:r>
                    <m:r>
                      <a:rPr lang="en-US" altLang="zh-TW" i="1" dirty="0">
                        <a:latin typeface="Cambria Math"/>
                      </a:rPr>
                      <m:t>𝑙</m:t>
                    </m:r>
                  </m:oMath>
                </a14:m>
                <a:r>
                  <a:rPr lang="en-US" altLang="zh-TW" dirty="0" smtClean="0"/>
                  <a:t>) (+ </a:t>
                </a:r>
                <a:r>
                  <a:rPr lang="en-US" altLang="zh-TW" dirty="0" smtClean="0"/>
                  <a:t>1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𝑙</m:t>
                    </m:r>
                  </m:oMath>
                </a14:m>
                <a:r>
                  <a:rPr lang="en-US" altLang="zh-TW" dirty="0" smtClean="0"/>
                  <a:t>))</a:t>
                </a:r>
                <a:endParaRPr lang="en-US" altLang="zh-TW" dirty="0"/>
              </a:p>
              <a:p>
                <a:r>
                  <a:rPr lang="en-US" altLang="zh-TW" dirty="0"/>
                  <a:t>(b) </a:t>
                </a:r>
                <a:r>
                  <a:rPr lang="en-US" altLang="zh-TW" dirty="0" smtClean="0"/>
                  <a:t>(my-reduce </a:t>
                </a:r>
                <a:r>
                  <a:rPr lang="en-US" altLang="zh-TW" dirty="0"/>
                  <a:t>_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𝑥</m:t>
                    </m:r>
                    <m:r>
                      <a:rPr lang="en-US" altLang="zh-TW" i="1" dirty="0">
                        <a:latin typeface="Cambria Math"/>
                      </a:rPr>
                      <m:t> </m:t>
                    </m:r>
                    <m:r>
                      <a:rPr lang="en-US" altLang="zh-TW" i="1" dirty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dirty="0" smtClean="0"/>
                  <a:t>)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  <a:ea typeface="Cambria Math"/>
                      </a:rPr>
                      <m:t>≡ </m:t>
                    </m:r>
                  </m:oMath>
                </a14:m>
                <a:r>
                  <a:rPr lang="en-US" altLang="zh-TW" dirty="0"/>
                  <a:t> </a:t>
                </a:r>
                <a:r>
                  <a:rPr lang="en-US" altLang="zh-TW" dirty="0" smtClean="0"/>
                  <a:t>(my-append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𝑥</m:t>
                    </m:r>
                    <m:r>
                      <a:rPr lang="en-US" altLang="zh-TW" i="1" dirty="0">
                        <a:latin typeface="Cambria Math"/>
                      </a:rPr>
                      <m:t> </m:t>
                    </m:r>
                    <m:r>
                      <a:rPr lang="en-US" altLang="zh-TW" i="1" dirty="0">
                        <a:latin typeface="Cambria Math"/>
                      </a:rPr>
                      <m:t>𝑦</m:t>
                    </m:r>
                  </m:oMath>
                </a14:m>
                <a:r>
                  <a:rPr lang="en-US" altLang="zh-TW" dirty="0" smtClean="0"/>
                  <a:t>)</a:t>
                </a:r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/>
                  <a:t>	  </a:t>
                </a:r>
                <a:r>
                  <a:rPr lang="en-US" altLang="zh-TW" dirty="0" smtClean="0"/>
                  <a:t>_: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(lambda (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𝑒</m:t>
                    </m:r>
                    <m:r>
                      <a:rPr lang="en-US" altLang="zh-TW" i="1" dirty="0">
                        <a:latin typeface="Cambria Math"/>
                      </a:rPr>
                      <m:t> </m:t>
                    </m:r>
                    <m:r>
                      <a:rPr lang="en-US" altLang="zh-TW" i="1" dirty="0">
                        <a:latin typeface="Cambria Math"/>
                      </a:rPr>
                      <m:t>𝑙</m:t>
                    </m:r>
                  </m:oMath>
                </a14:m>
                <a:r>
                  <a:rPr lang="en-US" altLang="zh-TW" dirty="0" smtClean="0"/>
                  <a:t>)</a:t>
                </a:r>
                <a:r>
                  <a:rPr lang="en-US" altLang="zh-TW" dirty="0"/>
                  <a:t> </a:t>
                </a:r>
                <a:r>
                  <a:rPr lang="en-US" altLang="zh-TW" dirty="0" smtClean="0"/>
                  <a:t>(cons 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𝑙</m:t>
                    </m:r>
                  </m:oMath>
                </a14:m>
                <a:r>
                  <a:rPr lang="en-US" altLang="zh-TW" dirty="0" smtClean="0"/>
                  <a:t>))</a:t>
                </a:r>
                <a:endParaRPr lang="en-US" altLang="zh-TW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8434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(c) (my-reduce </a:t>
                </a:r>
                <a:r>
                  <a:rPr lang="en-US" altLang="zh-TW" dirty="0"/>
                  <a:t>_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en-US" altLang="zh-TW" dirty="0"/>
                  <a:t> nil)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altLang="zh-TW" dirty="0"/>
                  <a:t> (my-remove-if #’f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en-US" altLang="zh-TW" dirty="0"/>
                  <a:t>)</a:t>
                </a:r>
                <a:br>
                  <a:rPr lang="en-US" altLang="zh-TW" dirty="0"/>
                </a:br>
                <a:r>
                  <a:rPr lang="en-US" altLang="zh-TW" dirty="0"/>
                  <a:t>	  </a:t>
                </a:r>
                <a:r>
                  <a:rPr lang="en-US" altLang="zh-TW" dirty="0" smtClean="0"/>
                  <a:t>_: (lambda (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𝑒</m:t>
                    </m:r>
                    <m:r>
                      <a:rPr lang="en-US" altLang="zh-TW" i="1" dirty="0">
                        <a:latin typeface="Cambria Math"/>
                      </a:rPr>
                      <m:t> </m:t>
                    </m:r>
                    <m:r>
                      <a:rPr lang="en-US" altLang="zh-TW" i="1" dirty="0">
                        <a:latin typeface="Cambria Math"/>
                      </a:rPr>
                      <m:t>𝑙</m:t>
                    </m:r>
                  </m:oMath>
                </a14:m>
                <a:r>
                  <a:rPr lang="en-US" altLang="zh-TW" dirty="0" smtClean="0"/>
                  <a:t>)  </a:t>
                </a:r>
                <a:r>
                  <a:rPr lang="en-US" altLang="zh-TW" dirty="0" smtClean="0"/>
                  <a:t/>
                </a:r>
                <a:br>
                  <a:rPr lang="en-US" altLang="zh-TW" dirty="0" smtClean="0"/>
                </a:br>
                <a:r>
                  <a:rPr lang="en-US" altLang="zh-TW" dirty="0" smtClean="0"/>
                  <a:t>		</a:t>
                </a:r>
                <a:r>
                  <a:rPr lang="en-US" altLang="zh-TW" dirty="0" smtClean="0"/>
                  <a:t>(</a:t>
                </a:r>
                <a:r>
                  <a:rPr lang="en-US" altLang="zh-TW" dirty="0" err="1" smtClean="0"/>
                  <a:t>cond</a:t>
                </a:r>
                <a:r>
                  <a:rPr lang="en-US" altLang="zh-TW" dirty="0" smtClean="0"/>
                  <a:t> ((f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𝑒</m:t>
                    </m:r>
                  </m:oMath>
                </a14:m>
                <a:r>
                  <a:rPr lang="en-US" altLang="zh-TW" dirty="0" smtClean="0"/>
                  <a:t>) l) </a:t>
                </a:r>
                <a:r>
                  <a:rPr lang="en-US" altLang="zh-TW" dirty="0"/>
                  <a:t/>
                </a:r>
                <a:br>
                  <a:rPr lang="en-US" altLang="zh-TW" dirty="0"/>
                </a:br>
                <a:r>
                  <a:rPr lang="en-US" altLang="zh-TW" dirty="0" smtClean="0"/>
                  <a:t>		</a:t>
                </a:r>
                <a:r>
                  <a:rPr lang="en-US" altLang="zh-TW" dirty="0" smtClean="0"/>
                  <a:t>(t (cons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e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𝑙</m:t>
                    </m:r>
                  </m:oMath>
                </a14:m>
                <a:r>
                  <a:rPr lang="en-US" altLang="zh-TW" dirty="0" smtClean="0"/>
                  <a:t>)))) </a:t>
                </a:r>
                <a:endParaRPr lang="en-US" altLang="zh-TW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61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7003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272</Words>
  <Application>Microsoft Office PowerPoint</Application>
  <PresentationFormat>如螢幕大小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1" baseType="lpstr">
      <vt:lpstr>Office 佈景主題</vt:lpstr>
      <vt:lpstr>PL HW#7 Solution</vt:lpstr>
      <vt:lpstr>Problem 1</vt:lpstr>
      <vt:lpstr>Problem 1 (cont.)</vt:lpstr>
      <vt:lpstr>Problem 2</vt:lpstr>
      <vt:lpstr>Problem 2 (cont.)</vt:lpstr>
      <vt:lpstr>Problem 3</vt:lpstr>
      <vt:lpstr>Problem 3 (cont.)</vt:lpstr>
      <vt:lpstr>Problem 3 (cont.)</vt:lpstr>
      <vt:lpstr>Problem 4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Narration</dc:creator>
  <cp:lastModifiedBy>Narration</cp:lastModifiedBy>
  <cp:revision>90</cp:revision>
  <dcterms:created xsi:type="dcterms:W3CDTF">2012-10-30T11:49:59Z</dcterms:created>
  <dcterms:modified xsi:type="dcterms:W3CDTF">2012-11-05T08:14:51Z</dcterms:modified>
</cp:coreProperties>
</file>