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0"/>
  </p:notesMasterIdLst>
  <p:handoutMasterIdLst>
    <p:handoutMasterId r:id="rId41"/>
  </p:handoutMasterIdLst>
  <p:sldIdLst>
    <p:sldId id="295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97" r:id="rId24"/>
    <p:sldId id="280" r:id="rId25"/>
    <p:sldId id="281" r:id="rId26"/>
    <p:sldId id="296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797675" cy="9874250"/>
  <p:custDataLst>
    <p:tags r:id="rId42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6" autoAdjust="0"/>
    <p:restoredTop sz="94664" autoAdjust="0"/>
  </p:normalViewPr>
  <p:slideViewPr>
    <p:cSldViewPr>
      <p:cViewPr>
        <p:scale>
          <a:sx n="70" d="100"/>
          <a:sy n="70" d="100"/>
        </p:scale>
        <p:origin x="957" y="1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gs" Target="tags/tag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8C121-5EA5-2947-9B48-8C529DCE5B83}" type="doc">
      <dgm:prSet loTypeId="urn:microsoft.com/office/officeart/2005/8/layout/hProcess6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080EA3-7F44-3745-B471-C21F5CFD06B7}">
      <dgm:prSet/>
      <dgm:spPr/>
      <dgm:t>
        <a:bodyPr/>
        <a:lstStyle/>
        <a:p>
          <a:pPr rtl="0"/>
          <a:r>
            <a:rPr lang="en-US" dirty="0" smtClean="0"/>
            <a:t>Given parties A and B, key distribution can be achieved in a number of ways:</a:t>
          </a:r>
          <a:endParaRPr lang="en-US" dirty="0"/>
        </a:p>
      </dgm:t>
    </dgm:pt>
    <dgm:pt modelId="{07CD1C66-5C8D-F047-B4BF-27888A3E8C8F}" type="parTrans" cxnId="{41E7DE77-0497-934B-BA26-A21BA69F7E43}">
      <dgm:prSet/>
      <dgm:spPr/>
      <dgm:t>
        <a:bodyPr/>
        <a:lstStyle/>
        <a:p>
          <a:endParaRPr lang="en-US"/>
        </a:p>
      </dgm:t>
    </dgm:pt>
    <dgm:pt modelId="{AB20AEF0-102F-F642-ABB6-0BC363F9BC88}" type="sibTrans" cxnId="{41E7DE77-0497-934B-BA26-A21BA69F7E43}">
      <dgm:prSet/>
      <dgm:spPr/>
      <dgm:t>
        <a:bodyPr/>
        <a:lstStyle/>
        <a:p>
          <a:endParaRPr lang="en-US"/>
        </a:p>
      </dgm:t>
    </dgm:pt>
    <dgm:pt modelId="{183E6968-F78A-8048-BE43-D6100EEF505D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A can select a key and physically deliver it to B</a:t>
          </a:r>
          <a:endParaRPr lang="en-US" b="1" dirty="0"/>
        </a:p>
      </dgm:t>
    </dgm:pt>
    <dgm:pt modelId="{A4C25F68-C1BA-D242-975C-B42F607F0CF9}" type="parTrans" cxnId="{9DEB28EB-4C09-104F-AD9C-D4CFB0E8CFF7}">
      <dgm:prSet/>
      <dgm:spPr/>
      <dgm:t>
        <a:bodyPr/>
        <a:lstStyle/>
        <a:p>
          <a:endParaRPr lang="en-US"/>
        </a:p>
      </dgm:t>
    </dgm:pt>
    <dgm:pt modelId="{BAF09317-656B-DA4F-8E9E-383F7A460C6F}" type="sibTrans" cxnId="{9DEB28EB-4C09-104F-AD9C-D4CFB0E8CFF7}">
      <dgm:prSet/>
      <dgm:spPr/>
      <dgm:t>
        <a:bodyPr/>
        <a:lstStyle/>
        <a:p>
          <a:endParaRPr lang="en-US"/>
        </a:p>
      </dgm:t>
    </dgm:pt>
    <dgm:pt modelId="{CD416D60-88E1-6C4E-B62E-6FC1D9257886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A third party can select the key and physically deliver it to A and B</a:t>
          </a:r>
          <a:endParaRPr lang="en-US" b="1" dirty="0"/>
        </a:p>
      </dgm:t>
    </dgm:pt>
    <dgm:pt modelId="{423CB651-1BA4-B34C-854A-A2BB3129FC0E}" type="parTrans" cxnId="{26CB8081-BEA8-5542-8807-1453EE24DC4A}">
      <dgm:prSet/>
      <dgm:spPr/>
      <dgm:t>
        <a:bodyPr/>
        <a:lstStyle/>
        <a:p>
          <a:endParaRPr lang="en-US"/>
        </a:p>
      </dgm:t>
    </dgm:pt>
    <dgm:pt modelId="{7CFB2DF7-8AF6-3F4A-9010-9DF8F16E22AC}" type="sibTrans" cxnId="{26CB8081-BEA8-5542-8807-1453EE24DC4A}">
      <dgm:prSet/>
      <dgm:spPr/>
      <dgm:t>
        <a:bodyPr/>
        <a:lstStyle/>
        <a:p>
          <a:endParaRPr lang="en-US"/>
        </a:p>
      </dgm:t>
    </dgm:pt>
    <dgm:pt modelId="{DF1DE19A-5DFD-CF4A-A6FC-24F965B8400E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If A and B have previously and recently used a key, one party can transmit the new key to the other, encrypted using the old key</a:t>
          </a:r>
          <a:endParaRPr lang="en-US" b="1" dirty="0"/>
        </a:p>
      </dgm:t>
    </dgm:pt>
    <dgm:pt modelId="{D955F5DB-27F3-024D-8E34-4987D680D5A0}" type="parTrans" cxnId="{17DC272B-A593-1446-B8EC-9E5916EE2EB9}">
      <dgm:prSet/>
      <dgm:spPr/>
      <dgm:t>
        <a:bodyPr/>
        <a:lstStyle/>
        <a:p>
          <a:endParaRPr lang="en-US"/>
        </a:p>
      </dgm:t>
    </dgm:pt>
    <dgm:pt modelId="{B397A2C9-AE12-394F-B1F7-6113FA399BF2}" type="sibTrans" cxnId="{17DC272B-A593-1446-B8EC-9E5916EE2EB9}">
      <dgm:prSet/>
      <dgm:spPr/>
      <dgm:t>
        <a:bodyPr/>
        <a:lstStyle/>
        <a:p>
          <a:endParaRPr lang="en-US"/>
        </a:p>
      </dgm:t>
    </dgm:pt>
    <dgm:pt modelId="{22A9E96D-DFA1-1246-BDCF-619DCD630A0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If A and B each has an encrypted connection to a third party C, C can deliver a key on the encrypted links to A and B</a:t>
          </a:r>
          <a:endParaRPr lang="en-US" b="1" dirty="0"/>
        </a:p>
      </dgm:t>
    </dgm:pt>
    <dgm:pt modelId="{0FA5E1A3-CDCE-0E49-8ED7-5F0BC4563CF6}" type="parTrans" cxnId="{18315D43-C50A-FF44-BF63-BB81D4A65242}">
      <dgm:prSet/>
      <dgm:spPr/>
      <dgm:t>
        <a:bodyPr/>
        <a:lstStyle/>
        <a:p>
          <a:endParaRPr lang="en-US"/>
        </a:p>
      </dgm:t>
    </dgm:pt>
    <dgm:pt modelId="{BE79871A-BFCD-D742-908B-CEBC7A9697CE}" type="sibTrans" cxnId="{18315D43-C50A-FF44-BF63-BB81D4A65242}">
      <dgm:prSet/>
      <dgm:spPr/>
      <dgm:t>
        <a:bodyPr/>
        <a:lstStyle/>
        <a:p>
          <a:endParaRPr lang="en-US"/>
        </a:p>
      </dgm:t>
    </dgm:pt>
    <dgm:pt modelId="{637B700B-43EB-6E4F-8A28-2633B12409A4}" type="pres">
      <dgm:prSet presAssocID="{81D8C121-5EA5-2947-9B48-8C529DCE5B8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FF6C7-7716-D34A-8FE5-56638C06637C}" type="pres">
      <dgm:prSet presAssocID="{DA080EA3-7F44-3745-B471-C21F5CFD06B7}" presName="compNode" presStyleCnt="0"/>
      <dgm:spPr/>
    </dgm:pt>
    <dgm:pt modelId="{7A11A7C8-70D1-3546-81A0-B080AABC828E}" type="pres">
      <dgm:prSet presAssocID="{DA080EA3-7F44-3745-B471-C21F5CFD06B7}" presName="noGeometry" presStyleCnt="0"/>
      <dgm:spPr/>
    </dgm:pt>
    <dgm:pt modelId="{166FD422-CACC-E94C-8EC8-B1AB4ADE95D5}" type="pres">
      <dgm:prSet presAssocID="{DA080EA3-7F44-3745-B471-C21F5CFD06B7}" presName="childTextVisible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6C7740-62A7-5C4B-8AA7-46B4A1E2ECEA}" type="pres">
      <dgm:prSet presAssocID="{DA080EA3-7F44-3745-B471-C21F5CFD06B7}" presName="childTextHidden" presStyleLbl="bgAccFollowNode1" presStyleIdx="0" presStyleCnt="1"/>
      <dgm:spPr/>
      <dgm:t>
        <a:bodyPr/>
        <a:lstStyle/>
        <a:p>
          <a:endParaRPr lang="en-US"/>
        </a:p>
      </dgm:t>
    </dgm:pt>
    <dgm:pt modelId="{1D46FCAE-7D96-CA42-9A2E-9F9C5A569DF8}" type="pres">
      <dgm:prSet presAssocID="{DA080EA3-7F44-3745-B471-C21F5CFD06B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2A0AAD-4033-4FF5-A626-DFCBFF60BE1E}" type="presOf" srcId="{81D8C121-5EA5-2947-9B48-8C529DCE5B83}" destId="{637B700B-43EB-6E4F-8A28-2633B12409A4}" srcOrd="0" destOrd="0" presId="urn:microsoft.com/office/officeart/2005/8/layout/hProcess6"/>
    <dgm:cxn modelId="{9DEB28EB-4C09-104F-AD9C-D4CFB0E8CFF7}" srcId="{DA080EA3-7F44-3745-B471-C21F5CFD06B7}" destId="{183E6968-F78A-8048-BE43-D6100EEF505D}" srcOrd="0" destOrd="0" parTransId="{A4C25F68-C1BA-D242-975C-B42F607F0CF9}" sibTransId="{BAF09317-656B-DA4F-8E9E-383F7A460C6F}"/>
    <dgm:cxn modelId="{47801959-0473-4CC1-9701-F10AD89AF370}" type="presOf" srcId="{183E6968-F78A-8048-BE43-D6100EEF505D}" destId="{046C7740-62A7-5C4B-8AA7-46B4A1E2ECEA}" srcOrd="1" destOrd="0" presId="urn:microsoft.com/office/officeart/2005/8/layout/hProcess6"/>
    <dgm:cxn modelId="{18315D43-C50A-FF44-BF63-BB81D4A65242}" srcId="{DA080EA3-7F44-3745-B471-C21F5CFD06B7}" destId="{22A9E96D-DFA1-1246-BDCF-619DCD630A01}" srcOrd="3" destOrd="0" parTransId="{0FA5E1A3-CDCE-0E49-8ED7-5F0BC4563CF6}" sibTransId="{BE79871A-BFCD-D742-908B-CEBC7A9697CE}"/>
    <dgm:cxn modelId="{1171039F-ECC0-431A-9B57-84E756A3B783}" type="presOf" srcId="{DA080EA3-7F44-3745-B471-C21F5CFD06B7}" destId="{1D46FCAE-7D96-CA42-9A2E-9F9C5A569DF8}" srcOrd="0" destOrd="0" presId="urn:microsoft.com/office/officeart/2005/8/layout/hProcess6"/>
    <dgm:cxn modelId="{3FBE4DB2-0F04-45C5-8FDE-490F52AE942C}" type="presOf" srcId="{183E6968-F78A-8048-BE43-D6100EEF505D}" destId="{166FD422-CACC-E94C-8EC8-B1AB4ADE95D5}" srcOrd="0" destOrd="0" presId="urn:microsoft.com/office/officeart/2005/8/layout/hProcess6"/>
    <dgm:cxn modelId="{2144ACD8-BBAC-4CC4-AA27-4ECD3C27652F}" type="presOf" srcId="{22A9E96D-DFA1-1246-BDCF-619DCD630A01}" destId="{046C7740-62A7-5C4B-8AA7-46B4A1E2ECEA}" srcOrd="1" destOrd="3" presId="urn:microsoft.com/office/officeart/2005/8/layout/hProcess6"/>
    <dgm:cxn modelId="{17DC272B-A593-1446-B8EC-9E5916EE2EB9}" srcId="{DA080EA3-7F44-3745-B471-C21F5CFD06B7}" destId="{DF1DE19A-5DFD-CF4A-A6FC-24F965B8400E}" srcOrd="2" destOrd="0" parTransId="{D955F5DB-27F3-024D-8E34-4987D680D5A0}" sibTransId="{B397A2C9-AE12-394F-B1F7-6113FA399BF2}"/>
    <dgm:cxn modelId="{EE311A28-F89A-40ED-835F-A71C0D661DBA}" type="presOf" srcId="{DF1DE19A-5DFD-CF4A-A6FC-24F965B8400E}" destId="{166FD422-CACC-E94C-8EC8-B1AB4ADE95D5}" srcOrd="0" destOrd="2" presId="urn:microsoft.com/office/officeart/2005/8/layout/hProcess6"/>
    <dgm:cxn modelId="{557208A9-44A7-40FD-8A3B-61087D88215B}" type="presOf" srcId="{22A9E96D-DFA1-1246-BDCF-619DCD630A01}" destId="{166FD422-CACC-E94C-8EC8-B1AB4ADE95D5}" srcOrd="0" destOrd="3" presId="urn:microsoft.com/office/officeart/2005/8/layout/hProcess6"/>
    <dgm:cxn modelId="{58355E09-2E94-4695-AA59-029052D2EC65}" type="presOf" srcId="{CD416D60-88E1-6C4E-B62E-6FC1D9257886}" destId="{166FD422-CACC-E94C-8EC8-B1AB4ADE95D5}" srcOrd="0" destOrd="1" presId="urn:microsoft.com/office/officeart/2005/8/layout/hProcess6"/>
    <dgm:cxn modelId="{6371549A-060B-4362-BFE6-A2B610C6815A}" type="presOf" srcId="{CD416D60-88E1-6C4E-B62E-6FC1D9257886}" destId="{046C7740-62A7-5C4B-8AA7-46B4A1E2ECEA}" srcOrd="1" destOrd="1" presId="urn:microsoft.com/office/officeart/2005/8/layout/hProcess6"/>
    <dgm:cxn modelId="{26CB8081-BEA8-5542-8807-1453EE24DC4A}" srcId="{DA080EA3-7F44-3745-B471-C21F5CFD06B7}" destId="{CD416D60-88E1-6C4E-B62E-6FC1D9257886}" srcOrd="1" destOrd="0" parTransId="{423CB651-1BA4-B34C-854A-A2BB3129FC0E}" sibTransId="{7CFB2DF7-8AF6-3F4A-9010-9DF8F16E22AC}"/>
    <dgm:cxn modelId="{41E7DE77-0497-934B-BA26-A21BA69F7E43}" srcId="{81D8C121-5EA5-2947-9B48-8C529DCE5B83}" destId="{DA080EA3-7F44-3745-B471-C21F5CFD06B7}" srcOrd="0" destOrd="0" parTransId="{07CD1C66-5C8D-F047-B4BF-27888A3E8C8F}" sibTransId="{AB20AEF0-102F-F642-ABB6-0BC363F9BC88}"/>
    <dgm:cxn modelId="{8548A7C9-8CC5-4202-AD54-B5A3C57FE1FC}" type="presOf" srcId="{DF1DE19A-5DFD-CF4A-A6FC-24F965B8400E}" destId="{046C7740-62A7-5C4B-8AA7-46B4A1E2ECEA}" srcOrd="1" destOrd="2" presId="urn:microsoft.com/office/officeart/2005/8/layout/hProcess6"/>
    <dgm:cxn modelId="{C96587B4-FBB4-4CDC-ADF4-CA120D27A076}" type="presParOf" srcId="{637B700B-43EB-6E4F-8A28-2633B12409A4}" destId="{AEDFF6C7-7716-D34A-8FE5-56638C06637C}" srcOrd="0" destOrd="0" presId="urn:microsoft.com/office/officeart/2005/8/layout/hProcess6"/>
    <dgm:cxn modelId="{E0773132-1C0B-48AF-B282-FE63577E00E1}" type="presParOf" srcId="{AEDFF6C7-7716-D34A-8FE5-56638C06637C}" destId="{7A11A7C8-70D1-3546-81A0-B080AABC828E}" srcOrd="0" destOrd="0" presId="urn:microsoft.com/office/officeart/2005/8/layout/hProcess6"/>
    <dgm:cxn modelId="{7C956BB7-CEEB-48F7-82C4-E717779879FF}" type="presParOf" srcId="{AEDFF6C7-7716-D34A-8FE5-56638C06637C}" destId="{166FD422-CACC-E94C-8EC8-B1AB4ADE95D5}" srcOrd="1" destOrd="0" presId="urn:microsoft.com/office/officeart/2005/8/layout/hProcess6"/>
    <dgm:cxn modelId="{CB61585E-3E11-4922-829D-30C9684ACA2E}" type="presParOf" srcId="{AEDFF6C7-7716-D34A-8FE5-56638C06637C}" destId="{046C7740-62A7-5C4B-8AA7-46B4A1E2ECEA}" srcOrd="2" destOrd="0" presId="urn:microsoft.com/office/officeart/2005/8/layout/hProcess6"/>
    <dgm:cxn modelId="{FD8610E7-274A-4C3D-B097-A6A66B3DDED2}" type="presParOf" srcId="{AEDFF6C7-7716-D34A-8FE5-56638C06637C}" destId="{1D46FCAE-7D96-CA42-9A2E-9F9C5A569DF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6C212-4BEB-8647-8A6E-BEF8B64FF457}" type="doc">
      <dgm:prSet loTypeId="urn:microsoft.com/office/officeart/2005/8/layout/hierarchy6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B6400E0-CA4E-BB49-AC73-3E4DC6A5F066}">
      <dgm:prSet/>
      <dgm:spPr/>
      <dgm:t>
        <a:bodyPr/>
        <a:lstStyle/>
        <a:p>
          <a:pPr rtl="0"/>
          <a:r>
            <a:rPr lang="en-US" dirty="0" smtClean="0"/>
            <a:t>A security manager must balance competing considerations:</a:t>
          </a:r>
          <a:endParaRPr lang="en-US" dirty="0"/>
        </a:p>
      </dgm:t>
    </dgm:pt>
    <dgm:pt modelId="{6690F2DC-76C8-9A49-92FD-60717118E2F4}" type="parTrans" cxnId="{F2300949-45FA-6540-811D-46FC0FF0C2E6}">
      <dgm:prSet/>
      <dgm:spPr/>
      <dgm:t>
        <a:bodyPr/>
        <a:lstStyle/>
        <a:p>
          <a:endParaRPr lang="en-US"/>
        </a:p>
      </dgm:t>
    </dgm:pt>
    <dgm:pt modelId="{E8F84A16-4F51-B840-B702-39A8FEECFF3B}" type="sibTrans" cxnId="{F2300949-45FA-6540-811D-46FC0FF0C2E6}">
      <dgm:prSet/>
      <dgm:spPr/>
      <dgm:t>
        <a:bodyPr/>
        <a:lstStyle/>
        <a:p>
          <a:endParaRPr lang="en-US"/>
        </a:p>
      </dgm:t>
    </dgm:pt>
    <dgm:pt modelId="{441F165C-0623-044A-8465-9883EE276673}">
      <dgm:prSet/>
      <dgm:spPr/>
      <dgm:t>
        <a:bodyPr/>
        <a:lstStyle/>
        <a:p>
          <a:pPr rtl="0"/>
          <a:r>
            <a:rPr lang="en-US" dirty="0" smtClean="0"/>
            <a:t>The more frequently session keys are exchanged, the more secure they are</a:t>
          </a:r>
          <a:endParaRPr lang="en-US" dirty="0"/>
        </a:p>
      </dgm:t>
    </dgm:pt>
    <dgm:pt modelId="{18688576-852E-B44D-8B25-47DD1191BE67}" type="parTrans" cxnId="{55C02622-07E7-6D48-88D9-30AB1CCBD3A8}">
      <dgm:prSet/>
      <dgm:spPr/>
      <dgm:t>
        <a:bodyPr/>
        <a:lstStyle/>
        <a:p>
          <a:endParaRPr lang="en-US" dirty="0"/>
        </a:p>
      </dgm:t>
    </dgm:pt>
    <dgm:pt modelId="{2CCE4B73-EE01-8141-9D15-82BA9D9C956A}" type="sibTrans" cxnId="{55C02622-07E7-6D48-88D9-30AB1CCBD3A8}">
      <dgm:prSet/>
      <dgm:spPr/>
      <dgm:t>
        <a:bodyPr/>
        <a:lstStyle/>
        <a:p>
          <a:endParaRPr lang="en-US"/>
        </a:p>
      </dgm:t>
    </dgm:pt>
    <dgm:pt modelId="{43B79138-DFE5-BA41-97F9-44D906AD367B}">
      <dgm:prSet/>
      <dgm:spPr/>
      <dgm:t>
        <a:bodyPr/>
        <a:lstStyle/>
        <a:p>
          <a:pPr rtl="0"/>
          <a:r>
            <a:rPr lang="en-US" dirty="0" smtClean="0"/>
            <a:t>The distribution of session keys delays the start of any exchange and places a burden on network capacity</a:t>
          </a:r>
          <a:endParaRPr lang="en-US" dirty="0"/>
        </a:p>
      </dgm:t>
    </dgm:pt>
    <dgm:pt modelId="{1923F130-EC87-804D-8282-277DD62A36CD}" type="parTrans" cxnId="{14753899-C4D4-F344-8CD9-63F928775994}">
      <dgm:prSet/>
      <dgm:spPr/>
      <dgm:t>
        <a:bodyPr/>
        <a:lstStyle/>
        <a:p>
          <a:endParaRPr lang="en-US" dirty="0"/>
        </a:p>
      </dgm:t>
    </dgm:pt>
    <dgm:pt modelId="{917B8A12-3CD1-A04D-B7B4-02B1301A02AB}" type="sibTrans" cxnId="{14753899-C4D4-F344-8CD9-63F928775994}">
      <dgm:prSet/>
      <dgm:spPr/>
      <dgm:t>
        <a:bodyPr/>
        <a:lstStyle/>
        <a:p>
          <a:endParaRPr lang="en-US"/>
        </a:p>
      </dgm:t>
    </dgm:pt>
    <dgm:pt modelId="{4062ECF1-2776-BF4F-B793-1F521C0C950C}">
      <dgm:prSet/>
      <dgm:spPr/>
      <dgm:t>
        <a:bodyPr/>
        <a:lstStyle/>
        <a:p>
          <a:pPr rtl="0"/>
          <a:r>
            <a:rPr lang="en-US" dirty="0" smtClean="0"/>
            <a:t>For connection-oriented protocols one choice is to use the same session key for the length of time that the connection is open, using a new session key for each new session</a:t>
          </a:r>
          <a:endParaRPr lang="en-US" dirty="0"/>
        </a:p>
      </dgm:t>
    </dgm:pt>
    <dgm:pt modelId="{C0226EBB-0878-644F-9977-3D57A0FD0180}" type="parTrans" cxnId="{82DD2965-099B-8349-A3F8-61D484C93F0E}">
      <dgm:prSet/>
      <dgm:spPr/>
      <dgm:t>
        <a:bodyPr/>
        <a:lstStyle/>
        <a:p>
          <a:endParaRPr lang="en-US"/>
        </a:p>
      </dgm:t>
    </dgm:pt>
    <dgm:pt modelId="{C0803EE9-D29F-E541-9D8F-3B86CA654FE8}" type="sibTrans" cxnId="{82DD2965-099B-8349-A3F8-61D484C93F0E}">
      <dgm:prSet/>
      <dgm:spPr/>
      <dgm:t>
        <a:bodyPr/>
        <a:lstStyle/>
        <a:p>
          <a:endParaRPr lang="en-US"/>
        </a:p>
      </dgm:t>
    </dgm:pt>
    <dgm:pt modelId="{098199C8-F77C-104A-B060-B9E21C4B3082}">
      <dgm:prSet/>
      <dgm:spPr/>
      <dgm:t>
        <a:bodyPr/>
        <a:lstStyle/>
        <a:p>
          <a:pPr rtl="0"/>
          <a:r>
            <a:rPr lang="en-US" dirty="0" smtClean="0"/>
            <a:t>For a connectionless protocol there is no explicit connection initiation or termination, thus it is not obvious how often one needs to change the session key</a:t>
          </a:r>
          <a:endParaRPr lang="en-US" dirty="0"/>
        </a:p>
      </dgm:t>
    </dgm:pt>
    <dgm:pt modelId="{DA7EE72B-9024-414B-9C4B-2E5302D54A5D}" type="parTrans" cxnId="{D22C0A6F-0C3F-9D4D-9C71-3E0B22E1CFDE}">
      <dgm:prSet/>
      <dgm:spPr/>
      <dgm:t>
        <a:bodyPr/>
        <a:lstStyle/>
        <a:p>
          <a:endParaRPr lang="en-US"/>
        </a:p>
      </dgm:t>
    </dgm:pt>
    <dgm:pt modelId="{EB3F62C2-B700-BB48-8BDF-EC212743A846}" type="sibTrans" cxnId="{D22C0A6F-0C3F-9D4D-9C71-3E0B22E1CFDE}">
      <dgm:prSet/>
      <dgm:spPr/>
      <dgm:t>
        <a:bodyPr/>
        <a:lstStyle/>
        <a:p>
          <a:endParaRPr lang="en-US"/>
        </a:p>
      </dgm:t>
    </dgm:pt>
    <dgm:pt modelId="{2E18BC8E-ECAC-8242-BCB7-AC09F3766986}" type="pres">
      <dgm:prSet presAssocID="{D2F6C212-4BEB-8647-8A6E-BEF8B64FF45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4A71C8-8380-5744-86BC-235220813260}" type="pres">
      <dgm:prSet presAssocID="{D2F6C212-4BEB-8647-8A6E-BEF8B64FF457}" presName="hierFlow" presStyleCnt="0"/>
      <dgm:spPr/>
    </dgm:pt>
    <dgm:pt modelId="{8D60337C-82E7-FA45-B75A-353AD5C5747E}" type="pres">
      <dgm:prSet presAssocID="{D2F6C212-4BEB-8647-8A6E-BEF8B64FF457}" presName="firstBuf" presStyleCnt="0"/>
      <dgm:spPr/>
    </dgm:pt>
    <dgm:pt modelId="{3A2D530E-50FC-6243-B6DA-B6BAC5051C1F}" type="pres">
      <dgm:prSet presAssocID="{D2F6C212-4BEB-8647-8A6E-BEF8B64FF45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7292307-1CD5-6342-B5B3-40CB2A859728}" type="pres">
      <dgm:prSet presAssocID="{5B6400E0-CA4E-BB49-AC73-3E4DC6A5F066}" presName="Name14" presStyleCnt="0"/>
      <dgm:spPr/>
    </dgm:pt>
    <dgm:pt modelId="{E42A840D-8093-7043-975E-A1210CD24AB9}" type="pres">
      <dgm:prSet presAssocID="{5B6400E0-CA4E-BB49-AC73-3E4DC6A5F066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3CDAA9-4595-5B44-AC03-1047FD8CAA9E}" type="pres">
      <dgm:prSet presAssocID="{5B6400E0-CA4E-BB49-AC73-3E4DC6A5F066}" presName="hierChild2" presStyleCnt="0"/>
      <dgm:spPr/>
    </dgm:pt>
    <dgm:pt modelId="{691EDF75-8B08-A44D-989B-07679ED7B89A}" type="pres">
      <dgm:prSet presAssocID="{18688576-852E-B44D-8B25-47DD1191BE67}" presName="Name19" presStyleLbl="parChTrans1D2" presStyleIdx="0" presStyleCnt="2"/>
      <dgm:spPr/>
      <dgm:t>
        <a:bodyPr/>
        <a:lstStyle/>
        <a:p>
          <a:endParaRPr lang="en-US"/>
        </a:p>
      </dgm:t>
    </dgm:pt>
    <dgm:pt modelId="{A218A9F9-2B12-1D46-820F-CC59B561B5F5}" type="pres">
      <dgm:prSet presAssocID="{441F165C-0623-044A-8465-9883EE276673}" presName="Name21" presStyleCnt="0"/>
      <dgm:spPr/>
    </dgm:pt>
    <dgm:pt modelId="{D6027232-1E10-314A-808C-2F28F4419D11}" type="pres">
      <dgm:prSet presAssocID="{441F165C-0623-044A-8465-9883EE276673}" presName="level2Shape" presStyleLbl="node2" presStyleIdx="0" presStyleCnt="2"/>
      <dgm:spPr/>
      <dgm:t>
        <a:bodyPr/>
        <a:lstStyle/>
        <a:p>
          <a:endParaRPr lang="en-US"/>
        </a:p>
      </dgm:t>
    </dgm:pt>
    <dgm:pt modelId="{A723F0B0-5322-424F-BF58-6E047BA2A61C}" type="pres">
      <dgm:prSet presAssocID="{441F165C-0623-044A-8465-9883EE276673}" presName="hierChild3" presStyleCnt="0"/>
      <dgm:spPr/>
    </dgm:pt>
    <dgm:pt modelId="{50EBB433-A0C9-2E40-86A3-1D2A8E1DEABC}" type="pres">
      <dgm:prSet presAssocID="{1923F130-EC87-804D-8282-277DD62A36CD}" presName="Name19" presStyleLbl="parChTrans1D2" presStyleIdx="1" presStyleCnt="2"/>
      <dgm:spPr/>
      <dgm:t>
        <a:bodyPr/>
        <a:lstStyle/>
        <a:p>
          <a:endParaRPr lang="en-US"/>
        </a:p>
      </dgm:t>
    </dgm:pt>
    <dgm:pt modelId="{7DE1BD01-893F-BD43-8D98-DDE6C4F66B16}" type="pres">
      <dgm:prSet presAssocID="{43B79138-DFE5-BA41-97F9-44D906AD367B}" presName="Name21" presStyleCnt="0"/>
      <dgm:spPr/>
    </dgm:pt>
    <dgm:pt modelId="{15FF837B-FC93-3145-B224-A6C4B1408C14}" type="pres">
      <dgm:prSet presAssocID="{43B79138-DFE5-BA41-97F9-44D906AD367B}" presName="level2Shape" presStyleLbl="node2" presStyleIdx="1" presStyleCnt="2"/>
      <dgm:spPr/>
      <dgm:t>
        <a:bodyPr/>
        <a:lstStyle/>
        <a:p>
          <a:endParaRPr lang="en-US"/>
        </a:p>
      </dgm:t>
    </dgm:pt>
    <dgm:pt modelId="{2092099E-7487-EE4A-BD72-2C1815F04C2B}" type="pres">
      <dgm:prSet presAssocID="{43B79138-DFE5-BA41-97F9-44D906AD367B}" presName="hierChild3" presStyleCnt="0"/>
      <dgm:spPr/>
    </dgm:pt>
    <dgm:pt modelId="{CD0CE63F-B5BE-F642-8807-B3D1DF665AF5}" type="pres">
      <dgm:prSet presAssocID="{D2F6C212-4BEB-8647-8A6E-BEF8B64FF457}" presName="bgShapesFlow" presStyleCnt="0"/>
      <dgm:spPr/>
    </dgm:pt>
    <dgm:pt modelId="{78E85433-AE26-E242-9ED7-B24D9AA8F2E9}" type="pres">
      <dgm:prSet presAssocID="{4062ECF1-2776-BF4F-B793-1F521C0C950C}" presName="rectComp" presStyleCnt="0"/>
      <dgm:spPr/>
    </dgm:pt>
    <dgm:pt modelId="{1D6FFA14-3C7E-5C49-819D-8F25DC5DEA03}" type="pres">
      <dgm:prSet presAssocID="{4062ECF1-2776-BF4F-B793-1F521C0C950C}" presName="bgRect" presStyleLbl="bgShp" presStyleIdx="0" presStyleCnt="2"/>
      <dgm:spPr/>
      <dgm:t>
        <a:bodyPr/>
        <a:lstStyle/>
        <a:p>
          <a:endParaRPr lang="en-US"/>
        </a:p>
      </dgm:t>
    </dgm:pt>
    <dgm:pt modelId="{09BADF88-D568-3E4B-8E29-E7266D1ED6A4}" type="pres">
      <dgm:prSet presAssocID="{4062ECF1-2776-BF4F-B793-1F521C0C950C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9F730-3917-2841-8717-4EB010501D2A}" type="pres">
      <dgm:prSet presAssocID="{4062ECF1-2776-BF4F-B793-1F521C0C950C}" presName="spComp" presStyleCnt="0"/>
      <dgm:spPr/>
    </dgm:pt>
    <dgm:pt modelId="{D830840F-29D9-8C45-84D0-278822CE3634}" type="pres">
      <dgm:prSet presAssocID="{4062ECF1-2776-BF4F-B793-1F521C0C950C}" presName="vSp" presStyleCnt="0"/>
      <dgm:spPr/>
    </dgm:pt>
    <dgm:pt modelId="{BB358C60-1A73-224C-ADB5-EDF02F79794D}" type="pres">
      <dgm:prSet presAssocID="{098199C8-F77C-104A-B060-B9E21C4B3082}" presName="rectComp" presStyleCnt="0"/>
      <dgm:spPr/>
    </dgm:pt>
    <dgm:pt modelId="{1E9CD291-4ABD-E849-B5EA-3E45B57ABFE6}" type="pres">
      <dgm:prSet presAssocID="{098199C8-F77C-104A-B060-B9E21C4B3082}" presName="bgRect" presStyleLbl="bgShp" presStyleIdx="1" presStyleCnt="2"/>
      <dgm:spPr/>
      <dgm:t>
        <a:bodyPr/>
        <a:lstStyle/>
        <a:p>
          <a:endParaRPr lang="en-US"/>
        </a:p>
      </dgm:t>
    </dgm:pt>
    <dgm:pt modelId="{6C972D1A-5030-F745-9E37-C1A80240DC7E}" type="pres">
      <dgm:prSet presAssocID="{098199C8-F77C-104A-B060-B9E21C4B3082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22B5D7-13E8-4D0F-A54F-592820B6CFF2}" type="presOf" srcId="{43B79138-DFE5-BA41-97F9-44D906AD367B}" destId="{15FF837B-FC93-3145-B224-A6C4B1408C14}" srcOrd="0" destOrd="0" presId="urn:microsoft.com/office/officeart/2005/8/layout/hierarchy6"/>
    <dgm:cxn modelId="{55C02622-07E7-6D48-88D9-30AB1CCBD3A8}" srcId="{5B6400E0-CA4E-BB49-AC73-3E4DC6A5F066}" destId="{441F165C-0623-044A-8465-9883EE276673}" srcOrd="0" destOrd="0" parTransId="{18688576-852E-B44D-8B25-47DD1191BE67}" sibTransId="{2CCE4B73-EE01-8141-9D15-82BA9D9C956A}"/>
    <dgm:cxn modelId="{14753899-C4D4-F344-8CD9-63F928775994}" srcId="{5B6400E0-CA4E-BB49-AC73-3E4DC6A5F066}" destId="{43B79138-DFE5-BA41-97F9-44D906AD367B}" srcOrd="1" destOrd="0" parTransId="{1923F130-EC87-804D-8282-277DD62A36CD}" sibTransId="{917B8A12-3CD1-A04D-B7B4-02B1301A02AB}"/>
    <dgm:cxn modelId="{D22C0A6F-0C3F-9D4D-9C71-3E0B22E1CFDE}" srcId="{D2F6C212-4BEB-8647-8A6E-BEF8B64FF457}" destId="{098199C8-F77C-104A-B060-B9E21C4B3082}" srcOrd="2" destOrd="0" parTransId="{DA7EE72B-9024-414B-9C4B-2E5302D54A5D}" sibTransId="{EB3F62C2-B700-BB48-8BDF-EC212743A846}"/>
    <dgm:cxn modelId="{D1D560CF-630F-4FF2-ACC7-B11BFC801249}" type="presOf" srcId="{D2F6C212-4BEB-8647-8A6E-BEF8B64FF457}" destId="{2E18BC8E-ECAC-8242-BCB7-AC09F3766986}" srcOrd="0" destOrd="0" presId="urn:microsoft.com/office/officeart/2005/8/layout/hierarchy6"/>
    <dgm:cxn modelId="{376EFA59-31A4-4E1C-B66B-8CE457234975}" type="presOf" srcId="{098199C8-F77C-104A-B060-B9E21C4B3082}" destId="{6C972D1A-5030-F745-9E37-C1A80240DC7E}" srcOrd="1" destOrd="0" presId="urn:microsoft.com/office/officeart/2005/8/layout/hierarchy6"/>
    <dgm:cxn modelId="{235707E0-27B4-4B69-B807-5FCD686F8091}" type="presOf" srcId="{1923F130-EC87-804D-8282-277DD62A36CD}" destId="{50EBB433-A0C9-2E40-86A3-1D2A8E1DEABC}" srcOrd="0" destOrd="0" presId="urn:microsoft.com/office/officeart/2005/8/layout/hierarchy6"/>
    <dgm:cxn modelId="{1E1D6A95-A494-4685-B354-D0B0BB6A78A5}" type="presOf" srcId="{18688576-852E-B44D-8B25-47DD1191BE67}" destId="{691EDF75-8B08-A44D-989B-07679ED7B89A}" srcOrd="0" destOrd="0" presId="urn:microsoft.com/office/officeart/2005/8/layout/hierarchy6"/>
    <dgm:cxn modelId="{6A8C7E0A-B374-4F66-8F7E-60414FDB7450}" type="presOf" srcId="{4062ECF1-2776-BF4F-B793-1F521C0C950C}" destId="{1D6FFA14-3C7E-5C49-819D-8F25DC5DEA03}" srcOrd="0" destOrd="0" presId="urn:microsoft.com/office/officeart/2005/8/layout/hierarchy6"/>
    <dgm:cxn modelId="{42BA7E42-184E-476A-B425-675FB9BF85A0}" type="presOf" srcId="{098199C8-F77C-104A-B060-B9E21C4B3082}" destId="{1E9CD291-4ABD-E849-B5EA-3E45B57ABFE6}" srcOrd="0" destOrd="0" presId="urn:microsoft.com/office/officeart/2005/8/layout/hierarchy6"/>
    <dgm:cxn modelId="{F2300949-45FA-6540-811D-46FC0FF0C2E6}" srcId="{D2F6C212-4BEB-8647-8A6E-BEF8B64FF457}" destId="{5B6400E0-CA4E-BB49-AC73-3E4DC6A5F066}" srcOrd="0" destOrd="0" parTransId="{6690F2DC-76C8-9A49-92FD-60717118E2F4}" sibTransId="{E8F84A16-4F51-B840-B702-39A8FEECFF3B}"/>
    <dgm:cxn modelId="{B3E54A35-BD42-4EF0-9C47-79078093EDC1}" type="presOf" srcId="{5B6400E0-CA4E-BB49-AC73-3E4DC6A5F066}" destId="{E42A840D-8093-7043-975E-A1210CD24AB9}" srcOrd="0" destOrd="0" presId="urn:microsoft.com/office/officeart/2005/8/layout/hierarchy6"/>
    <dgm:cxn modelId="{6DB294E9-2FB6-4768-BBB8-2835F77EFDB7}" type="presOf" srcId="{441F165C-0623-044A-8465-9883EE276673}" destId="{D6027232-1E10-314A-808C-2F28F4419D11}" srcOrd="0" destOrd="0" presId="urn:microsoft.com/office/officeart/2005/8/layout/hierarchy6"/>
    <dgm:cxn modelId="{82DD2965-099B-8349-A3F8-61D484C93F0E}" srcId="{D2F6C212-4BEB-8647-8A6E-BEF8B64FF457}" destId="{4062ECF1-2776-BF4F-B793-1F521C0C950C}" srcOrd="1" destOrd="0" parTransId="{C0226EBB-0878-644F-9977-3D57A0FD0180}" sibTransId="{C0803EE9-D29F-E541-9D8F-3B86CA654FE8}"/>
    <dgm:cxn modelId="{EC6CE89C-D40F-4A69-AAD1-1BACC28255A1}" type="presOf" srcId="{4062ECF1-2776-BF4F-B793-1F521C0C950C}" destId="{09BADF88-D568-3E4B-8E29-E7266D1ED6A4}" srcOrd="1" destOrd="0" presId="urn:microsoft.com/office/officeart/2005/8/layout/hierarchy6"/>
    <dgm:cxn modelId="{EF55363E-AAC4-4F5F-B0D7-8812A4781F08}" type="presParOf" srcId="{2E18BC8E-ECAC-8242-BCB7-AC09F3766986}" destId="{F64A71C8-8380-5744-86BC-235220813260}" srcOrd="0" destOrd="0" presId="urn:microsoft.com/office/officeart/2005/8/layout/hierarchy6"/>
    <dgm:cxn modelId="{4307367D-D00B-4CF0-BFDF-E9F4DB38557A}" type="presParOf" srcId="{F64A71C8-8380-5744-86BC-235220813260}" destId="{8D60337C-82E7-FA45-B75A-353AD5C5747E}" srcOrd="0" destOrd="0" presId="urn:microsoft.com/office/officeart/2005/8/layout/hierarchy6"/>
    <dgm:cxn modelId="{D85569CF-99B9-486E-A5D3-5C65B2D7816B}" type="presParOf" srcId="{F64A71C8-8380-5744-86BC-235220813260}" destId="{3A2D530E-50FC-6243-B6DA-B6BAC5051C1F}" srcOrd="1" destOrd="0" presId="urn:microsoft.com/office/officeart/2005/8/layout/hierarchy6"/>
    <dgm:cxn modelId="{EFB5C0C1-BD31-4DCB-B602-2ADA3FB980BC}" type="presParOf" srcId="{3A2D530E-50FC-6243-B6DA-B6BAC5051C1F}" destId="{A7292307-1CD5-6342-B5B3-40CB2A859728}" srcOrd="0" destOrd="0" presId="urn:microsoft.com/office/officeart/2005/8/layout/hierarchy6"/>
    <dgm:cxn modelId="{642A2CEE-3014-4E0D-9EB7-9E4DCE379AE2}" type="presParOf" srcId="{A7292307-1CD5-6342-B5B3-40CB2A859728}" destId="{E42A840D-8093-7043-975E-A1210CD24AB9}" srcOrd="0" destOrd="0" presId="urn:microsoft.com/office/officeart/2005/8/layout/hierarchy6"/>
    <dgm:cxn modelId="{B51DF371-B8BF-4DC1-984F-AF5D9F71F234}" type="presParOf" srcId="{A7292307-1CD5-6342-B5B3-40CB2A859728}" destId="{9E3CDAA9-4595-5B44-AC03-1047FD8CAA9E}" srcOrd="1" destOrd="0" presId="urn:microsoft.com/office/officeart/2005/8/layout/hierarchy6"/>
    <dgm:cxn modelId="{966B71ED-1DD9-4276-B939-EC03747B35A7}" type="presParOf" srcId="{9E3CDAA9-4595-5B44-AC03-1047FD8CAA9E}" destId="{691EDF75-8B08-A44D-989B-07679ED7B89A}" srcOrd="0" destOrd="0" presId="urn:microsoft.com/office/officeart/2005/8/layout/hierarchy6"/>
    <dgm:cxn modelId="{D7BF611A-FE3A-4416-8F9D-F1CF04145D48}" type="presParOf" srcId="{9E3CDAA9-4595-5B44-AC03-1047FD8CAA9E}" destId="{A218A9F9-2B12-1D46-820F-CC59B561B5F5}" srcOrd="1" destOrd="0" presId="urn:microsoft.com/office/officeart/2005/8/layout/hierarchy6"/>
    <dgm:cxn modelId="{75988B64-9F90-4F2A-9DC7-08929BFD84EE}" type="presParOf" srcId="{A218A9F9-2B12-1D46-820F-CC59B561B5F5}" destId="{D6027232-1E10-314A-808C-2F28F4419D11}" srcOrd="0" destOrd="0" presId="urn:microsoft.com/office/officeart/2005/8/layout/hierarchy6"/>
    <dgm:cxn modelId="{7A1ADFA7-19A6-407B-8916-2ED23343D6F2}" type="presParOf" srcId="{A218A9F9-2B12-1D46-820F-CC59B561B5F5}" destId="{A723F0B0-5322-424F-BF58-6E047BA2A61C}" srcOrd="1" destOrd="0" presId="urn:microsoft.com/office/officeart/2005/8/layout/hierarchy6"/>
    <dgm:cxn modelId="{F082416F-5EBE-41BA-9298-38405388D999}" type="presParOf" srcId="{9E3CDAA9-4595-5B44-AC03-1047FD8CAA9E}" destId="{50EBB433-A0C9-2E40-86A3-1D2A8E1DEABC}" srcOrd="2" destOrd="0" presId="urn:microsoft.com/office/officeart/2005/8/layout/hierarchy6"/>
    <dgm:cxn modelId="{456F6726-76F4-4F3B-ABC7-B95E37A95005}" type="presParOf" srcId="{9E3CDAA9-4595-5B44-AC03-1047FD8CAA9E}" destId="{7DE1BD01-893F-BD43-8D98-DDE6C4F66B16}" srcOrd="3" destOrd="0" presId="urn:microsoft.com/office/officeart/2005/8/layout/hierarchy6"/>
    <dgm:cxn modelId="{0ED041E1-9D2C-4FBB-97D1-B1D8AE056E00}" type="presParOf" srcId="{7DE1BD01-893F-BD43-8D98-DDE6C4F66B16}" destId="{15FF837B-FC93-3145-B224-A6C4B1408C14}" srcOrd="0" destOrd="0" presId="urn:microsoft.com/office/officeart/2005/8/layout/hierarchy6"/>
    <dgm:cxn modelId="{083BE847-1D5B-4A5C-88D0-C73D3B1555CB}" type="presParOf" srcId="{7DE1BD01-893F-BD43-8D98-DDE6C4F66B16}" destId="{2092099E-7487-EE4A-BD72-2C1815F04C2B}" srcOrd="1" destOrd="0" presId="urn:microsoft.com/office/officeart/2005/8/layout/hierarchy6"/>
    <dgm:cxn modelId="{567E41FE-3F21-488C-BD3C-56B19093F274}" type="presParOf" srcId="{2E18BC8E-ECAC-8242-BCB7-AC09F3766986}" destId="{CD0CE63F-B5BE-F642-8807-B3D1DF665AF5}" srcOrd="1" destOrd="0" presId="urn:microsoft.com/office/officeart/2005/8/layout/hierarchy6"/>
    <dgm:cxn modelId="{57ED91FA-D846-48C4-992E-B2A7C21250F2}" type="presParOf" srcId="{CD0CE63F-B5BE-F642-8807-B3D1DF665AF5}" destId="{78E85433-AE26-E242-9ED7-B24D9AA8F2E9}" srcOrd="0" destOrd="0" presId="urn:microsoft.com/office/officeart/2005/8/layout/hierarchy6"/>
    <dgm:cxn modelId="{5B867FF7-54F4-4569-B84E-B18FEB86D9BD}" type="presParOf" srcId="{78E85433-AE26-E242-9ED7-B24D9AA8F2E9}" destId="{1D6FFA14-3C7E-5C49-819D-8F25DC5DEA03}" srcOrd="0" destOrd="0" presId="urn:microsoft.com/office/officeart/2005/8/layout/hierarchy6"/>
    <dgm:cxn modelId="{456FE912-CDC9-40F4-9EDD-0DED8C6C88C1}" type="presParOf" srcId="{78E85433-AE26-E242-9ED7-B24D9AA8F2E9}" destId="{09BADF88-D568-3E4B-8E29-E7266D1ED6A4}" srcOrd="1" destOrd="0" presId="urn:microsoft.com/office/officeart/2005/8/layout/hierarchy6"/>
    <dgm:cxn modelId="{07456C07-EB3F-4F54-8C21-037D2063D090}" type="presParOf" srcId="{CD0CE63F-B5BE-F642-8807-B3D1DF665AF5}" destId="{36F9F730-3917-2841-8717-4EB010501D2A}" srcOrd="1" destOrd="0" presId="urn:microsoft.com/office/officeart/2005/8/layout/hierarchy6"/>
    <dgm:cxn modelId="{ED13CA30-D2FB-47C6-BA01-1E26C0D919B8}" type="presParOf" srcId="{36F9F730-3917-2841-8717-4EB010501D2A}" destId="{D830840F-29D9-8C45-84D0-278822CE3634}" srcOrd="0" destOrd="0" presId="urn:microsoft.com/office/officeart/2005/8/layout/hierarchy6"/>
    <dgm:cxn modelId="{A6A35812-EC28-4090-BE05-ACD57147EBF3}" type="presParOf" srcId="{CD0CE63F-B5BE-F642-8807-B3D1DF665AF5}" destId="{BB358C60-1A73-224C-ADB5-EDF02F79794D}" srcOrd="2" destOrd="0" presId="urn:microsoft.com/office/officeart/2005/8/layout/hierarchy6"/>
    <dgm:cxn modelId="{4338D36F-CDFE-4DFB-B4ED-F8698BA24AF7}" type="presParOf" srcId="{BB358C60-1A73-224C-ADB5-EDF02F79794D}" destId="{1E9CD291-4ABD-E849-B5EA-3E45B57ABFE6}" srcOrd="0" destOrd="0" presId="urn:microsoft.com/office/officeart/2005/8/layout/hierarchy6"/>
    <dgm:cxn modelId="{6A19904A-D43B-4794-A6BD-5C08482BDB2A}" type="presParOf" srcId="{BB358C60-1A73-224C-ADB5-EDF02F79794D}" destId="{6C972D1A-5030-F745-9E37-C1A80240DC7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CDD67F-EDA2-9146-BBF1-051515CB2D3D}" type="doc">
      <dgm:prSet loTypeId="urn:microsoft.com/office/officeart/2005/8/layout/arrow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8848C-D220-0443-8C92-1FEE434C10ED}">
      <dgm:prSet phldrT="[Text]"/>
      <dgm:spPr/>
      <dgm:t>
        <a:bodyPr/>
        <a:lstStyle/>
        <a:p>
          <a:r>
            <a:rPr lang="en-US" dirty="0" smtClean="0"/>
            <a:t>Drawbacks:</a:t>
          </a:r>
          <a:endParaRPr lang="en-US" dirty="0"/>
        </a:p>
      </dgm:t>
    </dgm:pt>
    <dgm:pt modelId="{33E3381F-AB43-CD48-B6FC-0D19191E457B}" type="parTrans" cxnId="{4E367624-3762-6D43-ADFE-2D4090CB8AF6}">
      <dgm:prSet/>
      <dgm:spPr/>
      <dgm:t>
        <a:bodyPr/>
        <a:lstStyle/>
        <a:p>
          <a:endParaRPr lang="en-US"/>
        </a:p>
      </dgm:t>
    </dgm:pt>
    <dgm:pt modelId="{AE09932F-D3B7-014F-9D50-107636B1BE19}" type="sibTrans" cxnId="{4E367624-3762-6D43-ADFE-2D4090CB8AF6}">
      <dgm:prSet/>
      <dgm:spPr/>
      <dgm:t>
        <a:bodyPr/>
        <a:lstStyle/>
        <a:p>
          <a:endParaRPr lang="en-US"/>
        </a:p>
      </dgm:t>
    </dgm:pt>
    <dgm:pt modelId="{DAAE6255-2605-9C4B-93E4-578819D7FBA5}">
      <dgm:prSet/>
      <dgm:spPr/>
      <dgm:t>
        <a:bodyPr/>
        <a:lstStyle/>
        <a:p>
          <a:r>
            <a:rPr lang="en-US" dirty="0" smtClean="0"/>
            <a:t>The tag length is limited to 8 bits, limiting its flexibility and functionality</a:t>
          </a:r>
        </a:p>
      </dgm:t>
    </dgm:pt>
    <dgm:pt modelId="{AB9BCBD3-B84C-1642-A7EE-B0C3BC510D09}" type="parTrans" cxnId="{2C26368B-E168-394E-9E49-0D5898EC2DB9}">
      <dgm:prSet/>
      <dgm:spPr/>
      <dgm:t>
        <a:bodyPr/>
        <a:lstStyle/>
        <a:p>
          <a:endParaRPr lang="en-US"/>
        </a:p>
      </dgm:t>
    </dgm:pt>
    <dgm:pt modelId="{0BB6720B-4218-B547-BC5C-D78EBE3233E7}" type="sibTrans" cxnId="{2C26368B-E168-394E-9E49-0D5898EC2DB9}">
      <dgm:prSet/>
      <dgm:spPr/>
      <dgm:t>
        <a:bodyPr/>
        <a:lstStyle/>
        <a:p>
          <a:endParaRPr lang="en-US"/>
        </a:p>
      </dgm:t>
    </dgm:pt>
    <dgm:pt modelId="{C3BDA96F-1525-504E-BBA3-A88BFE0493A8}">
      <dgm:prSet/>
      <dgm:spPr/>
      <dgm:t>
        <a:bodyPr/>
        <a:lstStyle/>
        <a:p>
          <a:r>
            <a:rPr lang="en-US" dirty="0" smtClean="0"/>
            <a:t>Because the tag is not transmitted in clear form, it can be used only at the point of decryption, limiting the ways in which key use can be controlled</a:t>
          </a:r>
          <a:endParaRPr lang="en-US" dirty="0"/>
        </a:p>
      </dgm:t>
    </dgm:pt>
    <dgm:pt modelId="{1F95B501-63CF-A64A-9454-B4405A7F8FE7}" type="parTrans" cxnId="{5FBD707B-C55D-C041-8F13-916DF84D190F}">
      <dgm:prSet/>
      <dgm:spPr/>
      <dgm:t>
        <a:bodyPr/>
        <a:lstStyle/>
        <a:p>
          <a:endParaRPr lang="en-US"/>
        </a:p>
      </dgm:t>
    </dgm:pt>
    <dgm:pt modelId="{7969FB83-D2CE-9140-8C15-73ECC1F2545E}" type="sibTrans" cxnId="{5FBD707B-C55D-C041-8F13-916DF84D190F}">
      <dgm:prSet/>
      <dgm:spPr/>
      <dgm:t>
        <a:bodyPr/>
        <a:lstStyle/>
        <a:p>
          <a:endParaRPr lang="en-US"/>
        </a:p>
      </dgm:t>
    </dgm:pt>
    <dgm:pt modelId="{5F7B3A56-E2C3-2A42-ADBF-2462A8057C63}" type="pres">
      <dgm:prSet presAssocID="{94CDD67F-EDA2-9146-BBF1-051515CB2D3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025FFE-6756-FA40-9EA6-2226FA9DEC18}" type="pres">
      <dgm:prSet presAssocID="{8338848C-D220-0443-8C92-1FEE434C10ED}" presName="downArrow" presStyleLbl="node1" presStyleIdx="0" presStyleCnt="1" custScaleX="90000" custScaleY="113404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F566F2-840D-C843-A056-9EDE93E4B3E3}" type="pres">
      <dgm:prSet presAssocID="{8338848C-D220-0443-8C92-1FEE434C10ED}" presName="downArrowText" presStyleLbl="revTx" presStyleIdx="0" presStyleCnt="1" custLinFactNeighborY="-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7DEC1B-86CE-4D14-8CF4-9C402A247F28}" type="presOf" srcId="{DAAE6255-2605-9C4B-93E4-578819D7FBA5}" destId="{DAF566F2-840D-C843-A056-9EDE93E4B3E3}" srcOrd="0" destOrd="1" presId="urn:microsoft.com/office/officeart/2005/8/layout/arrow3"/>
    <dgm:cxn modelId="{5FBD707B-C55D-C041-8F13-916DF84D190F}" srcId="{8338848C-D220-0443-8C92-1FEE434C10ED}" destId="{C3BDA96F-1525-504E-BBA3-A88BFE0493A8}" srcOrd="1" destOrd="0" parTransId="{1F95B501-63CF-A64A-9454-B4405A7F8FE7}" sibTransId="{7969FB83-D2CE-9140-8C15-73ECC1F2545E}"/>
    <dgm:cxn modelId="{4E367624-3762-6D43-ADFE-2D4090CB8AF6}" srcId="{94CDD67F-EDA2-9146-BBF1-051515CB2D3D}" destId="{8338848C-D220-0443-8C92-1FEE434C10ED}" srcOrd="0" destOrd="0" parTransId="{33E3381F-AB43-CD48-B6FC-0D19191E457B}" sibTransId="{AE09932F-D3B7-014F-9D50-107636B1BE19}"/>
    <dgm:cxn modelId="{6E9352F5-4AF6-4B82-BB31-8698E52DE6A3}" type="presOf" srcId="{8338848C-D220-0443-8C92-1FEE434C10ED}" destId="{DAF566F2-840D-C843-A056-9EDE93E4B3E3}" srcOrd="0" destOrd="0" presId="urn:microsoft.com/office/officeart/2005/8/layout/arrow3"/>
    <dgm:cxn modelId="{D4A94B80-53CC-4F6D-912E-58F756554B7E}" type="presOf" srcId="{94CDD67F-EDA2-9146-BBF1-051515CB2D3D}" destId="{5F7B3A56-E2C3-2A42-ADBF-2462A8057C63}" srcOrd="0" destOrd="0" presId="urn:microsoft.com/office/officeart/2005/8/layout/arrow3"/>
    <dgm:cxn modelId="{A7014C08-C300-4848-98DB-B2C49170240D}" type="presOf" srcId="{C3BDA96F-1525-504E-BBA3-A88BFE0493A8}" destId="{DAF566F2-840D-C843-A056-9EDE93E4B3E3}" srcOrd="0" destOrd="2" presId="urn:microsoft.com/office/officeart/2005/8/layout/arrow3"/>
    <dgm:cxn modelId="{2C26368B-E168-394E-9E49-0D5898EC2DB9}" srcId="{8338848C-D220-0443-8C92-1FEE434C10ED}" destId="{DAAE6255-2605-9C4B-93E4-578819D7FBA5}" srcOrd="0" destOrd="0" parTransId="{AB9BCBD3-B84C-1642-A7EE-B0C3BC510D09}" sibTransId="{0BB6720B-4218-B547-BC5C-D78EBE3233E7}"/>
    <dgm:cxn modelId="{5BA0FF9B-381F-4CEE-802D-51DB27D9CEE3}" type="presParOf" srcId="{5F7B3A56-E2C3-2A42-ADBF-2462A8057C63}" destId="{FC025FFE-6756-FA40-9EA6-2226FA9DEC18}" srcOrd="0" destOrd="0" presId="urn:microsoft.com/office/officeart/2005/8/layout/arrow3"/>
    <dgm:cxn modelId="{2EBAD8F3-4D8E-4E31-8616-A5F197FDBD70}" type="presParOf" srcId="{5F7B3A56-E2C3-2A42-ADBF-2462A8057C63}" destId="{DAF566F2-840D-C843-A056-9EDE93E4B3E3}" srcOrd="1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058441-85E2-4B47-BDCA-96BAFB209DF6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D70390-D277-7440-A4D2-A33BE878126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Rationale:</a:t>
          </a:r>
          <a:endParaRPr lang="en-US" dirty="0"/>
        </a:p>
      </dgm:t>
    </dgm:pt>
    <dgm:pt modelId="{44D0A642-ED00-D04E-AB2A-30D18C47919E}" type="parTrans" cxnId="{F02CBE62-5208-EC40-9B5F-5058F974755B}">
      <dgm:prSet/>
      <dgm:spPr/>
      <dgm:t>
        <a:bodyPr/>
        <a:lstStyle/>
        <a:p>
          <a:endParaRPr lang="en-US"/>
        </a:p>
      </dgm:t>
    </dgm:pt>
    <dgm:pt modelId="{7A612ABE-0A78-FD49-BFB7-99629C6E128C}" type="sibTrans" cxnId="{F02CBE62-5208-EC40-9B5F-5058F974755B}">
      <dgm:prSet/>
      <dgm:spPr/>
      <dgm:t>
        <a:bodyPr/>
        <a:lstStyle/>
        <a:p>
          <a:endParaRPr lang="en-US"/>
        </a:p>
      </dgm:t>
    </dgm:pt>
    <dgm:pt modelId="{B463374E-D0B1-5342-819A-90093CDF4D63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AU" dirty="0" smtClean="0"/>
            <a:t>Performance</a:t>
          </a:r>
        </a:p>
      </dgm:t>
    </dgm:pt>
    <dgm:pt modelId="{F077728F-E5F7-FE4C-80CE-90D7D1D989CC}" type="parTrans" cxnId="{8EF729EC-FAA7-5042-8602-B2EE1682A948}">
      <dgm:prSet/>
      <dgm:spPr/>
      <dgm:t>
        <a:bodyPr/>
        <a:lstStyle/>
        <a:p>
          <a:endParaRPr lang="en-US"/>
        </a:p>
      </dgm:t>
    </dgm:pt>
    <dgm:pt modelId="{D84F39E8-53CE-8443-B60C-D7062B3A4950}" type="sibTrans" cxnId="{8EF729EC-FAA7-5042-8602-B2EE1682A948}">
      <dgm:prSet/>
      <dgm:spPr/>
      <dgm:t>
        <a:bodyPr/>
        <a:lstStyle/>
        <a:p>
          <a:endParaRPr lang="en-US"/>
        </a:p>
      </dgm:t>
    </dgm:pt>
    <dgm:pt modelId="{CC1BA837-9E00-0C44-B3A7-815F8C712F0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AU" dirty="0" smtClean="0"/>
            <a:t>Backward compatibility</a:t>
          </a:r>
          <a:endParaRPr lang="en-AU" dirty="0"/>
        </a:p>
      </dgm:t>
    </dgm:pt>
    <dgm:pt modelId="{E510C97C-EC12-054F-98D4-3F3C1E74E798}" type="parTrans" cxnId="{53D88096-E284-DC43-876A-A3AF314A830E}">
      <dgm:prSet/>
      <dgm:spPr/>
      <dgm:t>
        <a:bodyPr/>
        <a:lstStyle/>
        <a:p>
          <a:endParaRPr lang="en-US"/>
        </a:p>
      </dgm:t>
    </dgm:pt>
    <dgm:pt modelId="{C3547483-4447-D341-B1FE-AB496710AF13}" type="sibTrans" cxnId="{53D88096-E284-DC43-876A-A3AF314A830E}">
      <dgm:prSet/>
      <dgm:spPr/>
      <dgm:t>
        <a:bodyPr/>
        <a:lstStyle/>
        <a:p>
          <a:endParaRPr lang="en-US"/>
        </a:p>
      </dgm:t>
    </dgm:pt>
    <dgm:pt modelId="{5A520C62-7B3E-1549-B9AB-2D5226E057A7}" type="pres">
      <dgm:prSet presAssocID="{F5058441-85E2-4B47-BDCA-96BAFB209D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88AF89-1BE8-954E-A950-62C1C732F098}" type="pres">
      <dgm:prSet presAssocID="{17D70390-D277-7440-A4D2-A33BE8781267}" presName="linNode" presStyleCnt="0"/>
      <dgm:spPr/>
    </dgm:pt>
    <dgm:pt modelId="{3E43EF61-104C-CE44-9170-FAB80B8B2734}" type="pres">
      <dgm:prSet presAssocID="{17D70390-D277-7440-A4D2-A33BE878126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84419-FB33-2E44-955E-B74E269E8EC7}" type="pres">
      <dgm:prSet presAssocID="{17D70390-D277-7440-A4D2-A33BE878126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F729EC-FAA7-5042-8602-B2EE1682A948}" srcId="{17D70390-D277-7440-A4D2-A33BE8781267}" destId="{B463374E-D0B1-5342-819A-90093CDF4D63}" srcOrd="0" destOrd="0" parTransId="{F077728F-E5F7-FE4C-80CE-90D7D1D989CC}" sibTransId="{D84F39E8-53CE-8443-B60C-D7062B3A4950}"/>
    <dgm:cxn modelId="{53D88096-E284-DC43-876A-A3AF314A830E}" srcId="{17D70390-D277-7440-A4D2-A33BE8781267}" destId="{CC1BA837-9E00-0C44-B3A7-815F8C712F01}" srcOrd="1" destOrd="0" parTransId="{E510C97C-EC12-054F-98D4-3F3C1E74E798}" sibTransId="{C3547483-4447-D341-B1FE-AB496710AF13}"/>
    <dgm:cxn modelId="{3E45056F-844F-4359-B680-BB4E5F535D5B}" type="presOf" srcId="{CC1BA837-9E00-0C44-B3A7-815F8C712F01}" destId="{BCD84419-FB33-2E44-955E-B74E269E8EC7}" srcOrd="0" destOrd="1" presId="urn:microsoft.com/office/officeart/2005/8/layout/vList5"/>
    <dgm:cxn modelId="{F02CBE62-5208-EC40-9B5F-5058F974755B}" srcId="{F5058441-85E2-4B47-BDCA-96BAFB209DF6}" destId="{17D70390-D277-7440-A4D2-A33BE8781267}" srcOrd="0" destOrd="0" parTransId="{44D0A642-ED00-D04E-AB2A-30D18C47919E}" sibTransId="{7A612ABE-0A78-FD49-BFB7-99629C6E128C}"/>
    <dgm:cxn modelId="{7C2F6DA9-A635-4FA0-A2C0-4F548644908E}" type="presOf" srcId="{17D70390-D277-7440-A4D2-A33BE8781267}" destId="{3E43EF61-104C-CE44-9170-FAB80B8B2734}" srcOrd="0" destOrd="0" presId="urn:microsoft.com/office/officeart/2005/8/layout/vList5"/>
    <dgm:cxn modelId="{FF186632-FCFD-43F5-B103-17413A8E0607}" type="presOf" srcId="{B463374E-D0B1-5342-819A-90093CDF4D63}" destId="{BCD84419-FB33-2E44-955E-B74E269E8EC7}" srcOrd="0" destOrd="0" presId="urn:microsoft.com/office/officeart/2005/8/layout/vList5"/>
    <dgm:cxn modelId="{031F0345-C8B2-45A7-AB1D-137940CFFBA6}" type="presOf" srcId="{F5058441-85E2-4B47-BDCA-96BAFB209DF6}" destId="{5A520C62-7B3E-1549-B9AB-2D5226E057A7}" srcOrd="0" destOrd="0" presId="urn:microsoft.com/office/officeart/2005/8/layout/vList5"/>
    <dgm:cxn modelId="{7DF8B044-E761-42DE-9BED-923ED72C093F}" type="presParOf" srcId="{5A520C62-7B3E-1549-B9AB-2D5226E057A7}" destId="{E088AF89-1BE8-954E-A950-62C1C732F098}" srcOrd="0" destOrd="0" presId="urn:microsoft.com/office/officeart/2005/8/layout/vList5"/>
    <dgm:cxn modelId="{2FA99BF1-5ABC-4ED7-8240-833EDC34C4E0}" type="presParOf" srcId="{E088AF89-1BE8-954E-A950-62C1C732F098}" destId="{3E43EF61-104C-CE44-9170-FAB80B8B2734}" srcOrd="0" destOrd="0" presId="urn:microsoft.com/office/officeart/2005/8/layout/vList5"/>
    <dgm:cxn modelId="{285B00FC-9284-46BC-B01B-487A782D3392}" type="presParOf" srcId="{E088AF89-1BE8-954E-A950-62C1C732F098}" destId="{BCD84419-FB33-2E44-955E-B74E269E8E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1260AB-50CE-B943-8F6E-844B1F975478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EC93E5-E23A-CD4A-B069-FE9A1A71C554}">
      <dgm:prSet phldrT="[Text]" custT="1"/>
      <dgm:spPr>
        <a:solidFill>
          <a:schemeClr val="bg1"/>
        </a:solidFill>
        <a:ln>
          <a:noFill/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 announcement</a:t>
          </a:r>
          <a:endParaRPr lang="en-US" sz="1600" b="1" i="0" dirty="0">
            <a:solidFill>
              <a:schemeClr val="tx1"/>
            </a:solidFill>
          </a:endParaRPr>
        </a:p>
      </dgm:t>
    </dgm:pt>
    <dgm:pt modelId="{CFD3E530-7A40-6949-B131-1297399978E7}" type="parTrans" cxnId="{52714DFB-EB75-5F42-8620-376A801CB609}">
      <dgm:prSet/>
      <dgm:spPr/>
      <dgm:t>
        <a:bodyPr/>
        <a:lstStyle/>
        <a:p>
          <a:endParaRPr lang="en-US"/>
        </a:p>
      </dgm:t>
    </dgm:pt>
    <dgm:pt modelId="{437B1154-62BC-DE40-8CFE-FF4FAC6B4F6A}" type="sibTrans" cxnId="{52714DFB-EB75-5F42-8620-376A801CB609}">
      <dgm:prSet/>
      <dgm:spPr/>
      <dgm:t>
        <a:bodyPr/>
        <a:lstStyle/>
        <a:p>
          <a:endParaRPr lang="en-US"/>
        </a:p>
      </dgm:t>
    </dgm:pt>
    <dgm:pt modelId="{D8242FA0-DBE6-2F41-B1A1-6B04273504D7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Publicly available directory</a:t>
          </a:r>
        </a:p>
      </dgm:t>
    </dgm:pt>
    <dgm:pt modelId="{00455FAC-C462-804F-8473-B3AD673497BB}" type="parTrans" cxnId="{5B59991C-6C4A-3848-977E-2385CAE1870E}">
      <dgm:prSet/>
      <dgm:spPr/>
      <dgm:t>
        <a:bodyPr/>
        <a:lstStyle/>
        <a:p>
          <a:endParaRPr lang="en-US"/>
        </a:p>
      </dgm:t>
    </dgm:pt>
    <dgm:pt modelId="{D9F0E848-05EC-E34F-8B51-74C5AACBDD3D}" type="sibTrans" cxnId="{5B59991C-6C4A-3848-977E-2385CAE1870E}">
      <dgm:prSet/>
      <dgm:spPr/>
      <dgm:t>
        <a:bodyPr/>
        <a:lstStyle/>
        <a:p>
          <a:endParaRPr lang="en-US"/>
        </a:p>
      </dgm:t>
    </dgm:pt>
    <dgm:pt modelId="{9E86BE0F-882F-8A45-9F90-07DB01826ED4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Public-key authority</a:t>
          </a:r>
        </a:p>
      </dgm:t>
    </dgm:pt>
    <dgm:pt modelId="{2621CB87-F711-584C-BF4B-C2A26C12A44E}" type="parTrans" cxnId="{6E381C72-22A6-394A-93F3-A718DFDD40A5}">
      <dgm:prSet/>
      <dgm:spPr/>
      <dgm:t>
        <a:bodyPr/>
        <a:lstStyle/>
        <a:p>
          <a:endParaRPr lang="en-US"/>
        </a:p>
      </dgm:t>
    </dgm:pt>
    <dgm:pt modelId="{ABDBA35A-5860-524C-B486-BBB10626BE07}" type="sibTrans" cxnId="{6E381C72-22A6-394A-93F3-A718DFDD40A5}">
      <dgm:prSet/>
      <dgm:spPr/>
      <dgm:t>
        <a:bodyPr/>
        <a:lstStyle/>
        <a:p>
          <a:endParaRPr lang="en-US"/>
        </a:p>
      </dgm:t>
    </dgm:pt>
    <dgm:pt modelId="{9E781BB7-2595-374A-AF7F-7B9D1A7C305F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Public-key certificates</a:t>
          </a:r>
        </a:p>
      </dgm:t>
    </dgm:pt>
    <dgm:pt modelId="{A2839A54-C84E-7340-B2A6-497D366C7124}" type="parTrans" cxnId="{4CDA13E0-E087-3D4D-9E41-B70EF4DF7406}">
      <dgm:prSet/>
      <dgm:spPr/>
      <dgm:t>
        <a:bodyPr/>
        <a:lstStyle/>
        <a:p>
          <a:endParaRPr lang="en-US"/>
        </a:p>
      </dgm:t>
    </dgm:pt>
    <dgm:pt modelId="{73EA3CCA-33F2-4446-9EEB-C4F4E7E78147}" type="sibTrans" cxnId="{4CDA13E0-E087-3D4D-9E41-B70EF4DF7406}">
      <dgm:prSet/>
      <dgm:spPr/>
      <dgm:t>
        <a:bodyPr/>
        <a:lstStyle/>
        <a:p>
          <a:endParaRPr lang="en-US"/>
        </a:p>
      </dgm:t>
    </dgm:pt>
    <dgm:pt modelId="{11A4F965-7687-6949-A498-549AE6AD740B}" type="pres">
      <dgm:prSet presAssocID="{B21260AB-50CE-B943-8F6E-844B1F9754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0E7E64-D275-2E42-9662-39C3596309EE}" type="pres">
      <dgm:prSet presAssocID="{B21260AB-50CE-B943-8F6E-844B1F975478}" presName="diamond" presStyleLbl="bgShp" presStyleIdx="0" presStyleCnt="1"/>
      <dgm:spPr>
        <a:solidFill>
          <a:schemeClr val="accent1"/>
        </a:solidFill>
        <a:ln>
          <a:solidFill>
            <a:schemeClr val="tx1"/>
          </a:solidFill>
        </a:ln>
      </dgm:spPr>
    </dgm:pt>
    <dgm:pt modelId="{2D6D00B8-271E-D940-81E8-400514989AA7}" type="pres">
      <dgm:prSet presAssocID="{B21260AB-50CE-B943-8F6E-844B1F97547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ED783-8646-9A4E-928D-11D8F659505E}" type="pres">
      <dgm:prSet presAssocID="{B21260AB-50CE-B943-8F6E-844B1F97547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2D2CB-51B2-1B41-93F4-1FB5EC23A0A3}" type="pres">
      <dgm:prSet presAssocID="{B21260AB-50CE-B943-8F6E-844B1F97547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DC718-A30F-D842-9D3F-15D1CB398EE5}" type="pres">
      <dgm:prSet presAssocID="{B21260AB-50CE-B943-8F6E-844B1F97547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59991C-6C4A-3848-977E-2385CAE1870E}" srcId="{B21260AB-50CE-B943-8F6E-844B1F975478}" destId="{D8242FA0-DBE6-2F41-B1A1-6B04273504D7}" srcOrd="1" destOrd="0" parTransId="{00455FAC-C462-804F-8473-B3AD673497BB}" sibTransId="{D9F0E848-05EC-E34F-8B51-74C5AACBDD3D}"/>
    <dgm:cxn modelId="{6E381C72-22A6-394A-93F3-A718DFDD40A5}" srcId="{B21260AB-50CE-B943-8F6E-844B1F975478}" destId="{9E86BE0F-882F-8A45-9F90-07DB01826ED4}" srcOrd="2" destOrd="0" parTransId="{2621CB87-F711-584C-BF4B-C2A26C12A44E}" sibTransId="{ABDBA35A-5860-524C-B486-BBB10626BE07}"/>
    <dgm:cxn modelId="{52714DFB-EB75-5F42-8620-376A801CB609}" srcId="{B21260AB-50CE-B943-8F6E-844B1F975478}" destId="{F5EC93E5-E23A-CD4A-B069-FE9A1A71C554}" srcOrd="0" destOrd="0" parTransId="{CFD3E530-7A40-6949-B131-1297399978E7}" sibTransId="{437B1154-62BC-DE40-8CFE-FF4FAC6B4F6A}"/>
    <dgm:cxn modelId="{7C5F882A-4AFB-49B4-91A0-0856FD45FED0}" type="presOf" srcId="{D8242FA0-DBE6-2F41-B1A1-6B04273504D7}" destId="{538ED783-8646-9A4E-928D-11D8F659505E}" srcOrd="0" destOrd="0" presId="urn:microsoft.com/office/officeart/2005/8/layout/matrix3"/>
    <dgm:cxn modelId="{FB835C9E-5D3B-41F9-B734-403B8BA60201}" type="presOf" srcId="{9E781BB7-2595-374A-AF7F-7B9D1A7C305F}" destId="{88DDC718-A30F-D842-9D3F-15D1CB398EE5}" srcOrd="0" destOrd="0" presId="urn:microsoft.com/office/officeart/2005/8/layout/matrix3"/>
    <dgm:cxn modelId="{2EDA1909-2C06-4F2B-A845-BD58C15B1119}" type="presOf" srcId="{B21260AB-50CE-B943-8F6E-844B1F975478}" destId="{11A4F965-7687-6949-A498-549AE6AD740B}" srcOrd="0" destOrd="0" presId="urn:microsoft.com/office/officeart/2005/8/layout/matrix3"/>
    <dgm:cxn modelId="{CC835759-70BC-4ACE-88BF-8ECDF5811B1A}" type="presOf" srcId="{9E86BE0F-882F-8A45-9F90-07DB01826ED4}" destId="{3312D2CB-51B2-1B41-93F4-1FB5EC23A0A3}" srcOrd="0" destOrd="0" presId="urn:microsoft.com/office/officeart/2005/8/layout/matrix3"/>
    <dgm:cxn modelId="{4C4B1B44-B172-4CBE-AD09-24378BE2A22B}" type="presOf" srcId="{F5EC93E5-E23A-CD4A-B069-FE9A1A71C554}" destId="{2D6D00B8-271E-D940-81E8-400514989AA7}" srcOrd="0" destOrd="0" presId="urn:microsoft.com/office/officeart/2005/8/layout/matrix3"/>
    <dgm:cxn modelId="{4CDA13E0-E087-3D4D-9E41-B70EF4DF7406}" srcId="{B21260AB-50CE-B943-8F6E-844B1F975478}" destId="{9E781BB7-2595-374A-AF7F-7B9D1A7C305F}" srcOrd="3" destOrd="0" parTransId="{A2839A54-C84E-7340-B2A6-497D366C7124}" sibTransId="{73EA3CCA-33F2-4446-9EEB-C4F4E7E78147}"/>
    <dgm:cxn modelId="{A5A500BF-5FBF-40B7-A877-F0906FF948BA}" type="presParOf" srcId="{11A4F965-7687-6949-A498-549AE6AD740B}" destId="{3D0E7E64-D275-2E42-9662-39C3596309EE}" srcOrd="0" destOrd="0" presId="urn:microsoft.com/office/officeart/2005/8/layout/matrix3"/>
    <dgm:cxn modelId="{CAB7C162-F4E6-4F89-BD1C-CBF7A336ADAD}" type="presParOf" srcId="{11A4F965-7687-6949-A498-549AE6AD740B}" destId="{2D6D00B8-271E-D940-81E8-400514989AA7}" srcOrd="1" destOrd="0" presId="urn:microsoft.com/office/officeart/2005/8/layout/matrix3"/>
    <dgm:cxn modelId="{43FC2340-5DA1-4E70-B47E-92339843493D}" type="presParOf" srcId="{11A4F965-7687-6949-A498-549AE6AD740B}" destId="{538ED783-8646-9A4E-928D-11D8F659505E}" srcOrd="2" destOrd="0" presId="urn:microsoft.com/office/officeart/2005/8/layout/matrix3"/>
    <dgm:cxn modelId="{95A0D737-E15A-4559-83DA-8AC0C68BFC7E}" type="presParOf" srcId="{11A4F965-7687-6949-A498-549AE6AD740B}" destId="{3312D2CB-51B2-1B41-93F4-1FB5EC23A0A3}" srcOrd="3" destOrd="0" presId="urn:microsoft.com/office/officeart/2005/8/layout/matrix3"/>
    <dgm:cxn modelId="{32EEC0A8-71EC-4415-8C1F-4C5EBCC1661A}" type="presParOf" srcId="{11A4F965-7687-6949-A498-549AE6AD740B}" destId="{88DDC718-A30F-D842-9D3F-15D1CB398EE5}" srcOrd="4" destOrd="0" presId="urn:microsoft.com/office/officeart/2005/8/layout/matrix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8B755A-517F-AC44-939C-00EBD53CCACB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6338FC-D64A-8C47-BC6F-37A1163DE6A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User certificates generated by a CA have the following characteristics:</a:t>
          </a:r>
          <a:endParaRPr lang="en-US" dirty="0"/>
        </a:p>
      </dgm:t>
    </dgm:pt>
    <dgm:pt modelId="{342A1B33-3408-154B-B14E-2C03F8E528BD}" type="parTrans" cxnId="{89E279F1-F4C3-E74D-8A9A-42ECFBFAACC8}">
      <dgm:prSet/>
      <dgm:spPr/>
      <dgm:t>
        <a:bodyPr/>
        <a:lstStyle/>
        <a:p>
          <a:endParaRPr lang="en-US"/>
        </a:p>
      </dgm:t>
    </dgm:pt>
    <dgm:pt modelId="{4F26B85C-80A4-0F4A-B020-BA89BB6C80A6}" type="sibTrans" cxnId="{89E279F1-F4C3-E74D-8A9A-42ECFBFAACC8}">
      <dgm:prSet/>
      <dgm:spPr/>
      <dgm:t>
        <a:bodyPr/>
        <a:lstStyle/>
        <a:p>
          <a:endParaRPr lang="en-US"/>
        </a:p>
      </dgm:t>
    </dgm:pt>
    <dgm:pt modelId="{285C4ADE-837F-2047-AEDC-3347D69D9243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Any user with access to the public key of the CA can verify the user public key that was certified</a:t>
          </a:r>
        </a:p>
      </dgm:t>
    </dgm:pt>
    <dgm:pt modelId="{8DE99CF2-DC1B-954A-8E77-FAAB2B5D10AB}" type="parTrans" cxnId="{85A61E80-841A-784F-A553-AA79F570DA57}">
      <dgm:prSet/>
      <dgm:spPr/>
      <dgm:t>
        <a:bodyPr/>
        <a:lstStyle/>
        <a:p>
          <a:endParaRPr lang="en-US"/>
        </a:p>
      </dgm:t>
    </dgm:pt>
    <dgm:pt modelId="{A607DF25-60C7-974D-A307-38CE6FC732AE}" type="sibTrans" cxnId="{85A61E80-841A-784F-A553-AA79F570DA57}">
      <dgm:prSet/>
      <dgm:spPr/>
      <dgm:t>
        <a:bodyPr/>
        <a:lstStyle/>
        <a:p>
          <a:endParaRPr lang="en-US"/>
        </a:p>
      </dgm:t>
    </dgm:pt>
    <dgm:pt modelId="{01797932-FE92-BA49-B9BD-49C10034966D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No party other than the certification authority can modify the certificate without this being detected</a:t>
          </a:r>
        </a:p>
      </dgm:t>
    </dgm:pt>
    <dgm:pt modelId="{7CB9946F-3CC7-4F49-BE4E-43B0F4BAF2C8}" type="parTrans" cxnId="{DBCB35F4-F86A-8F49-8CB1-E2394F0B826B}">
      <dgm:prSet/>
      <dgm:spPr/>
      <dgm:t>
        <a:bodyPr/>
        <a:lstStyle/>
        <a:p>
          <a:endParaRPr lang="en-US"/>
        </a:p>
      </dgm:t>
    </dgm:pt>
    <dgm:pt modelId="{F72721FE-796A-AF41-9122-1DC57A0C8ED7}" type="sibTrans" cxnId="{DBCB35F4-F86A-8F49-8CB1-E2394F0B826B}">
      <dgm:prSet/>
      <dgm:spPr/>
      <dgm:t>
        <a:bodyPr/>
        <a:lstStyle/>
        <a:p>
          <a:endParaRPr lang="en-US"/>
        </a:p>
      </dgm:t>
    </dgm:pt>
    <dgm:pt modelId="{1A8B542E-534C-164F-8EFA-E4BFB8E93F5C}" type="pres">
      <dgm:prSet presAssocID="{8A8B755A-517F-AC44-939C-00EBD53CCA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7DFFE6-8700-9A40-8592-08A8D7136359}" type="pres">
      <dgm:prSet presAssocID="{E66338FC-D64A-8C47-BC6F-37A1163DE6A9}" presName="linNode" presStyleCnt="0"/>
      <dgm:spPr/>
    </dgm:pt>
    <dgm:pt modelId="{0C8AC54C-E587-EC4F-9B8B-70A8685B8864}" type="pres">
      <dgm:prSet presAssocID="{E66338FC-D64A-8C47-BC6F-37A1163DE6A9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6CC99-65DF-C54D-87BF-E319C6A76B01}" type="pres">
      <dgm:prSet presAssocID="{E66338FC-D64A-8C47-BC6F-37A1163DE6A9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E55E98-1203-43E6-B4FB-DA4892EF00AD}" type="presOf" srcId="{285C4ADE-837F-2047-AEDC-3347D69D9243}" destId="{7866CC99-65DF-C54D-87BF-E319C6A76B01}" srcOrd="0" destOrd="0" presId="urn:microsoft.com/office/officeart/2005/8/layout/vList5"/>
    <dgm:cxn modelId="{22BB8D17-9CC6-49E4-A774-A83C60E9684A}" type="presOf" srcId="{E66338FC-D64A-8C47-BC6F-37A1163DE6A9}" destId="{0C8AC54C-E587-EC4F-9B8B-70A8685B8864}" srcOrd="0" destOrd="0" presId="urn:microsoft.com/office/officeart/2005/8/layout/vList5"/>
    <dgm:cxn modelId="{DBCB35F4-F86A-8F49-8CB1-E2394F0B826B}" srcId="{E66338FC-D64A-8C47-BC6F-37A1163DE6A9}" destId="{01797932-FE92-BA49-B9BD-49C10034966D}" srcOrd="1" destOrd="0" parTransId="{7CB9946F-3CC7-4F49-BE4E-43B0F4BAF2C8}" sibTransId="{F72721FE-796A-AF41-9122-1DC57A0C8ED7}"/>
    <dgm:cxn modelId="{DF7D06C8-1DE8-437D-AE8E-18AC8AD0C817}" type="presOf" srcId="{8A8B755A-517F-AC44-939C-00EBD53CCACB}" destId="{1A8B542E-534C-164F-8EFA-E4BFB8E93F5C}" srcOrd="0" destOrd="0" presId="urn:microsoft.com/office/officeart/2005/8/layout/vList5"/>
    <dgm:cxn modelId="{89E279F1-F4C3-E74D-8A9A-42ECFBFAACC8}" srcId="{8A8B755A-517F-AC44-939C-00EBD53CCACB}" destId="{E66338FC-D64A-8C47-BC6F-37A1163DE6A9}" srcOrd="0" destOrd="0" parTransId="{342A1B33-3408-154B-B14E-2C03F8E528BD}" sibTransId="{4F26B85C-80A4-0F4A-B020-BA89BB6C80A6}"/>
    <dgm:cxn modelId="{2890C4FB-E7BF-4680-A1C1-9A91B73AEB94}" type="presOf" srcId="{01797932-FE92-BA49-B9BD-49C10034966D}" destId="{7866CC99-65DF-C54D-87BF-E319C6A76B01}" srcOrd="0" destOrd="1" presId="urn:microsoft.com/office/officeart/2005/8/layout/vList5"/>
    <dgm:cxn modelId="{85A61E80-841A-784F-A553-AA79F570DA57}" srcId="{E66338FC-D64A-8C47-BC6F-37A1163DE6A9}" destId="{285C4ADE-837F-2047-AEDC-3347D69D9243}" srcOrd="0" destOrd="0" parTransId="{8DE99CF2-DC1B-954A-8E77-FAAB2B5D10AB}" sibTransId="{A607DF25-60C7-974D-A307-38CE6FC732AE}"/>
    <dgm:cxn modelId="{86D8FC7B-BBDA-445A-ACF3-CE34C3AF2C1C}" type="presParOf" srcId="{1A8B542E-534C-164F-8EFA-E4BFB8E93F5C}" destId="{257DFFE6-8700-9A40-8592-08A8D7136359}" srcOrd="0" destOrd="0" presId="urn:microsoft.com/office/officeart/2005/8/layout/vList5"/>
    <dgm:cxn modelId="{277D3647-6CD4-4AA5-AEAF-9240D98265F4}" type="presParOf" srcId="{257DFFE6-8700-9A40-8592-08A8D7136359}" destId="{0C8AC54C-E587-EC4F-9B8B-70A8685B8864}" srcOrd="0" destOrd="0" presId="urn:microsoft.com/office/officeart/2005/8/layout/vList5"/>
    <dgm:cxn modelId="{D4E1135C-4A56-4D21-BBC6-BCF698DFA59C}" type="presParOf" srcId="{257DFFE6-8700-9A40-8592-08A8D7136359}" destId="{7866CC99-65DF-C54D-87BF-E319C6A76B0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348EE2-45DB-1C4B-A7DE-3B7F8D51ABE1}" type="doc">
      <dgm:prSet loTypeId="urn:microsoft.com/office/officeart/2005/8/layout/cycle8" loCatId="cycle" qsTypeId="urn:microsoft.com/office/officeart/2005/8/quickstyle/simple4" qsCatId="simple" csTypeId="urn:microsoft.com/office/officeart/2005/8/colors/accent1_2" csCatId="accent1" phldr="1"/>
      <dgm:spPr/>
    </dgm:pt>
    <dgm:pt modelId="{D3A748E6-09A9-D145-A2B6-E1B4BD3B4D28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identifier</a:t>
          </a:r>
        </a:p>
      </dgm:t>
    </dgm:pt>
    <dgm:pt modelId="{B3DA6980-63E6-D649-A405-B67A07204A30}" type="parTrans" cxnId="{3AB6A04A-CB4C-8F4D-B7C6-6B238728976D}">
      <dgm:prSet/>
      <dgm:spPr/>
      <dgm:t>
        <a:bodyPr/>
        <a:lstStyle/>
        <a:p>
          <a:endParaRPr lang="en-US"/>
        </a:p>
      </dgm:t>
    </dgm:pt>
    <dgm:pt modelId="{E70EFADE-329E-6946-BD09-50B3338A82B2}" type="sibTrans" cxnId="{3AB6A04A-CB4C-8F4D-B7C6-6B238728976D}">
      <dgm:prSet/>
      <dgm:spPr/>
      <dgm:t>
        <a:bodyPr/>
        <a:lstStyle/>
        <a:p>
          <a:endParaRPr lang="en-US"/>
        </a:p>
      </dgm:t>
    </dgm:pt>
    <dgm:pt modelId="{FDA6E23D-F292-1C42-8B3D-522937018434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criticality indicator</a:t>
          </a:r>
        </a:p>
      </dgm:t>
    </dgm:pt>
    <dgm:pt modelId="{7148FB26-B09C-7347-B774-419FC51DEEFA}" type="parTrans" cxnId="{135BD171-DCDF-8B4D-8F52-933C6D55873F}">
      <dgm:prSet/>
      <dgm:spPr/>
      <dgm:t>
        <a:bodyPr/>
        <a:lstStyle/>
        <a:p>
          <a:endParaRPr lang="en-US"/>
        </a:p>
      </dgm:t>
    </dgm:pt>
    <dgm:pt modelId="{A5C10DA0-C5BC-0B44-AD9B-8CAB2FD67722}" type="sibTrans" cxnId="{135BD171-DCDF-8B4D-8F52-933C6D55873F}">
      <dgm:prSet/>
      <dgm:spPr/>
      <dgm:t>
        <a:bodyPr/>
        <a:lstStyle/>
        <a:p>
          <a:endParaRPr lang="en-US"/>
        </a:p>
      </dgm:t>
    </dgm:pt>
    <dgm:pt modelId="{A828A2C2-720C-7148-BA4A-FC023BA7F0DF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value</a:t>
          </a:r>
        </a:p>
      </dgm:t>
    </dgm:pt>
    <dgm:pt modelId="{18BAE269-1E02-AE49-9FAC-65A1026E99DB}" type="parTrans" cxnId="{33456701-954C-004F-AA14-82B11815AA84}">
      <dgm:prSet/>
      <dgm:spPr/>
      <dgm:t>
        <a:bodyPr/>
        <a:lstStyle/>
        <a:p>
          <a:endParaRPr lang="en-US"/>
        </a:p>
      </dgm:t>
    </dgm:pt>
    <dgm:pt modelId="{354772C9-48C8-D24F-85A2-120EF8A35818}" type="sibTrans" cxnId="{33456701-954C-004F-AA14-82B11815AA84}">
      <dgm:prSet/>
      <dgm:spPr/>
      <dgm:t>
        <a:bodyPr/>
        <a:lstStyle/>
        <a:p>
          <a:endParaRPr lang="en-US"/>
        </a:p>
      </dgm:t>
    </dgm:pt>
    <dgm:pt modelId="{78D4A396-B4A0-B64C-8BD7-D597F9CA789A}" type="pres">
      <dgm:prSet presAssocID="{C6348EE2-45DB-1C4B-A7DE-3B7F8D51ABE1}" presName="compositeShape" presStyleCnt="0">
        <dgm:presLayoutVars>
          <dgm:chMax val="7"/>
          <dgm:dir/>
          <dgm:resizeHandles val="exact"/>
        </dgm:presLayoutVars>
      </dgm:prSet>
      <dgm:spPr/>
    </dgm:pt>
    <dgm:pt modelId="{0F19BF62-E35C-8746-AC61-CF950EB4F15F}" type="pres">
      <dgm:prSet presAssocID="{C6348EE2-45DB-1C4B-A7DE-3B7F8D51ABE1}" presName="wedge1" presStyleLbl="node1" presStyleIdx="0" presStyleCnt="3"/>
      <dgm:spPr/>
      <dgm:t>
        <a:bodyPr/>
        <a:lstStyle/>
        <a:p>
          <a:endParaRPr lang="en-US"/>
        </a:p>
      </dgm:t>
    </dgm:pt>
    <dgm:pt modelId="{5CC9AFC3-5387-FC4B-86F3-50AC3F68436C}" type="pres">
      <dgm:prSet presAssocID="{C6348EE2-45DB-1C4B-A7DE-3B7F8D51ABE1}" presName="dummy1a" presStyleCnt="0"/>
      <dgm:spPr/>
    </dgm:pt>
    <dgm:pt modelId="{011F009E-AC9E-064E-B832-015F1FC3DD3D}" type="pres">
      <dgm:prSet presAssocID="{C6348EE2-45DB-1C4B-A7DE-3B7F8D51ABE1}" presName="dummy1b" presStyleCnt="0"/>
      <dgm:spPr/>
    </dgm:pt>
    <dgm:pt modelId="{D0F4C617-4FC4-F346-BCD3-63F70BB5C032}" type="pres">
      <dgm:prSet presAssocID="{C6348EE2-45DB-1C4B-A7DE-3B7F8D51ABE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94051-80A3-244C-8471-1A5DA93CC9BC}" type="pres">
      <dgm:prSet presAssocID="{C6348EE2-45DB-1C4B-A7DE-3B7F8D51ABE1}" presName="wedge2" presStyleLbl="node1" presStyleIdx="1" presStyleCnt="3"/>
      <dgm:spPr/>
      <dgm:t>
        <a:bodyPr/>
        <a:lstStyle/>
        <a:p>
          <a:endParaRPr lang="en-US"/>
        </a:p>
      </dgm:t>
    </dgm:pt>
    <dgm:pt modelId="{D53667B3-B621-5943-8F51-F5649F911223}" type="pres">
      <dgm:prSet presAssocID="{C6348EE2-45DB-1C4B-A7DE-3B7F8D51ABE1}" presName="dummy2a" presStyleCnt="0"/>
      <dgm:spPr/>
    </dgm:pt>
    <dgm:pt modelId="{DBDEFC80-0A1F-7C40-8AF0-6D497A11BD79}" type="pres">
      <dgm:prSet presAssocID="{C6348EE2-45DB-1C4B-A7DE-3B7F8D51ABE1}" presName="dummy2b" presStyleCnt="0"/>
      <dgm:spPr/>
    </dgm:pt>
    <dgm:pt modelId="{41C6BC30-312B-E54B-B926-8F1F42CF5601}" type="pres">
      <dgm:prSet presAssocID="{C6348EE2-45DB-1C4B-A7DE-3B7F8D51ABE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74AB3-E2C4-9D4E-8646-5082A3772E90}" type="pres">
      <dgm:prSet presAssocID="{C6348EE2-45DB-1C4B-A7DE-3B7F8D51ABE1}" presName="wedge3" presStyleLbl="node1" presStyleIdx="2" presStyleCnt="3"/>
      <dgm:spPr/>
      <dgm:t>
        <a:bodyPr/>
        <a:lstStyle/>
        <a:p>
          <a:endParaRPr lang="en-US"/>
        </a:p>
      </dgm:t>
    </dgm:pt>
    <dgm:pt modelId="{F39919D1-6C27-ED42-B680-1BCC1F67BFED}" type="pres">
      <dgm:prSet presAssocID="{C6348EE2-45DB-1C4B-A7DE-3B7F8D51ABE1}" presName="dummy3a" presStyleCnt="0"/>
      <dgm:spPr/>
    </dgm:pt>
    <dgm:pt modelId="{36DCE29D-B8D7-1940-8B53-87DDE9541C55}" type="pres">
      <dgm:prSet presAssocID="{C6348EE2-45DB-1C4B-A7DE-3B7F8D51ABE1}" presName="dummy3b" presStyleCnt="0"/>
      <dgm:spPr/>
    </dgm:pt>
    <dgm:pt modelId="{21035771-5F47-AD49-B3D3-CCCB490A7CAD}" type="pres">
      <dgm:prSet presAssocID="{C6348EE2-45DB-1C4B-A7DE-3B7F8D51ABE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594A2-6D88-A24E-B663-334A571D85A3}" type="pres">
      <dgm:prSet presAssocID="{E70EFADE-329E-6946-BD09-50B3338A82B2}" presName="arrowWedge1" presStyleLbl="fgSibTrans2D1" presStyleIdx="0" presStyleCnt="3"/>
      <dgm:spPr/>
    </dgm:pt>
    <dgm:pt modelId="{A9910DB7-53A4-0740-A5A3-15A65652127F}" type="pres">
      <dgm:prSet presAssocID="{A5C10DA0-C5BC-0B44-AD9B-8CAB2FD67722}" presName="arrowWedge2" presStyleLbl="fgSibTrans2D1" presStyleIdx="1" presStyleCnt="3"/>
      <dgm:spPr/>
    </dgm:pt>
    <dgm:pt modelId="{B1D76DC6-5EED-A64E-BF1E-1EEA20C4C2A9}" type="pres">
      <dgm:prSet presAssocID="{354772C9-48C8-D24F-85A2-120EF8A35818}" presName="arrowWedge3" presStyleLbl="fgSibTrans2D1" presStyleIdx="2" presStyleCnt="3"/>
      <dgm:spPr/>
    </dgm:pt>
  </dgm:ptLst>
  <dgm:cxnLst>
    <dgm:cxn modelId="{33456701-954C-004F-AA14-82B11815AA84}" srcId="{C6348EE2-45DB-1C4B-A7DE-3B7F8D51ABE1}" destId="{A828A2C2-720C-7148-BA4A-FC023BA7F0DF}" srcOrd="2" destOrd="0" parTransId="{18BAE269-1E02-AE49-9FAC-65A1026E99DB}" sibTransId="{354772C9-48C8-D24F-85A2-120EF8A35818}"/>
    <dgm:cxn modelId="{FF5C5807-782A-4A88-99B1-6FE61754BB14}" type="presOf" srcId="{C6348EE2-45DB-1C4B-A7DE-3B7F8D51ABE1}" destId="{78D4A396-B4A0-B64C-8BD7-D597F9CA789A}" srcOrd="0" destOrd="0" presId="urn:microsoft.com/office/officeart/2005/8/layout/cycle8"/>
    <dgm:cxn modelId="{C5ED02FE-8C1C-4746-B4AE-C4465C3EBB0E}" type="presOf" srcId="{FDA6E23D-F292-1C42-8B3D-522937018434}" destId="{DDB94051-80A3-244C-8471-1A5DA93CC9BC}" srcOrd="0" destOrd="0" presId="urn:microsoft.com/office/officeart/2005/8/layout/cycle8"/>
    <dgm:cxn modelId="{34557CCD-751A-4E31-9361-0186D1A70576}" type="presOf" srcId="{D3A748E6-09A9-D145-A2B6-E1B4BD3B4D28}" destId="{D0F4C617-4FC4-F346-BCD3-63F70BB5C032}" srcOrd="1" destOrd="0" presId="urn:microsoft.com/office/officeart/2005/8/layout/cycle8"/>
    <dgm:cxn modelId="{3AB6A04A-CB4C-8F4D-B7C6-6B238728976D}" srcId="{C6348EE2-45DB-1C4B-A7DE-3B7F8D51ABE1}" destId="{D3A748E6-09A9-D145-A2B6-E1B4BD3B4D28}" srcOrd="0" destOrd="0" parTransId="{B3DA6980-63E6-D649-A405-B67A07204A30}" sibTransId="{E70EFADE-329E-6946-BD09-50B3338A82B2}"/>
    <dgm:cxn modelId="{D94F34AD-C557-42AA-B801-530A19FC6F61}" type="presOf" srcId="{D3A748E6-09A9-D145-A2B6-E1B4BD3B4D28}" destId="{0F19BF62-E35C-8746-AC61-CF950EB4F15F}" srcOrd="0" destOrd="0" presId="urn:microsoft.com/office/officeart/2005/8/layout/cycle8"/>
    <dgm:cxn modelId="{5424FB98-DC9C-497E-88FF-F5EA2DE51BFE}" type="presOf" srcId="{FDA6E23D-F292-1C42-8B3D-522937018434}" destId="{41C6BC30-312B-E54B-B926-8F1F42CF5601}" srcOrd="1" destOrd="0" presId="urn:microsoft.com/office/officeart/2005/8/layout/cycle8"/>
    <dgm:cxn modelId="{51AFDE24-3F96-48E9-BEA1-0CF7C59B2EBE}" type="presOf" srcId="{A828A2C2-720C-7148-BA4A-FC023BA7F0DF}" destId="{23B74AB3-E2C4-9D4E-8646-5082A3772E90}" srcOrd="0" destOrd="0" presId="urn:microsoft.com/office/officeart/2005/8/layout/cycle8"/>
    <dgm:cxn modelId="{D27E24A5-A377-4E68-B289-A452B88C597E}" type="presOf" srcId="{A828A2C2-720C-7148-BA4A-FC023BA7F0DF}" destId="{21035771-5F47-AD49-B3D3-CCCB490A7CAD}" srcOrd="1" destOrd="0" presId="urn:microsoft.com/office/officeart/2005/8/layout/cycle8"/>
    <dgm:cxn modelId="{135BD171-DCDF-8B4D-8F52-933C6D55873F}" srcId="{C6348EE2-45DB-1C4B-A7DE-3B7F8D51ABE1}" destId="{FDA6E23D-F292-1C42-8B3D-522937018434}" srcOrd="1" destOrd="0" parTransId="{7148FB26-B09C-7347-B774-419FC51DEEFA}" sibTransId="{A5C10DA0-C5BC-0B44-AD9B-8CAB2FD67722}"/>
    <dgm:cxn modelId="{FA7D532A-5D8D-4E5B-9E5F-A82E51712AA6}" type="presParOf" srcId="{78D4A396-B4A0-B64C-8BD7-D597F9CA789A}" destId="{0F19BF62-E35C-8746-AC61-CF950EB4F15F}" srcOrd="0" destOrd="0" presId="urn:microsoft.com/office/officeart/2005/8/layout/cycle8"/>
    <dgm:cxn modelId="{6F03C8AF-09EF-45F5-ACB0-7ACCD4BFE1A3}" type="presParOf" srcId="{78D4A396-B4A0-B64C-8BD7-D597F9CA789A}" destId="{5CC9AFC3-5387-FC4B-86F3-50AC3F68436C}" srcOrd="1" destOrd="0" presId="urn:microsoft.com/office/officeart/2005/8/layout/cycle8"/>
    <dgm:cxn modelId="{440A9695-A5FE-47DC-A0B3-50CF5D5FDAF5}" type="presParOf" srcId="{78D4A396-B4A0-B64C-8BD7-D597F9CA789A}" destId="{011F009E-AC9E-064E-B832-015F1FC3DD3D}" srcOrd="2" destOrd="0" presId="urn:microsoft.com/office/officeart/2005/8/layout/cycle8"/>
    <dgm:cxn modelId="{B71E90F4-92DB-4C61-BCAA-5936023FEA31}" type="presParOf" srcId="{78D4A396-B4A0-B64C-8BD7-D597F9CA789A}" destId="{D0F4C617-4FC4-F346-BCD3-63F70BB5C032}" srcOrd="3" destOrd="0" presId="urn:microsoft.com/office/officeart/2005/8/layout/cycle8"/>
    <dgm:cxn modelId="{457C4B43-4E45-4590-8BC6-8699F4C33302}" type="presParOf" srcId="{78D4A396-B4A0-B64C-8BD7-D597F9CA789A}" destId="{DDB94051-80A3-244C-8471-1A5DA93CC9BC}" srcOrd="4" destOrd="0" presId="urn:microsoft.com/office/officeart/2005/8/layout/cycle8"/>
    <dgm:cxn modelId="{B7DD28D2-C4CD-412C-9DE1-617C25502551}" type="presParOf" srcId="{78D4A396-B4A0-B64C-8BD7-D597F9CA789A}" destId="{D53667B3-B621-5943-8F51-F5649F911223}" srcOrd="5" destOrd="0" presId="urn:microsoft.com/office/officeart/2005/8/layout/cycle8"/>
    <dgm:cxn modelId="{35EC0899-EC41-43D1-8D31-E05B445B7500}" type="presParOf" srcId="{78D4A396-B4A0-B64C-8BD7-D597F9CA789A}" destId="{DBDEFC80-0A1F-7C40-8AF0-6D497A11BD79}" srcOrd="6" destOrd="0" presId="urn:microsoft.com/office/officeart/2005/8/layout/cycle8"/>
    <dgm:cxn modelId="{A88C168E-AC64-4914-AFD3-0F1EA83573EF}" type="presParOf" srcId="{78D4A396-B4A0-B64C-8BD7-D597F9CA789A}" destId="{41C6BC30-312B-E54B-B926-8F1F42CF5601}" srcOrd="7" destOrd="0" presId="urn:microsoft.com/office/officeart/2005/8/layout/cycle8"/>
    <dgm:cxn modelId="{E04E4D50-5E75-4E5A-9D31-3FBBFF14EFB9}" type="presParOf" srcId="{78D4A396-B4A0-B64C-8BD7-D597F9CA789A}" destId="{23B74AB3-E2C4-9D4E-8646-5082A3772E90}" srcOrd="8" destOrd="0" presId="urn:microsoft.com/office/officeart/2005/8/layout/cycle8"/>
    <dgm:cxn modelId="{5464FCCA-86E0-4991-B6DC-64B2FC0BC533}" type="presParOf" srcId="{78D4A396-B4A0-B64C-8BD7-D597F9CA789A}" destId="{F39919D1-6C27-ED42-B680-1BCC1F67BFED}" srcOrd="9" destOrd="0" presId="urn:microsoft.com/office/officeart/2005/8/layout/cycle8"/>
    <dgm:cxn modelId="{8B8800AE-64FB-4200-8E5F-CEF49910F958}" type="presParOf" srcId="{78D4A396-B4A0-B64C-8BD7-D597F9CA789A}" destId="{36DCE29D-B8D7-1940-8B53-87DDE9541C55}" srcOrd="10" destOrd="0" presId="urn:microsoft.com/office/officeart/2005/8/layout/cycle8"/>
    <dgm:cxn modelId="{67D1C461-0764-494D-AC64-3854D7A3F6A1}" type="presParOf" srcId="{78D4A396-B4A0-B64C-8BD7-D597F9CA789A}" destId="{21035771-5F47-AD49-B3D3-CCCB490A7CAD}" srcOrd="11" destOrd="0" presId="urn:microsoft.com/office/officeart/2005/8/layout/cycle8"/>
    <dgm:cxn modelId="{0F41EA45-557F-4958-8C74-22D21926395A}" type="presParOf" srcId="{78D4A396-B4A0-B64C-8BD7-D597F9CA789A}" destId="{7AE594A2-6D88-A24E-B663-334A571D85A3}" srcOrd="12" destOrd="0" presId="urn:microsoft.com/office/officeart/2005/8/layout/cycle8"/>
    <dgm:cxn modelId="{9F55376E-9FFF-4B7A-817D-E2F3188C1001}" type="presParOf" srcId="{78D4A396-B4A0-B64C-8BD7-D597F9CA789A}" destId="{A9910DB7-53A4-0740-A5A3-15A65652127F}" srcOrd="13" destOrd="0" presId="urn:microsoft.com/office/officeart/2005/8/layout/cycle8"/>
    <dgm:cxn modelId="{A2E1C241-C5F3-4901-B63C-20B1B8847507}" type="presParOf" srcId="{78D4A396-B4A0-B64C-8BD7-D597F9CA789A}" destId="{B1D76DC6-5EED-A64E-BF1E-1EEA20C4C2A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3B3EF8-E7EA-584D-876A-90E0BD38724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1C36-EB6A-474B-A7AB-1DF34AF51466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Included are: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A253E3-23A5-5041-B385-7313E1287854}" type="parTrans" cxnId="{D499428C-8287-614B-BA6D-BFCCD9131980}">
      <dgm:prSet/>
      <dgm:spPr/>
      <dgm:t>
        <a:bodyPr/>
        <a:lstStyle/>
        <a:p>
          <a:endParaRPr lang="en-US"/>
        </a:p>
      </dgm:t>
    </dgm:pt>
    <dgm:pt modelId="{4B80055B-3DE0-5043-9658-1C5C79249F08}" type="sibTrans" cxnId="{D499428C-8287-614B-BA6D-BFCCD9131980}">
      <dgm:prSet/>
      <dgm:spPr/>
      <dgm:t>
        <a:bodyPr/>
        <a:lstStyle/>
        <a:p>
          <a:endParaRPr lang="en-US"/>
        </a:p>
      </dgm:t>
    </dgm:pt>
    <dgm:pt modelId="{AE40A611-F20E-DC43-9FB5-D8199AC9522B}">
      <dgm:prSet/>
      <dgm:spPr/>
      <dgm:t>
        <a:bodyPr/>
        <a:lstStyle/>
        <a:p>
          <a:r>
            <a:rPr lang="en-US" dirty="0" smtClean="0"/>
            <a:t>Authority key identifier</a:t>
          </a:r>
        </a:p>
      </dgm:t>
    </dgm:pt>
    <dgm:pt modelId="{A4A1EE95-47C1-BA49-8C32-267FE7D3EB99}" type="parTrans" cxnId="{20265F91-D16F-F94B-A9DB-6A1A551C0286}">
      <dgm:prSet/>
      <dgm:spPr/>
      <dgm:t>
        <a:bodyPr/>
        <a:lstStyle/>
        <a:p>
          <a:endParaRPr lang="en-US"/>
        </a:p>
      </dgm:t>
    </dgm:pt>
    <dgm:pt modelId="{32B1E3C1-2CE1-5841-BC5B-B3E3098C0289}" type="sibTrans" cxnId="{20265F91-D16F-F94B-A9DB-6A1A551C0286}">
      <dgm:prSet/>
      <dgm:spPr/>
      <dgm:t>
        <a:bodyPr/>
        <a:lstStyle/>
        <a:p>
          <a:endParaRPr lang="en-US"/>
        </a:p>
      </dgm:t>
    </dgm:pt>
    <dgm:pt modelId="{B38E3D57-8108-7741-844D-170579FB3752}">
      <dgm:prSet/>
      <dgm:spPr/>
      <dgm:t>
        <a:bodyPr/>
        <a:lstStyle/>
        <a:p>
          <a:r>
            <a:rPr lang="en-US" dirty="0" smtClean="0"/>
            <a:t>Subject key identifier</a:t>
          </a:r>
        </a:p>
      </dgm:t>
    </dgm:pt>
    <dgm:pt modelId="{B661EE95-1647-364F-8352-BB2074BECFC6}" type="parTrans" cxnId="{83B0C141-607C-A74C-8FBA-ABDF25ED8A68}">
      <dgm:prSet/>
      <dgm:spPr/>
      <dgm:t>
        <a:bodyPr/>
        <a:lstStyle/>
        <a:p>
          <a:endParaRPr lang="en-US"/>
        </a:p>
      </dgm:t>
    </dgm:pt>
    <dgm:pt modelId="{4D1C3327-20F1-4D4F-BE5B-4AF91F788349}" type="sibTrans" cxnId="{83B0C141-607C-A74C-8FBA-ABDF25ED8A68}">
      <dgm:prSet/>
      <dgm:spPr/>
      <dgm:t>
        <a:bodyPr/>
        <a:lstStyle/>
        <a:p>
          <a:endParaRPr lang="en-US"/>
        </a:p>
      </dgm:t>
    </dgm:pt>
    <dgm:pt modelId="{CBC43BC7-4BB4-D348-9656-D1BD6221ECDE}">
      <dgm:prSet/>
      <dgm:spPr/>
      <dgm:t>
        <a:bodyPr/>
        <a:lstStyle/>
        <a:p>
          <a:r>
            <a:rPr lang="en-US" dirty="0" smtClean="0"/>
            <a:t>Key usage</a:t>
          </a:r>
        </a:p>
      </dgm:t>
    </dgm:pt>
    <dgm:pt modelId="{C9315C82-2AA9-2547-9DC8-A9CD984A78EE}" type="parTrans" cxnId="{A5402C2D-59C6-8243-9866-5EF34C7F31AE}">
      <dgm:prSet/>
      <dgm:spPr/>
      <dgm:t>
        <a:bodyPr/>
        <a:lstStyle/>
        <a:p>
          <a:endParaRPr lang="en-US"/>
        </a:p>
      </dgm:t>
    </dgm:pt>
    <dgm:pt modelId="{E24D05B6-04B0-2E44-BE95-FA886ED7DA95}" type="sibTrans" cxnId="{A5402C2D-59C6-8243-9866-5EF34C7F31AE}">
      <dgm:prSet/>
      <dgm:spPr/>
      <dgm:t>
        <a:bodyPr/>
        <a:lstStyle/>
        <a:p>
          <a:endParaRPr lang="en-US"/>
        </a:p>
      </dgm:t>
    </dgm:pt>
    <dgm:pt modelId="{FE0DDF16-8A70-1742-B395-4967B2CB32E0}">
      <dgm:prSet/>
      <dgm:spPr/>
      <dgm:t>
        <a:bodyPr/>
        <a:lstStyle/>
        <a:p>
          <a:r>
            <a:rPr lang="en-US" dirty="0" smtClean="0"/>
            <a:t>Private-key usage period</a:t>
          </a:r>
        </a:p>
      </dgm:t>
    </dgm:pt>
    <dgm:pt modelId="{71F4FDEA-1041-1B40-B6DB-F9473CC6F887}" type="parTrans" cxnId="{0213547E-0CAA-C14D-A0C7-99259991D01E}">
      <dgm:prSet/>
      <dgm:spPr/>
      <dgm:t>
        <a:bodyPr/>
        <a:lstStyle/>
        <a:p>
          <a:endParaRPr lang="en-US"/>
        </a:p>
      </dgm:t>
    </dgm:pt>
    <dgm:pt modelId="{C1E8F4A9-F343-8446-B66B-EBD018F32018}" type="sibTrans" cxnId="{0213547E-0CAA-C14D-A0C7-99259991D01E}">
      <dgm:prSet/>
      <dgm:spPr/>
      <dgm:t>
        <a:bodyPr/>
        <a:lstStyle/>
        <a:p>
          <a:endParaRPr lang="en-US"/>
        </a:p>
      </dgm:t>
    </dgm:pt>
    <dgm:pt modelId="{63188A6B-5209-604D-BF39-7498A55B6AE3}">
      <dgm:prSet/>
      <dgm:spPr/>
      <dgm:t>
        <a:bodyPr/>
        <a:lstStyle/>
        <a:p>
          <a:r>
            <a:rPr lang="en-US" dirty="0" smtClean="0"/>
            <a:t>Certificate policies</a:t>
          </a:r>
        </a:p>
      </dgm:t>
    </dgm:pt>
    <dgm:pt modelId="{FF59602A-2DC1-A347-B3D5-8FA3ADDA062C}" type="parTrans" cxnId="{BCC12AC5-4D05-7D43-81BC-9A5B987B8ECE}">
      <dgm:prSet/>
      <dgm:spPr/>
      <dgm:t>
        <a:bodyPr/>
        <a:lstStyle/>
        <a:p>
          <a:endParaRPr lang="en-US"/>
        </a:p>
      </dgm:t>
    </dgm:pt>
    <dgm:pt modelId="{5C50A0E9-3762-BF46-B707-F3DDAB8442A4}" type="sibTrans" cxnId="{BCC12AC5-4D05-7D43-81BC-9A5B987B8ECE}">
      <dgm:prSet/>
      <dgm:spPr/>
      <dgm:t>
        <a:bodyPr/>
        <a:lstStyle/>
        <a:p>
          <a:endParaRPr lang="en-US"/>
        </a:p>
      </dgm:t>
    </dgm:pt>
    <dgm:pt modelId="{49EE5954-40DF-DC44-8ADC-2B63839BB8FD}">
      <dgm:prSet/>
      <dgm:spPr/>
      <dgm:t>
        <a:bodyPr/>
        <a:lstStyle/>
        <a:p>
          <a:r>
            <a:rPr lang="en-US" dirty="0" smtClean="0"/>
            <a:t>Policy mappings</a:t>
          </a:r>
          <a:endParaRPr lang="en-AU" dirty="0"/>
        </a:p>
      </dgm:t>
    </dgm:pt>
    <dgm:pt modelId="{76B034B5-D189-1449-9C9C-4EC8844232AE}" type="parTrans" cxnId="{36DC31A0-176C-F34C-BB84-FCF79E41CEE8}">
      <dgm:prSet/>
      <dgm:spPr/>
      <dgm:t>
        <a:bodyPr/>
        <a:lstStyle/>
        <a:p>
          <a:endParaRPr lang="en-US"/>
        </a:p>
      </dgm:t>
    </dgm:pt>
    <dgm:pt modelId="{A338804A-9725-A94D-9AFB-5CBC3A344B00}" type="sibTrans" cxnId="{36DC31A0-176C-F34C-BB84-FCF79E41CEE8}">
      <dgm:prSet/>
      <dgm:spPr/>
      <dgm:t>
        <a:bodyPr/>
        <a:lstStyle/>
        <a:p>
          <a:endParaRPr lang="en-US"/>
        </a:p>
      </dgm:t>
    </dgm:pt>
    <dgm:pt modelId="{1AFCA0BC-197D-0E49-AC32-AC5D0AE98762}" type="pres">
      <dgm:prSet presAssocID="{093B3EF8-E7EA-584D-876A-90E0BD3872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1D9981-55C7-D54A-9D00-9C8DCE061238}" type="pres">
      <dgm:prSet presAssocID="{732F1C36-EB6A-474B-A7AB-1DF34AF51466}" presName="parentText" presStyleLbl="node1" presStyleIdx="0" presStyleCnt="1" custScaleX="39241" custLinFactNeighborX="-27848" custLinFactNeighborY="-113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4B829-6521-8F46-B1D2-6ACF161E5891}" type="pres">
      <dgm:prSet presAssocID="{732F1C36-EB6A-474B-A7AB-1DF34AF5146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5BA664-F8F6-452F-B2BF-18611C5CA4D3}" type="presOf" srcId="{49EE5954-40DF-DC44-8ADC-2B63839BB8FD}" destId="{8584B829-6521-8F46-B1D2-6ACF161E5891}" srcOrd="0" destOrd="5" presId="urn:microsoft.com/office/officeart/2005/8/layout/vList2"/>
    <dgm:cxn modelId="{220D8F51-0DC5-4E12-8F6E-DBA798B4B041}" type="presOf" srcId="{CBC43BC7-4BB4-D348-9656-D1BD6221ECDE}" destId="{8584B829-6521-8F46-B1D2-6ACF161E5891}" srcOrd="0" destOrd="2" presId="urn:microsoft.com/office/officeart/2005/8/layout/vList2"/>
    <dgm:cxn modelId="{10534649-B2C5-4746-9FF3-DBC35099DD08}" type="presOf" srcId="{AE40A611-F20E-DC43-9FB5-D8199AC9522B}" destId="{8584B829-6521-8F46-B1D2-6ACF161E5891}" srcOrd="0" destOrd="0" presId="urn:microsoft.com/office/officeart/2005/8/layout/vList2"/>
    <dgm:cxn modelId="{A5402C2D-59C6-8243-9866-5EF34C7F31AE}" srcId="{732F1C36-EB6A-474B-A7AB-1DF34AF51466}" destId="{CBC43BC7-4BB4-D348-9656-D1BD6221ECDE}" srcOrd="2" destOrd="0" parTransId="{C9315C82-2AA9-2547-9DC8-A9CD984A78EE}" sibTransId="{E24D05B6-04B0-2E44-BE95-FA886ED7DA95}"/>
    <dgm:cxn modelId="{5483F3B2-04E3-4A78-9EBC-AC57D476DE27}" type="presOf" srcId="{B38E3D57-8108-7741-844D-170579FB3752}" destId="{8584B829-6521-8F46-B1D2-6ACF161E5891}" srcOrd="0" destOrd="1" presId="urn:microsoft.com/office/officeart/2005/8/layout/vList2"/>
    <dgm:cxn modelId="{D888511E-12D1-4072-BD0A-164865EDA32C}" type="presOf" srcId="{732F1C36-EB6A-474B-A7AB-1DF34AF51466}" destId="{081D9981-55C7-D54A-9D00-9C8DCE061238}" srcOrd="0" destOrd="0" presId="urn:microsoft.com/office/officeart/2005/8/layout/vList2"/>
    <dgm:cxn modelId="{0730D1AB-27B4-4312-88AC-E2D31E535384}" type="presOf" srcId="{63188A6B-5209-604D-BF39-7498A55B6AE3}" destId="{8584B829-6521-8F46-B1D2-6ACF161E5891}" srcOrd="0" destOrd="4" presId="urn:microsoft.com/office/officeart/2005/8/layout/vList2"/>
    <dgm:cxn modelId="{0213547E-0CAA-C14D-A0C7-99259991D01E}" srcId="{732F1C36-EB6A-474B-A7AB-1DF34AF51466}" destId="{FE0DDF16-8A70-1742-B395-4967B2CB32E0}" srcOrd="3" destOrd="0" parTransId="{71F4FDEA-1041-1B40-B6DB-F9473CC6F887}" sibTransId="{C1E8F4A9-F343-8446-B66B-EBD018F32018}"/>
    <dgm:cxn modelId="{83B0C141-607C-A74C-8FBA-ABDF25ED8A68}" srcId="{732F1C36-EB6A-474B-A7AB-1DF34AF51466}" destId="{B38E3D57-8108-7741-844D-170579FB3752}" srcOrd="1" destOrd="0" parTransId="{B661EE95-1647-364F-8352-BB2074BECFC6}" sibTransId="{4D1C3327-20F1-4D4F-BE5B-4AF91F788349}"/>
    <dgm:cxn modelId="{20265F91-D16F-F94B-A9DB-6A1A551C0286}" srcId="{732F1C36-EB6A-474B-A7AB-1DF34AF51466}" destId="{AE40A611-F20E-DC43-9FB5-D8199AC9522B}" srcOrd="0" destOrd="0" parTransId="{A4A1EE95-47C1-BA49-8C32-267FE7D3EB99}" sibTransId="{32B1E3C1-2CE1-5841-BC5B-B3E3098C0289}"/>
    <dgm:cxn modelId="{5F167317-5E44-412D-9969-E604A6D31600}" type="presOf" srcId="{FE0DDF16-8A70-1742-B395-4967B2CB32E0}" destId="{8584B829-6521-8F46-B1D2-6ACF161E5891}" srcOrd="0" destOrd="3" presId="urn:microsoft.com/office/officeart/2005/8/layout/vList2"/>
    <dgm:cxn modelId="{BCC12AC5-4D05-7D43-81BC-9A5B987B8ECE}" srcId="{732F1C36-EB6A-474B-A7AB-1DF34AF51466}" destId="{63188A6B-5209-604D-BF39-7498A55B6AE3}" srcOrd="4" destOrd="0" parTransId="{FF59602A-2DC1-A347-B3D5-8FA3ADDA062C}" sibTransId="{5C50A0E9-3762-BF46-B707-F3DDAB8442A4}"/>
    <dgm:cxn modelId="{36DC31A0-176C-F34C-BB84-FCF79E41CEE8}" srcId="{732F1C36-EB6A-474B-A7AB-1DF34AF51466}" destId="{49EE5954-40DF-DC44-8ADC-2B63839BB8FD}" srcOrd="5" destOrd="0" parTransId="{76B034B5-D189-1449-9C9C-4EC8844232AE}" sibTransId="{A338804A-9725-A94D-9AFB-5CBC3A344B00}"/>
    <dgm:cxn modelId="{5BFC7A2D-9D26-4238-A78E-54475C43F625}" type="presOf" srcId="{093B3EF8-E7EA-584D-876A-90E0BD38724E}" destId="{1AFCA0BC-197D-0E49-AC32-AC5D0AE98762}" srcOrd="0" destOrd="0" presId="urn:microsoft.com/office/officeart/2005/8/layout/vList2"/>
    <dgm:cxn modelId="{D499428C-8287-614B-BA6D-BFCCD9131980}" srcId="{093B3EF8-E7EA-584D-876A-90E0BD38724E}" destId="{732F1C36-EB6A-474B-A7AB-1DF34AF51466}" srcOrd="0" destOrd="0" parTransId="{66A253E3-23A5-5041-B385-7313E1287854}" sibTransId="{4B80055B-3DE0-5043-9658-1C5C79249F08}"/>
    <dgm:cxn modelId="{1C34E519-2C3F-4B17-83C5-58B3BB0ED109}" type="presParOf" srcId="{1AFCA0BC-197D-0E49-AC32-AC5D0AE98762}" destId="{081D9981-55C7-D54A-9D00-9C8DCE061238}" srcOrd="0" destOrd="0" presId="urn:microsoft.com/office/officeart/2005/8/layout/vList2"/>
    <dgm:cxn modelId="{48AC3EC3-E84F-43C5-9BB7-EB663D98BB77}" type="presParOf" srcId="{1AFCA0BC-197D-0E49-AC32-AC5D0AE98762}" destId="{8584B829-6521-8F46-B1D2-6ACF161E589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FD422-CACC-E94C-8EC8-B1AB4ADE95D5}">
      <dsp:nvSpPr>
        <dsp:cNvPr id="0" name=""/>
        <dsp:cNvSpPr/>
      </dsp:nvSpPr>
      <dsp:spPr>
        <a:xfrm>
          <a:off x="2229382" y="0"/>
          <a:ext cx="5840578" cy="5105401"/>
        </a:xfrm>
        <a:prstGeom prst="rightArrow">
          <a:avLst>
            <a:gd name="adj1" fmla="val 70000"/>
            <a:gd name="adj2" fmla="val 50000"/>
          </a:avLst>
        </a:prstGeom>
        <a:solidFill>
          <a:schemeClr val="bg1"/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 can select a key and physically deliver it to B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 third party can select the key and physically deliver it to A and B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If A and B have previously and recently used a key, one party can transmit the new key to the other, encrypted using the old key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If A and B each has an encrypted connection to a third party C, C can deliver a key on the encrypted links to A and B</a:t>
          </a:r>
          <a:endParaRPr lang="en-US" sz="1600" b="1" kern="1200" dirty="0"/>
        </a:p>
      </dsp:txBody>
      <dsp:txXfrm>
        <a:off x="3689527" y="765810"/>
        <a:ext cx="2847282" cy="3573781"/>
      </dsp:txXfrm>
    </dsp:sp>
    <dsp:sp modelId="{1D46FCAE-7D96-CA42-9A2E-9F9C5A569DF8}">
      <dsp:nvSpPr>
        <dsp:cNvPr id="0" name=""/>
        <dsp:cNvSpPr/>
      </dsp:nvSpPr>
      <dsp:spPr>
        <a:xfrm>
          <a:off x="769237" y="1092555"/>
          <a:ext cx="2920289" cy="29202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Given parties A and B, key distribution can be achieved in a number of ways:</a:t>
          </a:r>
          <a:endParaRPr lang="en-US" sz="2300" kern="1200" dirty="0"/>
        </a:p>
      </dsp:txBody>
      <dsp:txXfrm>
        <a:off x="1196903" y="1520221"/>
        <a:ext cx="2064957" cy="2064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CD291-4ABD-E849-B5EA-3E45B57ABFE6}">
      <dsp:nvSpPr>
        <dsp:cNvPr id="0" name=""/>
        <dsp:cNvSpPr/>
      </dsp:nvSpPr>
      <dsp:spPr>
        <a:xfrm>
          <a:off x="0" y="2560612"/>
          <a:ext cx="8382000" cy="19809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a connectionless protocol there is no explicit connection initiation or termination, thus it is not obvious how often one needs to change the session key</a:t>
          </a:r>
          <a:endParaRPr lang="en-US" sz="1600" kern="1200" dirty="0"/>
        </a:p>
      </dsp:txBody>
      <dsp:txXfrm>
        <a:off x="0" y="2560612"/>
        <a:ext cx="2514600" cy="1980902"/>
      </dsp:txXfrm>
    </dsp:sp>
    <dsp:sp modelId="{1D6FFA14-3C7E-5C49-819D-8F25DC5DEA03}">
      <dsp:nvSpPr>
        <dsp:cNvPr id="0" name=""/>
        <dsp:cNvSpPr/>
      </dsp:nvSpPr>
      <dsp:spPr>
        <a:xfrm>
          <a:off x="0" y="249559"/>
          <a:ext cx="8382000" cy="19809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connection-oriented protocols one choice is to use the same session key for the length of time that the connection is open, using a new session key for each new session</a:t>
          </a:r>
          <a:endParaRPr lang="en-US" sz="1600" kern="1200" dirty="0"/>
        </a:p>
      </dsp:txBody>
      <dsp:txXfrm>
        <a:off x="0" y="249559"/>
        <a:ext cx="2514600" cy="1980902"/>
      </dsp:txXfrm>
    </dsp:sp>
    <dsp:sp modelId="{E42A840D-8093-7043-975E-A1210CD24AB9}">
      <dsp:nvSpPr>
        <dsp:cNvPr id="0" name=""/>
        <dsp:cNvSpPr/>
      </dsp:nvSpPr>
      <dsp:spPr>
        <a:xfrm>
          <a:off x="4126416" y="414635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 security manager must balance competing considerations:</a:t>
          </a:r>
          <a:endParaRPr lang="en-US" sz="1700" kern="1200" dirty="0"/>
        </a:p>
      </dsp:txBody>
      <dsp:txXfrm>
        <a:off x="4174765" y="462984"/>
        <a:ext cx="2379429" cy="1554053"/>
      </dsp:txXfrm>
    </dsp:sp>
    <dsp:sp modelId="{691EDF75-8B08-A44D-989B-07679ED7B89A}">
      <dsp:nvSpPr>
        <dsp:cNvPr id="0" name=""/>
        <dsp:cNvSpPr/>
      </dsp:nvSpPr>
      <dsp:spPr>
        <a:xfrm>
          <a:off x="3754996" y="2065387"/>
          <a:ext cx="1609483" cy="660300"/>
        </a:xfrm>
        <a:custGeom>
          <a:avLst/>
          <a:gdLst/>
          <a:ahLst/>
          <a:cxnLst/>
          <a:rect l="0" t="0" r="0" b="0"/>
          <a:pathLst>
            <a:path>
              <a:moveTo>
                <a:pt x="1609483" y="0"/>
              </a:moveTo>
              <a:lnTo>
                <a:pt x="1609483" y="330150"/>
              </a:lnTo>
              <a:lnTo>
                <a:pt x="0" y="330150"/>
              </a:lnTo>
              <a:lnTo>
                <a:pt x="0" y="6603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27232-1E10-314A-808C-2F28F4419D11}">
      <dsp:nvSpPr>
        <dsp:cNvPr id="0" name=""/>
        <dsp:cNvSpPr/>
      </dsp:nvSpPr>
      <dsp:spPr>
        <a:xfrm>
          <a:off x="2516932" y="2725687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more frequently session keys are exchanged, the more secure they are</a:t>
          </a:r>
          <a:endParaRPr lang="en-US" sz="1700" kern="1200" dirty="0"/>
        </a:p>
      </dsp:txBody>
      <dsp:txXfrm>
        <a:off x="2565281" y="2774036"/>
        <a:ext cx="2379429" cy="1554053"/>
      </dsp:txXfrm>
    </dsp:sp>
    <dsp:sp modelId="{50EBB433-A0C9-2E40-86A3-1D2A8E1DEABC}">
      <dsp:nvSpPr>
        <dsp:cNvPr id="0" name=""/>
        <dsp:cNvSpPr/>
      </dsp:nvSpPr>
      <dsp:spPr>
        <a:xfrm>
          <a:off x="5364479" y="2065387"/>
          <a:ext cx="1609483" cy="66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150"/>
              </a:lnTo>
              <a:lnTo>
                <a:pt x="1609483" y="330150"/>
              </a:lnTo>
              <a:lnTo>
                <a:pt x="1609483" y="6603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F837B-FC93-3145-B224-A6C4B1408C14}">
      <dsp:nvSpPr>
        <dsp:cNvPr id="0" name=""/>
        <dsp:cNvSpPr/>
      </dsp:nvSpPr>
      <dsp:spPr>
        <a:xfrm>
          <a:off x="5735899" y="2725687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distribution of session keys delays the start of any exchange and places a burden on network capacity</a:t>
          </a:r>
          <a:endParaRPr lang="en-US" sz="1700" kern="1200" dirty="0"/>
        </a:p>
      </dsp:txBody>
      <dsp:txXfrm>
        <a:off x="5784248" y="2774036"/>
        <a:ext cx="2379429" cy="15540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25FFE-6756-FA40-9EA6-2226FA9DEC18}">
      <dsp:nvSpPr>
        <dsp:cNvPr id="0" name=""/>
        <dsp:cNvSpPr/>
      </dsp:nvSpPr>
      <dsp:spPr>
        <a:xfrm>
          <a:off x="457200" y="-7623"/>
          <a:ext cx="2743200" cy="191262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F566F2-840D-C843-A056-9EDE93E4B3E3}">
      <dsp:nvSpPr>
        <dsp:cNvPr id="0" name=""/>
        <dsp:cNvSpPr/>
      </dsp:nvSpPr>
      <dsp:spPr>
        <a:xfrm>
          <a:off x="3810000" y="0"/>
          <a:ext cx="3810000" cy="210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Drawbacks:</a:t>
          </a:r>
          <a:endParaRPr lang="en-US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tag length is limited to 8 bits, limiting its flexibility and functionality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Because the tag is not transmitted in clear form, it can be used only at the point of decryption, limiting the ways in which key use can be controlled</a:t>
          </a:r>
          <a:endParaRPr lang="en-US" sz="1600" kern="1200" dirty="0"/>
        </a:p>
      </dsp:txBody>
      <dsp:txXfrm>
        <a:off x="3810000" y="0"/>
        <a:ext cx="3810000" cy="2108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84419-FB33-2E44-955E-B74E269E8EC7}">
      <dsp:nvSpPr>
        <dsp:cNvPr id="0" name=""/>
        <dsp:cNvSpPr/>
      </dsp:nvSpPr>
      <dsp:spPr>
        <a:xfrm rot="5400000">
          <a:off x="3606800" y="-1277620"/>
          <a:ext cx="1076960" cy="3901440"/>
        </a:xfrm>
        <a:prstGeom prst="round2SameRect">
          <a:avLst/>
        </a:prstGeom>
        <a:solidFill>
          <a:schemeClr val="bg1"/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600" kern="1200" dirty="0" smtClean="0"/>
            <a:t>Performance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600" kern="1200" dirty="0" smtClean="0"/>
            <a:t>Backward compatibility</a:t>
          </a:r>
          <a:endParaRPr lang="en-AU" sz="2600" kern="1200" dirty="0"/>
        </a:p>
      </dsp:txBody>
      <dsp:txXfrm rot="-5400000">
        <a:off x="2194561" y="187192"/>
        <a:ext cx="3848867" cy="971814"/>
      </dsp:txXfrm>
    </dsp:sp>
    <dsp:sp modelId="{3E43EF61-104C-CE44-9170-FAB80B8B2734}">
      <dsp:nvSpPr>
        <dsp:cNvPr id="0" name=""/>
        <dsp:cNvSpPr/>
      </dsp:nvSpPr>
      <dsp:spPr>
        <a:xfrm>
          <a:off x="0" y="0"/>
          <a:ext cx="2194560" cy="1346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100" kern="1200" dirty="0" smtClean="0"/>
            <a:t>Rationale:</a:t>
          </a:r>
          <a:endParaRPr lang="en-US" sz="3100" kern="1200" dirty="0"/>
        </a:p>
      </dsp:txBody>
      <dsp:txXfrm>
        <a:off x="65716" y="65716"/>
        <a:ext cx="2063128" cy="12147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E7E64-D275-2E42-9662-39C3596309EE}">
      <dsp:nvSpPr>
        <dsp:cNvPr id="0" name=""/>
        <dsp:cNvSpPr/>
      </dsp:nvSpPr>
      <dsp:spPr>
        <a:xfrm>
          <a:off x="1384920" y="0"/>
          <a:ext cx="4581128" cy="4581128"/>
        </a:xfrm>
        <a:prstGeom prst="diamond">
          <a:avLst/>
        </a:prstGeom>
        <a:solidFill>
          <a:schemeClr val="accent1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6D00B8-271E-D940-81E8-400514989AA7}">
      <dsp:nvSpPr>
        <dsp:cNvPr id="0" name=""/>
        <dsp:cNvSpPr/>
      </dsp:nvSpPr>
      <dsp:spPr>
        <a:xfrm>
          <a:off x="1820127" y="435207"/>
          <a:ext cx="1786639" cy="1786639"/>
        </a:xfrm>
        <a:prstGeom prst="roundRect">
          <a:avLst/>
        </a:prstGeom>
        <a:solidFill>
          <a:schemeClr val="bg1"/>
        </a:solidFill>
        <a:ln>
          <a:noFill/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 announcement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907344" y="522424"/>
        <a:ext cx="1612205" cy="1612205"/>
      </dsp:txXfrm>
    </dsp:sp>
    <dsp:sp modelId="{538ED783-8646-9A4E-928D-11D8F659505E}">
      <dsp:nvSpPr>
        <dsp:cNvPr id="0" name=""/>
        <dsp:cNvSpPr/>
      </dsp:nvSpPr>
      <dsp:spPr>
        <a:xfrm>
          <a:off x="3744200" y="435207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Publicly available directory</a:t>
          </a:r>
        </a:p>
      </dsp:txBody>
      <dsp:txXfrm>
        <a:off x="3831417" y="522424"/>
        <a:ext cx="1612205" cy="1612205"/>
      </dsp:txXfrm>
    </dsp:sp>
    <dsp:sp modelId="{3312D2CB-51B2-1B41-93F4-1FB5EC23A0A3}">
      <dsp:nvSpPr>
        <dsp:cNvPr id="0" name=""/>
        <dsp:cNvSpPr/>
      </dsp:nvSpPr>
      <dsp:spPr>
        <a:xfrm>
          <a:off x="1820127" y="2359280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Public-key authority</a:t>
          </a:r>
        </a:p>
      </dsp:txBody>
      <dsp:txXfrm>
        <a:off x="1907344" y="2446497"/>
        <a:ext cx="1612205" cy="1612205"/>
      </dsp:txXfrm>
    </dsp:sp>
    <dsp:sp modelId="{88DDC718-A30F-D842-9D3F-15D1CB398EE5}">
      <dsp:nvSpPr>
        <dsp:cNvPr id="0" name=""/>
        <dsp:cNvSpPr/>
      </dsp:nvSpPr>
      <dsp:spPr>
        <a:xfrm>
          <a:off x="3744200" y="2359280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Public-key certificates</a:t>
          </a:r>
        </a:p>
      </dsp:txBody>
      <dsp:txXfrm>
        <a:off x="3831417" y="2446497"/>
        <a:ext cx="1612205" cy="16122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6CC99-65DF-C54D-87BF-E319C6A76B01}">
      <dsp:nvSpPr>
        <dsp:cNvPr id="0" name=""/>
        <dsp:cNvSpPr/>
      </dsp:nvSpPr>
      <dsp:spPr>
        <a:xfrm rot="5400000">
          <a:off x="3322320" y="-922020"/>
          <a:ext cx="1645920" cy="3901440"/>
        </a:xfrm>
        <a:prstGeom prst="round2SameRect">
          <a:avLst/>
        </a:prstGeom>
        <a:solidFill>
          <a:schemeClr val="bg1"/>
        </a:solidFill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700" kern="1200" dirty="0" smtClean="0"/>
            <a:t>Any user with access to the public key of the CA can verify the user public key that was certified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700" kern="1200" dirty="0" smtClean="0"/>
            <a:t>No party other than the certification authority can modify the certificate without this being detected</a:t>
          </a:r>
        </a:p>
      </dsp:txBody>
      <dsp:txXfrm rot="-5400000">
        <a:off x="2194561" y="286086"/>
        <a:ext cx="3821093" cy="1485226"/>
      </dsp:txXfrm>
    </dsp:sp>
    <dsp:sp modelId="{0C8AC54C-E587-EC4F-9B8B-70A8685B8864}">
      <dsp:nvSpPr>
        <dsp:cNvPr id="0" name=""/>
        <dsp:cNvSpPr/>
      </dsp:nvSpPr>
      <dsp:spPr>
        <a:xfrm>
          <a:off x="0" y="0"/>
          <a:ext cx="2194560" cy="2057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 dirty="0" smtClean="0"/>
            <a:t>User certificates generated by a CA have the following characteristics:</a:t>
          </a:r>
          <a:endParaRPr lang="en-US" sz="2100" kern="1200" dirty="0"/>
        </a:p>
      </dsp:txBody>
      <dsp:txXfrm>
        <a:off x="100434" y="100434"/>
        <a:ext cx="1993692" cy="18565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9BF62-E35C-8746-AC61-CF950EB4F15F}">
      <dsp:nvSpPr>
        <dsp:cNvPr id="0" name=""/>
        <dsp:cNvSpPr/>
      </dsp:nvSpPr>
      <dsp:spPr>
        <a:xfrm>
          <a:off x="385541" y="562355"/>
          <a:ext cx="3328416" cy="332841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identifier</a:t>
          </a:r>
        </a:p>
      </dsp:txBody>
      <dsp:txXfrm>
        <a:off x="2139695" y="1267663"/>
        <a:ext cx="1188720" cy="990600"/>
      </dsp:txXfrm>
    </dsp:sp>
    <dsp:sp modelId="{DDB94051-80A3-244C-8471-1A5DA93CC9BC}">
      <dsp:nvSpPr>
        <dsp:cNvPr id="0" name=""/>
        <dsp:cNvSpPr/>
      </dsp:nvSpPr>
      <dsp:spPr>
        <a:xfrm>
          <a:off x="316991" y="681227"/>
          <a:ext cx="3328416" cy="332841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criticality indicator</a:t>
          </a:r>
        </a:p>
      </dsp:txBody>
      <dsp:txXfrm>
        <a:off x="1109472" y="2840736"/>
        <a:ext cx="1783080" cy="871728"/>
      </dsp:txXfrm>
    </dsp:sp>
    <dsp:sp modelId="{23B74AB3-E2C4-9D4E-8646-5082A3772E90}">
      <dsp:nvSpPr>
        <dsp:cNvPr id="0" name=""/>
        <dsp:cNvSpPr/>
      </dsp:nvSpPr>
      <dsp:spPr>
        <a:xfrm>
          <a:off x="248442" y="562355"/>
          <a:ext cx="3328416" cy="332841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value</a:t>
          </a:r>
        </a:p>
      </dsp:txBody>
      <dsp:txXfrm>
        <a:off x="633983" y="1267663"/>
        <a:ext cx="1188720" cy="990600"/>
      </dsp:txXfrm>
    </dsp:sp>
    <dsp:sp modelId="{7AE594A2-6D88-A24E-B663-334A571D85A3}">
      <dsp:nvSpPr>
        <dsp:cNvPr id="0" name=""/>
        <dsp:cNvSpPr/>
      </dsp:nvSpPr>
      <dsp:spPr>
        <a:xfrm>
          <a:off x="179771" y="356311"/>
          <a:ext cx="3740505" cy="374050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910DB7-53A4-0740-A5A3-15A65652127F}">
      <dsp:nvSpPr>
        <dsp:cNvPr id="0" name=""/>
        <dsp:cNvSpPr/>
      </dsp:nvSpPr>
      <dsp:spPr>
        <a:xfrm>
          <a:off x="110947" y="474972"/>
          <a:ext cx="3740505" cy="374050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D76DC6-5EED-A64E-BF1E-1EEA20C4C2A9}">
      <dsp:nvSpPr>
        <dsp:cNvPr id="0" name=""/>
        <dsp:cNvSpPr/>
      </dsp:nvSpPr>
      <dsp:spPr>
        <a:xfrm>
          <a:off x="42122" y="356311"/>
          <a:ext cx="3740505" cy="374050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D9981-55C7-D54A-9D00-9C8DCE061238}">
      <dsp:nvSpPr>
        <dsp:cNvPr id="0" name=""/>
        <dsp:cNvSpPr/>
      </dsp:nvSpPr>
      <dsp:spPr>
        <a:xfrm>
          <a:off x="152391" y="0"/>
          <a:ext cx="2362229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Included are: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4375" y="31984"/>
        <a:ext cx="2298261" cy="591232"/>
      </dsp:txXfrm>
    </dsp:sp>
    <dsp:sp modelId="{8584B829-6521-8F46-B1D2-6ACF161E5891}">
      <dsp:nvSpPr>
        <dsp:cNvPr id="0" name=""/>
        <dsp:cNvSpPr/>
      </dsp:nvSpPr>
      <dsp:spPr>
        <a:xfrm>
          <a:off x="0" y="665039"/>
          <a:ext cx="6019800" cy="2144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12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Authority key identifier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Subject key identifier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Key usage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Private-key usage period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Certificate policies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Policy mappings</a:t>
          </a:r>
          <a:endParaRPr lang="en-AU" sz="2200" kern="1200" dirty="0"/>
        </a:p>
      </dsp:txBody>
      <dsp:txXfrm>
        <a:off x="0" y="665039"/>
        <a:ext cx="6019800" cy="2144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2016/11/29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955838-9FA1-9E47-8919-696C2FF9289F}" type="slidenum">
              <a:rPr lang="en-AU">
                <a:latin typeface="Arial" pitchFamily="-84" charset="0"/>
              </a:rPr>
              <a:pPr/>
              <a:t>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7F8C1-3CF9-5D49-9E3D-0F315BFC7ECE}" type="slidenum">
              <a:rPr lang="en-AU">
                <a:latin typeface="Arial" pitchFamily="-84" charset="0"/>
              </a:rPr>
              <a:pPr/>
              <a:t>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9FB78-89AD-3049-A8F0-35701971E8F7}" type="slidenum">
              <a:rPr lang="en-AU" smtClean="0">
                <a:latin typeface="Arial" pitchFamily="-84" charset="0"/>
              </a:rPr>
              <a:pPr/>
              <a:t>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EA31A-520D-304F-A38B-1F1887CC10F1}" type="slidenum">
              <a:rPr lang="en-AU" smtClean="0">
                <a:latin typeface="Arial" pitchFamily="-84" charset="0"/>
              </a:rPr>
              <a:pPr/>
              <a:t>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C1F251-F2BF-2F41-9253-24B474ADADF3}" type="slidenum">
              <a:rPr lang="en-AU">
                <a:latin typeface="Arial" pitchFamily="-84" charset="0"/>
              </a:rPr>
              <a:pPr/>
              <a:t>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7</a:t>
            </a:fld>
            <a:endParaRPr lang="en-A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8</a:t>
            </a:fld>
            <a:endParaRPr lang="en-A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9</a:t>
            </a:fld>
            <a:endParaRPr lang="en-A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10</a:t>
            </a:fld>
            <a:endParaRPr lang="en-A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11</a:t>
            </a:fld>
            <a:endParaRPr lang="en-A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12</a:t>
            </a:fld>
            <a:endParaRPr lang="en-A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13</a:t>
            </a:fld>
            <a:endParaRPr lang="en-A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7D236-D39B-8D48-8FA7-ACEFB855E1DC}" type="slidenum">
              <a:rPr lang="en-AU" smtClean="0">
                <a:latin typeface="Arial" pitchFamily="-84" charset="0"/>
              </a:rPr>
              <a:pPr/>
              <a:t>14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27136" y="4690269"/>
            <a:ext cx="5716655" cy="4443413"/>
          </a:xfrm>
        </p:spPr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6289F4-DC04-6C49-9A4A-A57BC9F20F8B}" type="slidenum">
              <a:rPr lang="en-AU" smtClean="0">
                <a:latin typeface="Arial" pitchFamily="-84" charset="0"/>
              </a:rPr>
              <a:pPr/>
              <a:t>15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9CC4B-E702-F146-B92F-BB3F9B8260BB}" type="slidenum">
              <a:rPr lang="en-AU" smtClean="0">
                <a:latin typeface="Arial" pitchFamily="-84" charset="0"/>
              </a:rPr>
              <a:pPr/>
              <a:t>16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5FCD2-568B-8742-B94B-EF2FEB64AF67}" type="slidenum">
              <a:rPr lang="en-AU">
                <a:latin typeface="Arial" pitchFamily="-84" charset="0"/>
              </a:rPr>
              <a:pPr/>
              <a:t>17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19348-A1EE-F14E-A7EA-FBBC37105F9E}" type="slidenum">
              <a:rPr lang="en-AU">
                <a:latin typeface="Arial" pitchFamily="-84" charset="0"/>
              </a:rPr>
              <a:pPr/>
              <a:t>18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BF2906-A066-BF4B-824F-C315311E1D25}" type="slidenum">
              <a:rPr lang="en-AU">
                <a:latin typeface="Arial" pitchFamily="-84" charset="0"/>
              </a:rPr>
              <a:pPr/>
              <a:t>19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3CB501-04F5-DC48-849C-E7BE19000CF4}" type="slidenum">
              <a:rPr lang="en-AU">
                <a:latin typeface="Arial" pitchFamily="-84" charset="0"/>
              </a:rPr>
              <a:pPr/>
              <a:t>20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285FE-2E1B-0049-90BE-02092BABA698}" type="slidenum">
              <a:rPr lang="en-AU">
                <a:latin typeface="Arial" pitchFamily="-84" charset="0"/>
              </a:rPr>
              <a:pPr/>
              <a:t>21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6BE9DD-FAEF-B245-AB3D-3C9E9F791F6E}" type="slidenum">
              <a:rPr lang="en-AU">
                <a:latin typeface="Arial" pitchFamily="-84" charset="0"/>
              </a:rPr>
              <a:pPr/>
              <a:t>23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24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25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12B16-6466-8C4A-81C3-3037CE27040E}" type="slidenum">
              <a:rPr lang="en-AU">
                <a:latin typeface="Arial" pitchFamily="-84" charset="0"/>
              </a:rPr>
              <a:pPr/>
              <a:t>26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969C93-6595-1E4A-95D2-3A523A96D1D5}" type="slidenum">
              <a:rPr lang="en-AU">
                <a:latin typeface="Arial" pitchFamily="-84" charset="0"/>
              </a:rPr>
              <a:pPr/>
              <a:t>27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5D107-17E1-5343-A6E3-457D4175B5C5}" type="slidenum">
              <a:rPr lang="en-AU" smtClean="0">
                <a:latin typeface="Arial" pitchFamily="-84" charset="0"/>
              </a:rPr>
              <a:pPr/>
              <a:t>28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CDBDED-61C6-8F41-AE68-976731605B75}" type="slidenum">
              <a:rPr lang="en-AU">
                <a:latin typeface="Arial" pitchFamily="-84" charset="0"/>
              </a:rPr>
              <a:pPr/>
              <a:t>29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82FE7C-BE7B-F44C-9AB9-BB18B997F788}" type="slidenum">
              <a:rPr lang="en-AU">
                <a:latin typeface="Arial" pitchFamily="-84" charset="0"/>
              </a:rPr>
              <a:pPr/>
              <a:t>30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57A029-562A-4549-B887-8FE2BD073D0F}" type="slidenum">
              <a:rPr lang="en-AU">
                <a:latin typeface="Arial" pitchFamily="-84" charset="0"/>
              </a:rPr>
              <a:pPr/>
              <a:t>31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02756-F6DC-B74A-8B2E-13AFBEF7825A}" type="slidenum">
              <a:rPr lang="en-AU">
                <a:latin typeface="Arial" pitchFamily="-84" charset="0"/>
              </a:rPr>
              <a:pPr/>
              <a:t>32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E07BC0-9617-824C-B135-83E19E3ECDD0}" type="slidenum">
              <a:rPr lang="en-AU">
                <a:latin typeface="Arial" pitchFamily="-84" charset="0"/>
              </a:rPr>
              <a:pPr/>
              <a:t>33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34</a:t>
            </a:fld>
            <a:endParaRPr lang="en-AU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35</a:t>
            </a:fld>
            <a:endParaRPr lang="en-AU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53E9B-EDAB-D844-94C7-F93CE176129D}" type="slidenum">
              <a:rPr lang="en-AU">
                <a:latin typeface="Arial" pitchFamily="-84" charset="0"/>
              </a:rPr>
              <a:pPr/>
              <a:t>36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690269"/>
            <a:ext cx="5438140" cy="4772554"/>
          </a:xfrm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DF68F5-7980-6047-B4DD-25768EA9B677}" type="slidenum">
              <a:rPr lang="en-AU">
                <a:latin typeface="Arial" pitchFamily="-84" charset="0"/>
              </a:rPr>
              <a:pPr/>
              <a:t>37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690269"/>
            <a:ext cx="5438140" cy="4854840"/>
          </a:xfrm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8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2016: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5400" dirty="0" smtClean="0">
                <a:ea typeface="Arial" pitchFamily="-84" charset="0"/>
                <a:cs typeface="Arial" pitchFamily="-84" charset="0"/>
              </a:rPr>
              <a:t>Key Management and Distribution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[Stallings 2014])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Key Distribution Technique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The term refers to the means of delivering a key to two parties who wish to exchange data without allowing others to see the key</a:t>
            </a:r>
          </a:p>
          <a:p>
            <a:r>
              <a:rPr lang="en-AU" altLang="zh-TW" dirty="0" smtClean="0"/>
              <a:t>Why is it needed?</a:t>
            </a:r>
          </a:p>
          <a:p>
            <a:pPr lvl="1"/>
            <a:r>
              <a:rPr lang="en-AU" altLang="zh-TW" dirty="0" smtClean="0"/>
              <a:t>For symmetric encryption to work, the two parties to an exchange must share the same key, and that key must be protected from access by others</a:t>
            </a:r>
          </a:p>
          <a:p>
            <a:pPr lvl="1"/>
            <a:r>
              <a:rPr lang="en-AU" altLang="zh-TW" dirty="0" smtClean="0"/>
              <a:t>Frequent key changes are desirable to limit the amount of data compromised if an attacker learns the key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08520" y="1340768"/>
          <a:ext cx="8839199" cy="5105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639433">
            <a:off x="7612351" y="3570693"/>
            <a:ext cx="1531312" cy="690958"/>
          </a:xfrm>
          <a:prstGeom prst="rect">
            <a:avLst/>
          </a:prstGeom>
          <a:scene3d>
            <a:camera prst="orthographicFront">
              <a:rot lat="0" lon="1199981" rev="0"/>
            </a:camera>
            <a:lightRig rig="threePt" dir="t"/>
          </a:scene3d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 Key Distribution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1.pdf"/>
          <p:cNvPicPr>
            <a:picLocks noChangeAspect="1"/>
          </p:cNvPicPr>
          <p:nvPr/>
        </p:nvPicPr>
        <p:blipFill>
          <a:blip r:embed="rId3" cstate="print"/>
          <a:srcRect t="11818" b="12727"/>
          <a:stretch>
            <a:fillRect/>
          </a:stretch>
        </p:blipFill>
        <p:spPr>
          <a:xfrm>
            <a:off x="1028442" y="144187"/>
            <a:ext cx="7124958" cy="695722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2.pdf"/>
          <p:cNvPicPr>
            <a:picLocks noChangeAspect="1"/>
          </p:cNvPicPr>
          <p:nvPr/>
        </p:nvPicPr>
        <p:blipFill>
          <a:blip r:embed="rId3" cstate="print"/>
          <a:srcRect l="2353" t="10000" r="4706" b="10909"/>
          <a:stretch>
            <a:fillRect/>
          </a:stretch>
        </p:blipFill>
        <p:spPr>
          <a:xfrm>
            <a:off x="1524000" y="215854"/>
            <a:ext cx="6252299" cy="688555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4-3.pdf"/>
          <p:cNvPicPr>
            <a:picLocks noChangeAspect="1"/>
          </p:cNvPicPr>
          <p:nvPr/>
        </p:nvPicPr>
        <p:blipFill>
          <a:blip r:embed="rId3" cstate="print"/>
          <a:srcRect l="3529" t="6364" r="5882" b="36364"/>
          <a:stretch>
            <a:fillRect/>
          </a:stretch>
        </p:blipFill>
        <p:spPr>
          <a:xfrm>
            <a:off x="381000" y="116632"/>
            <a:ext cx="8382097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Key Control</a:t>
            </a:r>
            <a:endParaRPr 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For communication among entities within the same local domain, the local KDC is responsible for key distribution</a:t>
            </a:r>
          </a:p>
          <a:p>
            <a:pPr lvl="1"/>
            <a:r>
              <a:rPr lang="en-US" altLang="zh-TW" sz="2400" dirty="0" smtClean="0"/>
              <a:t>If two entities in different domains desire a shared key, then the corresponding local KDC’s can communicate through a global KDC</a:t>
            </a:r>
          </a:p>
          <a:p>
            <a:r>
              <a:rPr lang="en-US" altLang="zh-TW" sz="2800" dirty="0" smtClean="0"/>
              <a:t>The hierarchy can be of three or more layers</a:t>
            </a:r>
          </a:p>
          <a:p>
            <a:r>
              <a:rPr lang="en-US" altLang="zh-TW" sz="2800" dirty="0" smtClean="0"/>
              <a:t>A hierarchy minimizes the effort involved in master key distribution, because most master keys are those shared by a local KDC with its local entities</a:t>
            </a:r>
          </a:p>
          <a:p>
            <a:pPr lvl="1"/>
            <a:r>
              <a:rPr lang="en-US" altLang="zh-TW" sz="2400" dirty="0" smtClean="0"/>
              <a:t>Limits the range of a faulty or subverted KDC to its local area only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Key Lifetime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81001" y="1628800"/>
          <a:ext cx="8382000" cy="4791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4.pdf"/>
          <p:cNvPicPr>
            <a:picLocks noChangeAspect="1"/>
          </p:cNvPicPr>
          <p:nvPr/>
        </p:nvPicPr>
        <p:blipFill>
          <a:blip r:embed="rId3" cstate="print"/>
          <a:srcRect l="3529" t="3636" b="11818"/>
          <a:stretch>
            <a:fillRect/>
          </a:stretch>
        </p:blipFill>
        <p:spPr>
          <a:xfrm>
            <a:off x="1600200" y="116632"/>
            <a:ext cx="6072779" cy="68874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5.pdf"/>
          <p:cNvPicPr>
            <a:picLocks noChangeAspect="1"/>
          </p:cNvPicPr>
          <p:nvPr/>
        </p:nvPicPr>
        <p:blipFill>
          <a:blip r:embed="rId3" cstate="print"/>
          <a:srcRect t="30000" b="30909"/>
          <a:stretch>
            <a:fillRect/>
          </a:stretch>
        </p:blipFill>
        <p:spPr>
          <a:xfrm>
            <a:off x="0" y="1323466"/>
            <a:ext cx="9144000" cy="4625814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Key Usage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4653136"/>
            <a:ext cx="2197100" cy="1993900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concept of a key hierarchy and the use of automated key distribution techniques greatly reduce the number of keys that must be manually managed and distributed</a:t>
            </a:r>
          </a:p>
          <a:p>
            <a:r>
              <a:rPr lang="en-US" altLang="zh-TW" dirty="0" smtClean="0"/>
              <a:t>It may also be desirable to impose some control on the way in which automatically distributed keys are used</a:t>
            </a:r>
          </a:p>
          <a:p>
            <a:pPr lvl="1"/>
            <a:r>
              <a:rPr lang="en-US" altLang="zh-TW" dirty="0" smtClean="0"/>
              <a:t>For example, in addition to separating                   master keys from session keys, we may                      wish to define different types of                             session keys on the basis of use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Controls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838200" y="4572000"/>
          <a:ext cx="7620000" cy="210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7400" y="4495800"/>
            <a:ext cx="1249180" cy="1524000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Associate a tag with each key</a:t>
            </a:r>
          </a:p>
          <a:p>
            <a:pPr lvl="1"/>
            <a:r>
              <a:rPr lang="en-US" altLang="zh-TW" sz="2400" dirty="0" smtClean="0"/>
              <a:t>For use with DES and making use of the extra 8 bits in each 64-bit DES key</a:t>
            </a:r>
          </a:p>
          <a:p>
            <a:pPr lvl="1"/>
            <a:r>
              <a:rPr lang="en-US" altLang="zh-TW" sz="2400" dirty="0" smtClean="0"/>
              <a:t>The eight non-key bits ordinarily reserved for parity checking form the key tag</a:t>
            </a:r>
          </a:p>
          <a:p>
            <a:pPr lvl="1"/>
            <a:r>
              <a:rPr lang="en-US" altLang="zh-TW" sz="2400" dirty="0" smtClean="0"/>
              <a:t>As the tag is embedded in the key, it is encrypted along with the key when that key is distributed, thus providing protection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6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470" y="171400"/>
            <a:ext cx="8875059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7.pdf"/>
          <p:cNvPicPr>
            <a:picLocks noChangeAspect="1"/>
          </p:cNvPicPr>
          <p:nvPr/>
        </p:nvPicPr>
        <p:blipFill>
          <a:blip r:embed="rId3" cstate="print"/>
          <a:srcRect l="6364" t="24706" r="8182" b="24706"/>
          <a:stretch>
            <a:fillRect/>
          </a:stretch>
        </p:blipFill>
        <p:spPr>
          <a:xfrm>
            <a:off x="0" y="1766412"/>
            <a:ext cx="9144001" cy="4182868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/>
              <a:t>Simple Key </a:t>
            </a:r>
            <a:r>
              <a:rPr lang="en-US" altLang="zh-TW" sz="3600" dirty="0" smtClean="0"/>
              <a:t>Distribution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Using Asymmetric Encryption</a:t>
            </a:r>
            <a:endParaRPr kumimoji="1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sp>
        <p:nvSpPr>
          <p:cNvPr id="9" name="文字方塊 8"/>
          <p:cNvSpPr txBox="1"/>
          <p:nvPr/>
        </p:nvSpPr>
        <p:spPr>
          <a:xfrm>
            <a:off x="611560" y="5877272"/>
            <a:ext cx="768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Calibri" pitchFamily="34" charset="0"/>
              </a:rPr>
              <a:t>But the scheme is vulnerable to man-in-the-middle attacks.</a:t>
            </a:r>
            <a:endParaRPr lang="zh-TW" alt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0" dirty="0" smtClean="0">
                <a:ea typeface="+mj-ea"/>
                <a:cs typeface="+mj-cs"/>
              </a:rPr>
              <a:t>Man-in-the-Middle Attack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13A34-AFE8-4E23-BFAA-59C4D71AE4EF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6" name="Picture 5" descr="f8.pdf"/>
          <p:cNvPicPr>
            <a:picLocks noChangeAspect="1"/>
          </p:cNvPicPr>
          <p:nvPr/>
        </p:nvPicPr>
        <p:blipFill>
          <a:blip r:embed="rId3" cstate="print"/>
          <a:srcRect r="5882"/>
          <a:stretch>
            <a:fillRect/>
          </a:stretch>
        </p:blipFill>
        <p:spPr>
          <a:xfrm>
            <a:off x="3844636" y="0"/>
            <a:ext cx="5299364" cy="7286673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9.pdf"/>
          <p:cNvPicPr>
            <a:picLocks noChangeAspect="1"/>
          </p:cNvPicPr>
          <p:nvPr/>
        </p:nvPicPr>
        <p:blipFill>
          <a:blip r:embed="rId3" cstate="print"/>
          <a:srcRect l="6364" t="20000" r="8182" b="21176"/>
          <a:stretch>
            <a:fillRect/>
          </a:stretch>
        </p:blipFill>
        <p:spPr>
          <a:xfrm>
            <a:off x="0" y="1844824"/>
            <a:ext cx="9169167" cy="4877415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/>
              <a:t>Secret Key Distribution with Confidentiality and Authentication</a:t>
            </a:r>
            <a:endParaRPr kumimoji="1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Hybrid Scheme</a:t>
            </a:r>
            <a:endParaRPr lang="en-AU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600200" y="5105400"/>
          <a:ext cx="6096000" cy="134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In use on IBM mainframes</a:t>
            </a:r>
          </a:p>
          <a:p>
            <a:r>
              <a:rPr lang="en-AU" altLang="zh-TW" dirty="0" smtClean="0"/>
              <a:t>Retains the use of a key distribution </a:t>
            </a:r>
            <a:r>
              <a:rPr lang="en-AU" altLang="zh-TW" dirty="0" err="1" smtClean="0"/>
              <a:t>center</a:t>
            </a:r>
            <a:r>
              <a:rPr lang="en-AU" altLang="zh-TW" dirty="0" smtClean="0"/>
              <a:t> (KDC) that shares a secret master key with each user and distributes secret session keys encrypted with the master key</a:t>
            </a:r>
          </a:p>
          <a:p>
            <a:r>
              <a:rPr lang="en-AU" altLang="zh-TW" dirty="0" smtClean="0"/>
              <a:t>A public-key scheme is used to distribute the master keys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Distribution of Public Keys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325488" y="2520280"/>
          <a:ext cx="7350968" cy="45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Several techniques have been proposed for the distribution of public keys. They may be grouped into the following schemes: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0.pdf"/>
          <p:cNvPicPr>
            <a:picLocks noChangeAspect="1"/>
          </p:cNvPicPr>
          <p:nvPr/>
        </p:nvPicPr>
        <p:blipFill>
          <a:blip r:embed="rId3" cstate="print"/>
          <a:srcRect l="6364" t="17647" r="7273" b="18824"/>
          <a:stretch>
            <a:fillRect/>
          </a:stretch>
        </p:blipFill>
        <p:spPr>
          <a:xfrm>
            <a:off x="36848" y="1447800"/>
            <a:ext cx="9107152" cy="5176704"/>
          </a:xfrm>
          <a:prstGeom prst="rect">
            <a:avLst/>
          </a:prstGeom>
        </p:spPr>
      </p:pic>
      <p:sp>
        <p:nvSpPr>
          <p:cNvPr id="5" name="標題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AU" altLang="zh-TW" sz="420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Public Announcement</a:t>
            </a:r>
            <a:endParaRPr kumimoji="1" lang="zh-TW" altLang="en-US" sz="4200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1.pdf"/>
          <p:cNvPicPr>
            <a:picLocks noChangeAspect="1"/>
          </p:cNvPicPr>
          <p:nvPr/>
        </p:nvPicPr>
        <p:blipFill>
          <a:blip r:embed="rId3" cstate="print"/>
          <a:srcRect l="5455" t="11765" r="7273" b="14118"/>
          <a:stretch>
            <a:fillRect/>
          </a:stretch>
        </p:blipFill>
        <p:spPr>
          <a:xfrm>
            <a:off x="-43946" y="692696"/>
            <a:ext cx="9187946" cy="6029561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7" name="Picture 6" descr="f12.pdf"/>
          <p:cNvPicPr>
            <a:picLocks noChangeAspect="1"/>
          </p:cNvPicPr>
          <p:nvPr/>
        </p:nvPicPr>
        <p:blipFill>
          <a:blip r:embed="rId3" cstate="print"/>
          <a:srcRect t="4545" b="31818"/>
          <a:stretch>
            <a:fillRect/>
          </a:stretch>
        </p:blipFill>
        <p:spPr>
          <a:xfrm>
            <a:off x="381000" y="149322"/>
            <a:ext cx="8441894" cy="695208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Certificates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The public-key authority could somehow become the bottleneck of performance</a:t>
            </a:r>
          </a:p>
          <a:p>
            <a:r>
              <a:rPr lang="en-AU" altLang="zh-TW" dirty="0" smtClean="0"/>
              <a:t> An alternative is to use certificates</a:t>
            </a:r>
          </a:p>
          <a:p>
            <a:pPr lvl="1"/>
            <a:r>
              <a:rPr lang="en-AU" altLang="zh-TW" dirty="0" smtClean="0"/>
              <a:t>They work reliably as if the keys were obtained directly from a public-key authority</a:t>
            </a:r>
          </a:p>
          <a:p>
            <a:pPr lvl="1"/>
            <a:r>
              <a:rPr lang="en-AU" altLang="zh-TW" dirty="0" smtClean="0"/>
              <a:t>A certificate essentially consists of:</a:t>
            </a:r>
          </a:p>
          <a:p>
            <a:pPr lvl="2"/>
            <a:r>
              <a:rPr lang="en-AU" altLang="zh-TW" dirty="0" smtClean="0"/>
              <a:t>A  public key</a:t>
            </a:r>
          </a:p>
          <a:p>
            <a:pPr lvl="2"/>
            <a:r>
              <a:rPr lang="en-AU" altLang="zh-TW" dirty="0" smtClean="0"/>
              <a:t>An identifier of the key owner</a:t>
            </a:r>
          </a:p>
          <a:p>
            <a:pPr lvl="2"/>
            <a:r>
              <a:rPr lang="en-AU" altLang="zh-TW" dirty="0" smtClean="0"/>
              <a:t>The whole block signed by a trusted certificate authority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6" name="Picture 5" descr="f13.pdf"/>
          <p:cNvPicPr>
            <a:picLocks noChangeAspect="1"/>
          </p:cNvPicPr>
          <p:nvPr/>
        </p:nvPicPr>
        <p:blipFill>
          <a:blip r:embed="rId3" cstate="print"/>
          <a:srcRect t="13636" b="10909"/>
          <a:stretch>
            <a:fillRect/>
          </a:stretch>
        </p:blipFill>
        <p:spPr>
          <a:xfrm>
            <a:off x="1156159" y="116632"/>
            <a:ext cx="7023267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X.509 Certificates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Part of the X.500 series of recommendations that define a directory service</a:t>
            </a:r>
          </a:p>
          <a:p>
            <a:pPr lvl="1"/>
            <a:r>
              <a:rPr lang="en-AU" altLang="zh-TW" dirty="0" smtClean="0"/>
              <a:t>The directory is a server or distributed set of servers that maintains a database of information about users</a:t>
            </a:r>
          </a:p>
          <a:p>
            <a:r>
              <a:rPr lang="en-AU" altLang="zh-TW" dirty="0" smtClean="0"/>
              <a:t>X.509 defines a framework for the provision of authentication services by the X.500 directory to its users</a:t>
            </a:r>
          </a:p>
          <a:p>
            <a:pPr lvl="1"/>
            <a:r>
              <a:rPr lang="en-AU" altLang="zh-TW" dirty="0" smtClean="0"/>
              <a:t>Was initially issued in 1988 with the latest revision in 2000</a:t>
            </a:r>
          </a:p>
          <a:p>
            <a:pPr lvl="1"/>
            <a:r>
              <a:rPr lang="en-AU" altLang="zh-TW" dirty="0" smtClean="0"/>
              <a:t>Based on the use of public-key cryptography and digital signatures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X.509 Certificates (cont.)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AU" altLang="zh-TW" dirty="0" smtClean="0"/>
              <a:t>Does not dictate the use of a specific algorithm but recommends RSA</a:t>
            </a:r>
          </a:p>
          <a:p>
            <a:pPr lvl="1"/>
            <a:r>
              <a:rPr lang="en-AU" altLang="zh-TW" dirty="0" smtClean="0"/>
              <a:t>Does not dictate a specific hash algorithm</a:t>
            </a:r>
          </a:p>
          <a:p>
            <a:r>
              <a:rPr lang="en-AU" altLang="zh-TW" dirty="0" smtClean="0"/>
              <a:t>Each certificate contains the public key of a user and is signed with the private key of a trusted certification authority</a:t>
            </a:r>
          </a:p>
          <a:p>
            <a:r>
              <a:rPr lang="en-AU" altLang="zh-TW" dirty="0" smtClean="0"/>
              <a:t>X.509 defines alternative authentication protocols based on the use of public-key certificates</a:t>
            </a:r>
          </a:p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14.pdf"/>
          <p:cNvPicPr>
            <a:picLocks noChangeAspect="1"/>
          </p:cNvPicPr>
          <p:nvPr/>
        </p:nvPicPr>
        <p:blipFill>
          <a:blip r:embed="rId3" cstate="print"/>
          <a:srcRect t="17273" b="8182"/>
          <a:stretch>
            <a:fillRect/>
          </a:stretch>
        </p:blipFill>
        <p:spPr>
          <a:xfrm>
            <a:off x="-252536" y="433648"/>
            <a:ext cx="9673530" cy="93320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文字方塊 1"/>
          <p:cNvSpPr txBox="1"/>
          <p:nvPr/>
        </p:nvSpPr>
        <p:spPr>
          <a:xfrm>
            <a:off x="179512" y="644404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Source: Figure 14.14 in [Stallings 2014].</a:t>
            </a:r>
            <a:endParaRPr lang="zh-TW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3612776" cy="1537447"/>
          </a:xfrm>
        </p:spPr>
        <p:txBody>
          <a:bodyPr/>
          <a:lstStyle/>
          <a:p>
            <a:r>
              <a:rPr lang="en-AU" sz="4800" dirty="0" smtClean="0"/>
              <a:t>Certificates</a:t>
            </a:r>
            <a:endParaRPr lang="en-AU" sz="480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885859" y="381001"/>
            <a:ext cx="3813174" cy="6172199"/>
          </a:xfrm>
        </p:spPr>
        <p:txBody>
          <a:bodyPr>
            <a:normAutofit/>
          </a:bodyPr>
          <a:lstStyle/>
          <a:p>
            <a:pPr lvl="1"/>
            <a:r>
              <a:rPr lang="en-AU" sz="2400" dirty="0" smtClean="0"/>
              <a:t>Version</a:t>
            </a:r>
          </a:p>
          <a:p>
            <a:pPr lvl="1"/>
            <a:r>
              <a:rPr lang="en-AU" sz="2400" dirty="0" smtClean="0"/>
              <a:t>Serial number</a:t>
            </a:r>
          </a:p>
          <a:p>
            <a:pPr lvl="1"/>
            <a:r>
              <a:rPr lang="en-AU" sz="2400" dirty="0" smtClean="0"/>
              <a:t>Signature algorithm identifier</a:t>
            </a:r>
          </a:p>
          <a:p>
            <a:pPr lvl="1"/>
            <a:r>
              <a:rPr lang="en-AU" sz="2400" dirty="0" smtClean="0"/>
              <a:t>Issuer name</a:t>
            </a:r>
          </a:p>
          <a:p>
            <a:pPr lvl="1"/>
            <a:r>
              <a:rPr lang="en-AU" sz="2400" dirty="0" smtClean="0"/>
              <a:t>Period of validity</a:t>
            </a:r>
          </a:p>
          <a:p>
            <a:pPr lvl="1"/>
            <a:r>
              <a:rPr lang="en-AU" sz="2400" dirty="0" smtClean="0"/>
              <a:t>Subject name</a:t>
            </a:r>
          </a:p>
          <a:p>
            <a:pPr lvl="1"/>
            <a:r>
              <a:rPr lang="en-AU" sz="2400" dirty="0" smtClean="0"/>
              <a:t>Subject’s public-key information</a:t>
            </a:r>
          </a:p>
          <a:p>
            <a:pPr lvl="1"/>
            <a:r>
              <a:rPr lang="en-AU" sz="2400" dirty="0" smtClean="0"/>
              <a:t>Issuer unique identifier </a:t>
            </a:r>
          </a:p>
          <a:p>
            <a:pPr lvl="1"/>
            <a:r>
              <a:rPr lang="en-AU" sz="2400" dirty="0" smtClean="0"/>
              <a:t>Subject unique identifier </a:t>
            </a:r>
          </a:p>
          <a:p>
            <a:pPr lvl="1"/>
            <a:r>
              <a:rPr lang="en-AU" sz="2400" dirty="0" smtClean="0"/>
              <a:t>Extensions</a:t>
            </a:r>
          </a:p>
          <a:p>
            <a:pPr lvl="1"/>
            <a:r>
              <a:rPr lang="en-AU" sz="2400" dirty="0" smtClean="0"/>
              <a:t>Signature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381000" y="2362200"/>
            <a:ext cx="3612776" cy="3200400"/>
          </a:xfrm>
        </p:spPr>
        <p:txBody>
          <a:bodyPr>
            <a:normAutofit fontScale="92500" lnSpcReduction="20000"/>
          </a:bodyPr>
          <a:lstStyle/>
          <a:p>
            <a:r>
              <a:rPr lang="en-AU" sz="3892" dirty="0" smtClean="0"/>
              <a:t>Created by a trusted Certification Authority (CA) and have the following elements: </a:t>
            </a:r>
          </a:p>
          <a:p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9200" y="1982788"/>
            <a:ext cx="2057400" cy="15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13A34-AFE8-4E23-BFAA-59C4D71AE4EF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15.pdf"/>
          <p:cNvPicPr>
            <a:picLocks noChangeAspect="1"/>
          </p:cNvPicPr>
          <p:nvPr/>
        </p:nvPicPr>
        <p:blipFill>
          <a:blip r:embed="rId3" cstate="print"/>
          <a:srcRect t="18182" b="14545"/>
          <a:stretch>
            <a:fillRect/>
          </a:stretch>
        </p:blipFill>
        <p:spPr>
          <a:xfrm>
            <a:off x="685800" y="116632"/>
            <a:ext cx="7877524" cy="685800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a </a:t>
            </a:r>
            <a:r>
              <a:rPr lang="en-AU" dirty="0" smtClean="0"/>
              <a:t>Certificate </a:t>
            </a:r>
            <a:endParaRPr lang="en-AU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62125"/>
            <a:ext cx="7772399" cy="4867275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  <a:buNone/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AU" sz="3800" dirty="0" smtClean="0">
                <a:cs typeface="ＭＳ Ｐゴシック" pitchFamily="-84" charset="-128"/>
              </a:rPr>
              <a:t>Because certificates are unforgeable, they can be placed in a directory without the need for the directory to make special efforts to protect them</a:t>
            </a:r>
          </a:p>
          <a:p>
            <a:pPr lvl="1"/>
            <a:r>
              <a:rPr lang="en-AU" sz="3500" dirty="0" smtClean="0"/>
              <a:t>In addition, a user can transmit his or her certificate directly to other users</a:t>
            </a:r>
          </a:p>
          <a:p>
            <a:r>
              <a:rPr lang="en-AU" sz="3800" dirty="0" smtClean="0">
                <a:cs typeface="ＭＳ Ｐゴシック" pitchFamily="-84" charset="-128"/>
              </a:rPr>
              <a:t>Once B is in possession of A’s certificate, B has confidence that messages it encrypts with A’s public key will be secure from eavesdropping and that messages signed with A’s private key are unforgeable</a:t>
            </a:r>
            <a:endParaRPr lang="en-AU" sz="3800" dirty="0">
              <a:cs typeface="ＭＳ Ｐゴシック" pitchFamily="-84" charset="-128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00336" y="1268760"/>
          <a:ext cx="6096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16.pdf"/>
          <p:cNvPicPr>
            <a:picLocks noChangeAspect="1"/>
          </p:cNvPicPr>
          <p:nvPr/>
        </p:nvPicPr>
        <p:blipFill>
          <a:blip r:embed="rId3" cstate="print"/>
          <a:srcRect t="7273" b="7273"/>
          <a:stretch>
            <a:fillRect/>
          </a:stretch>
        </p:blipFill>
        <p:spPr>
          <a:xfrm>
            <a:off x="1471277" y="116632"/>
            <a:ext cx="6201445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Certificate Revocation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74394"/>
          </a:xfrm>
        </p:spPr>
        <p:txBody>
          <a:bodyPr/>
          <a:lstStyle/>
          <a:p>
            <a:r>
              <a:rPr lang="en-US" altLang="zh-TW" sz="2800" dirty="0" smtClean="0"/>
              <a:t>Each certificate includes a period of validity</a:t>
            </a:r>
          </a:p>
          <a:p>
            <a:pPr lvl="1"/>
            <a:r>
              <a:rPr lang="en-US" altLang="zh-TW" sz="2400" dirty="0" smtClean="0"/>
              <a:t>Typically, a new certificate is issued just before the expiration of the old one</a:t>
            </a:r>
          </a:p>
          <a:p>
            <a:r>
              <a:rPr lang="en-US" altLang="zh-TW" sz="2800" dirty="0" smtClean="0"/>
              <a:t>It may be desirable on occasion to revoke a certificate before it expires, for one of the following reasons:</a:t>
            </a:r>
          </a:p>
          <a:p>
            <a:pPr lvl="1"/>
            <a:r>
              <a:rPr lang="en-US" altLang="zh-TW" sz="2400" dirty="0" smtClean="0"/>
              <a:t>The user’s private key is assumed to be compromised</a:t>
            </a:r>
          </a:p>
          <a:p>
            <a:pPr lvl="1"/>
            <a:r>
              <a:rPr lang="en-US" altLang="zh-TW" sz="2400" dirty="0" smtClean="0"/>
              <a:t>The user is no longer certified by this CA</a:t>
            </a:r>
          </a:p>
          <a:p>
            <a:pPr lvl="1"/>
            <a:r>
              <a:rPr lang="en-US" altLang="zh-TW" sz="2400" dirty="0" smtClean="0"/>
              <a:t>The CA’s certificate is assumed to be compromised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>
                <a:cs typeface="+mn-cs"/>
              </a:rPr>
              <a:t>Each CA must maintain a list consisting of all revoked but not expired certificates issued by that CA</a:t>
            </a:r>
          </a:p>
          <a:p>
            <a:pPr lvl="1"/>
            <a:r>
              <a:rPr lang="en-US" altLang="zh-TW" sz="2400" dirty="0" smtClean="0"/>
              <a:t>These lists should be posted on the directory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X.509 Version 3</a:t>
            </a:r>
            <a:endParaRPr lang="en-AU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1340768"/>
            <a:ext cx="4032448" cy="5256584"/>
          </a:xfrm>
        </p:spPr>
        <p:txBody>
          <a:bodyPr>
            <a:noAutofit/>
          </a:bodyPr>
          <a:lstStyle/>
          <a:p>
            <a:r>
              <a:rPr lang="en-AU" sz="2000" dirty="0" smtClean="0"/>
              <a:t>Version 2 format does not convey all of the information that recent design and implementation experience has shown to be needed</a:t>
            </a:r>
          </a:p>
          <a:p>
            <a:r>
              <a:rPr lang="en-AU" sz="2000" dirty="0" smtClean="0"/>
              <a:t>Rather than continue to add fields to a fixed format, standards developers felt that a more flexible approach was needed</a:t>
            </a:r>
          </a:p>
          <a:p>
            <a:pPr lvl="1"/>
            <a:r>
              <a:rPr lang="en-AU" sz="1800" dirty="0" smtClean="0"/>
              <a:t>Version 3 includes a number of optional extensions</a:t>
            </a:r>
            <a:endParaRPr lang="en-AU" sz="1800" dirty="0" smtClean="0">
              <a:cs typeface="ＭＳ Ｐゴシック" pitchFamily="-84" charset="-128"/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AU" sz="2000" dirty="0" smtClean="0">
                <a:cs typeface="+mn-cs"/>
              </a:rPr>
              <a:t>The certificate extensions fall into three main categories:</a:t>
            </a:r>
          </a:p>
          <a:p>
            <a:pPr lvl="1"/>
            <a:r>
              <a:rPr lang="en-AU" sz="1800" dirty="0" smtClean="0"/>
              <a:t>Key and policy information</a:t>
            </a:r>
          </a:p>
          <a:p>
            <a:pPr lvl="1"/>
            <a:r>
              <a:rPr lang="en-AU" sz="1800" dirty="0" smtClean="0"/>
              <a:t>Subject and issuer attributes</a:t>
            </a:r>
          </a:p>
          <a:p>
            <a:pPr lvl="1"/>
            <a:r>
              <a:rPr lang="en-AU" sz="1800" dirty="0" smtClean="0"/>
              <a:t>Certification path constraints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876800" y="1844824"/>
          <a:ext cx="396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0" y="184482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Each extension consists of: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143000" y="3717032"/>
          <a:ext cx="60198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04248" y="3429000"/>
            <a:ext cx="1845926" cy="3309937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Key and Policy Information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These extensions convey additional information about the subject and issuer keys plus indicators of certificate policy</a:t>
            </a:r>
          </a:p>
          <a:p>
            <a:r>
              <a:rPr lang="en-US" altLang="zh-TW" sz="2400" dirty="0" smtClean="0"/>
              <a:t>A certificate policy is a named set of rules that indicates the applicability of a certificate to a particular community and/or class of application with common security requirements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Certificate Subject and Issuer Attributes</a:t>
            </a:r>
            <a:endParaRPr lang="en-US" sz="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 amt="90000"/>
          </a:blip>
          <a:stretch>
            <a:fillRect/>
          </a:stretch>
        </p:blipFill>
        <p:spPr>
          <a:xfrm>
            <a:off x="6705600" y="5029200"/>
            <a:ext cx="2281238" cy="198736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These extensions support alternative names, in alternative formats, for a certificate subject or certificate issuer</a:t>
            </a:r>
          </a:p>
          <a:p>
            <a:r>
              <a:rPr lang="en-US" altLang="zh-TW" sz="2800" dirty="0" smtClean="0"/>
              <a:t>Can convey additional information about the certificate subject to increase a certificate user’s confidence that the certificate subject is a particular person or entity</a:t>
            </a:r>
          </a:p>
          <a:p>
            <a:r>
              <a:rPr lang="en-US" altLang="zh-TW" sz="2800" dirty="0" smtClean="0"/>
              <a:t>The extension fields in this area include:</a:t>
            </a:r>
          </a:p>
          <a:p>
            <a:pPr lvl="1"/>
            <a:r>
              <a:rPr lang="en-US" altLang="zh-TW" sz="2400" dirty="0" smtClean="0"/>
              <a:t>Subject alternative name</a:t>
            </a:r>
          </a:p>
          <a:p>
            <a:pPr lvl="1"/>
            <a:r>
              <a:rPr lang="en-US" altLang="zh-TW" sz="2400" dirty="0" smtClean="0"/>
              <a:t>Issuer alternative name</a:t>
            </a:r>
          </a:p>
          <a:p>
            <a:pPr lvl="1"/>
            <a:r>
              <a:rPr lang="en-US" altLang="zh-TW" sz="2400" dirty="0" smtClean="0"/>
              <a:t>Subject directory attributes</a:t>
            </a:r>
          </a:p>
          <a:p>
            <a:endParaRPr lang="zh-TW" altLang="en-US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4572000"/>
            <a:ext cx="1615240" cy="2057400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Certification Path Constraints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These extensions allow constraint specifications to be included in certificates issued for CAs by other CAs</a:t>
            </a:r>
          </a:p>
          <a:p>
            <a:r>
              <a:rPr lang="en-US" altLang="zh-TW" dirty="0" smtClean="0"/>
              <a:t>The constraints may restrict the types of certificates that can be issued by the subject CA or that may occur subsequently in a certification chain</a:t>
            </a:r>
          </a:p>
          <a:p>
            <a:r>
              <a:rPr lang="en-US" altLang="zh-TW" dirty="0" smtClean="0"/>
              <a:t>The extension fields in this area include:</a:t>
            </a:r>
          </a:p>
          <a:p>
            <a:pPr lvl="1"/>
            <a:r>
              <a:rPr lang="en-US" altLang="zh-TW" dirty="0" smtClean="0"/>
              <a:t>Basic constraints</a:t>
            </a:r>
          </a:p>
          <a:p>
            <a:pPr lvl="1"/>
            <a:r>
              <a:rPr lang="en-US" altLang="zh-TW" dirty="0" smtClean="0"/>
              <a:t>Name constraints</a:t>
            </a:r>
          </a:p>
          <a:p>
            <a:pPr lvl="1"/>
            <a:r>
              <a:rPr lang="en-US" altLang="zh-TW" dirty="0" smtClean="0"/>
              <a:t>Policy constraints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/>
          </a:p>
        </p:txBody>
      </p:sp>
      <p:pic>
        <p:nvPicPr>
          <p:cNvPr id="4" name="Picture 3" descr="f17.pdf"/>
          <p:cNvPicPr>
            <a:picLocks noChangeAspect="1"/>
          </p:cNvPicPr>
          <p:nvPr/>
        </p:nvPicPr>
        <p:blipFill>
          <a:blip r:embed="rId3" cstate="print"/>
          <a:srcRect l="8235" t="25455" r="18824" b="14545"/>
          <a:stretch>
            <a:fillRect/>
          </a:stretch>
        </p:blipFill>
        <p:spPr>
          <a:xfrm>
            <a:off x="1421649" y="259936"/>
            <a:ext cx="6426951" cy="6841472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PKIX Management Functions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PKIX identifies a number of management functions that potentially need to be supported by management protocols:</a:t>
            </a:r>
          </a:p>
          <a:p>
            <a:pPr lvl="1"/>
            <a:r>
              <a:rPr lang="en-US" altLang="zh-TW" dirty="0" smtClean="0"/>
              <a:t>Registration</a:t>
            </a:r>
          </a:p>
          <a:p>
            <a:pPr lvl="1"/>
            <a:r>
              <a:rPr lang="en-US" altLang="zh-TW" dirty="0" smtClean="0"/>
              <a:t>Initialization</a:t>
            </a:r>
          </a:p>
          <a:p>
            <a:pPr lvl="1"/>
            <a:r>
              <a:rPr lang="en-US" altLang="zh-TW" dirty="0" smtClean="0"/>
              <a:t>Certification</a:t>
            </a:r>
          </a:p>
          <a:p>
            <a:pPr lvl="1"/>
            <a:r>
              <a:rPr lang="en-US" altLang="zh-TW" dirty="0" smtClean="0"/>
              <a:t>Key pair recovery</a:t>
            </a:r>
          </a:p>
          <a:p>
            <a:pPr lvl="1"/>
            <a:r>
              <a:rPr lang="en-US" altLang="zh-TW" dirty="0" smtClean="0"/>
              <a:t>Key pair update</a:t>
            </a:r>
          </a:p>
          <a:p>
            <a:pPr lvl="1"/>
            <a:r>
              <a:rPr lang="en-US" altLang="zh-TW" dirty="0" smtClean="0"/>
              <a:t>Revocation request</a:t>
            </a:r>
          </a:p>
          <a:p>
            <a:pPr lvl="1"/>
            <a:r>
              <a:rPr lang="en-US" altLang="zh-TW" dirty="0" smtClean="0"/>
              <a:t>Cross certification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11862</TotalTime>
  <Words>1888</Words>
  <Application>Microsoft Office PowerPoint</Application>
  <PresentationFormat>如螢幕大小 (4:3)</PresentationFormat>
  <Paragraphs>302</Paragraphs>
  <Slides>37</Slides>
  <Notes>36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37</vt:i4>
      </vt:variant>
    </vt:vector>
  </HeadingPairs>
  <TitlesOfParts>
    <vt:vector size="44" baseType="lpstr">
      <vt:lpstr>ＭＳ Ｐゴシック</vt:lpstr>
      <vt:lpstr>新細明體</vt:lpstr>
      <vt:lpstr>Arial</vt:lpstr>
      <vt:lpstr>Calibri</vt:lpstr>
      <vt:lpstr>Wingdings</vt:lpstr>
      <vt:lpstr>1_Edge</vt:lpstr>
      <vt:lpstr>Office 佈景主題</vt:lpstr>
      <vt:lpstr>Key Management and Distribution </vt:lpstr>
      <vt:lpstr>Key Distribution Technique</vt:lpstr>
      <vt:lpstr>Symmetric Key Distribution</vt:lpstr>
      <vt:lpstr>PowerPoint 簡報</vt:lpstr>
      <vt:lpstr>PowerPoint 簡報</vt:lpstr>
      <vt:lpstr>PowerPoint 簡報</vt:lpstr>
      <vt:lpstr>Hierarchical Key Control</vt:lpstr>
      <vt:lpstr>Session Key Lifetime</vt:lpstr>
      <vt:lpstr>PowerPoint 簡報</vt:lpstr>
      <vt:lpstr>PowerPoint 簡報</vt:lpstr>
      <vt:lpstr>Controlling Key Usage</vt:lpstr>
      <vt:lpstr>Key Controls</vt:lpstr>
      <vt:lpstr>PowerPoint 簡報</vt:lpstr>
      <vt:lpstr>PowerPoint 簡報</vt:lpstr>
      <vt:lpstr>Man-in-the-Middle Attack</vt:lpstr>
      <vt:lpstr>PowerPoint 簡報</vt:lpstr>
      <vt:lpstr>A Hybrid Scheme</vt:lpstr>
      <vt:lpstr>Distribution of Public Keys</vt:lpstr>
      <vt:lpstr>PowerPoint 簡報</vt:lpstr>
      <vt:lpstr>PowerPoint 簡報</vt:lpstr>
      <vt:lpstr>PowerPoint 簡報</vt:lpstr>
      <vt:lpstr>Certificates</vt:lpstr>
      <vt:lpstr>PowerPoint 簡報</vt:lpstr>
      <vt:lpstr>X.509 Certificates</vt:lpstr>
      <vt:lpstr>X.509 Certificates (cont.)</vt:lpstr>
      <vt:lpstr>PowerPoint 簡報</vt:lpstr>
      <vt:lpstr>Certificates</vt:lpstr>
      <vt:lpstr>PowerPoint 簡報</vt:lpstr>
      <vt:lpstr>Obtaining a Certificate </vt:lpstr>
      <vt:lpstr>PowerPoint 簡報</vt:lpstr>
      <vt:lpstr>Certificate Revocation</vt:lpstr>
      <vt:lpstr>X.509 Version 3</vt:lpstr>
      <vt:lpstr>Key and Policy Information</vt:lpstr>
      <vt:lpstr>Certificate Subject and Issuer Attributes</vt:lpstr>
      <vt:lpstr>Certification Path Constraints</vt:lpstr>
      <vt:lpstr>PowerPoint 簡報</vt:lpstr>
      <vt:lpstr>PKIX Management 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Key Management</dc:subject>
  <dc:creator>tsay</dc:creator>
  <cp:lastModifiedBy>tsay</cp:lastModifiedBy>
  <cp:revision>580</cp:revision>
  <dcterms:created xsi:type="dcterms:W3CDTF">2009-06-21T02:54:00Z</dcterms:created>
  <dcterms:modified xsi:type="dcterms:W3CDTF">2016-11-29T05:37:33Z</dcterms:modified>
</cp:coreProperties>
</file>