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64" r:id="rId5"/>
    <p:sldId id="258" r:id="rId6"/>
    <p:sldId id="265" r:id="rId7"/>
    <p:sldId id="259" r:id="rId8"/>
    <p:sldId id="273" r:id="rId9"/>
    <p:sldId id="266" r:id="rId10"/>
    <p:sldId id="260" r:id="rId11"/>
    <p:sldId id="261" r:id="rId12"/>
    <p:sldId id="267" r:id="rId13"/>
    <p:sldId id="262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4EECDE8-8426-4E5E-BCB9-9E024402262D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21926B4-EE24-414D-BD3C-26B6D048212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 Homework #8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Prepared by Po-</a:t>
            </a:r>
            <a:r>
              <a:rPr lang="en-US" dirty="0" err="1" smtClean="0"/>
              <a:t>Chuan</a:t>
            </a:r>
            <a:endParaRPr lang="en-US" dirty="0" smtClean="0"/>
          </a:p>
          <a:p>
            <a:r>
              <a:rPr lang="en-US" dirty="0" smtClean="0"/>
              <a:t>2016/06/07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0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#1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 whether T is a valid DFS tree of 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78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 Code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vis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= [ false ] *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| V |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ok = true</a:t>
            </a:r>
          </a:p>
          <a:p>
            <a:pPr marL="0" indent="0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def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check( graph G, vertex v ):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vis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v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] = true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for edge (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v,w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 in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adj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if !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vis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w ]: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	check( G, w )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elif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w is not v’s parent: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	ok = false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if any vertex is not visited: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ok = false</a:t>
            </a:r>
          </a:p>
        </p:txBody>
      </p:sp>
    </p:spTree>
    <p:extLst>
      <p:ext uri="{BB962C8B-B14F-4D97-AF65-F5344CB8AC3E}">
        <p14:creationId xmlns:p14="http://schemas.microsoft.com/office/powerpoint/2010/main" val="1198007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#2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 Eulerian circuit of an undirected 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41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Description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if in-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deg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[] contains odd degrees: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no circuit is found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while there’s an unvisited edge: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select the smallest vertex with unused edges as the beginning</a:t>
            </a:r>
            <a:endParaRPr lang="en-US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walk a random circuit from that vertex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join the circuits</a:t>
            </a:r>
          </a:p>
          <a:p>
            <a:pPr marL="0" indent="0">
              <a:buNone/>
            </a:pPr>
            <a:endParaRPr lang="en-US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Note: record the index of the smallest vertex with unused edges to run in linear time</a:t>
            </a:r>
          </a:p>
        </p:txBody>
      </p:sp>
    </p:spTree>
    <p:extLst>
      <p:ext uri="{BB962C8B-B14F-4D97-AF65-F5344CB8AC3E}">
        <p14:creationId xmlns:p14="http://schemas.microsoft.com/office/powerpoint/2010/main" val="2543144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#3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Binary </a:t>
            </a:r>
            <a:r>
              <a:rPr lang="en-US" dirty="0"/>
              <a:t>de </a:t>
            </a:r>
            <a:r>
              <a:rPr lang="en-US" dirty="0" err="1"/>
              <a:t>Bruijn</a:t>
            </a:r>
            <a:r>
              <a:rPr lang="en-US" dirty="0"/>
              <a:t> </a:t>
            </a:r>
            <a:r>
              <a:rPr lang="en-US" dirty="0" smtClean="0"/>
              <a:t>sequence is a directed Eulerian 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413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Explanation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Binary </a:t>
            </a:r>
            <a:r>
              <a:rPr lang="en-US" dirty="0"/>
              <a:t>de </a:t>
            </a:r>
            <a:r>
              <a:rPr lang="en-US" dirty="0" err="1"/>
              <a:t>Bruijn</a:t>
            </a:r>
            <a:r>
              <a:rPr lang="en-US" dirty="0"/>
              <a:t> </a:t>
            </a:r>
            <a:r>
              <a:rPr lang="en-US" dirty="0" smtClean="0"/>
              <a:t>sequence is directed because if we can transform pattern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b</a:t>
            </a:r>
            <a:r>
              <a:rPr lang="en-US" dirty="0" smtClean="0"/>
              <a:t>, we can’t transform </a:t>
            </a:r>
            <a:r>
              <a:rPr lang="en-US" i="1" dirty="0" smtClean="0"/>
              <a:t>b</a:t>
            </a:r>
            <a:r>
              <a:rPr lang="en-US" dirty="0" smtClean="0"/>
              <a:t> to </a:t>
            </a:r>
            <a:r>
              <a:rPr lang="en-US" i="1" dirty="0" smtClean="0"/>
              <a:t>a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In-degrees and out-degrees of all vertices are 2, which is an even number. Therefore, the graph is an Eulerian graph.</a:t>
            </a:r>
          </a:p>
          <a:p>
            <a:r>
              <a:rPr lang="en-US" dirty="0" smtClean="0"/>
              <a:t>So we can say it’s a directed Eulerian graph.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43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Trivia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refer to 2015 slides, as I believe most of you have done so.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097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#4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DFS to find the in-degrees of all vertices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413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Calculation Description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G, E, V = graph, edges, vertices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in-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deg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vis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= [ 0 ] *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| V |,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false ] *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| V |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def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__main__: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for v in V: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if !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vis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dfs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 G, v )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579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Calculation Description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itchFamily="49" charset="0"/>
                <a:cs typeface="Consolas" pitchFamily="49" charset="0"/>
              </a:rPr>
              <a:t>def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dfs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( G, v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vis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[ v ] = true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for vertex w adjacent to v: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if !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vis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w ]: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	++in-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deg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w ]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dfs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 G, w )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34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#5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 the longest path on a DAG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413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Longest Path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def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__main__: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G( V, E ) = graph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= [ 0 ] *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| V |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for v in V: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if v is not pointed by other ones: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 = find( G, v,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print( max(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) )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968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Longest Path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def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find( G, v,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):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if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 &gt; 0: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return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</a:t>
            </a:r>
            <a:endParaRPr lang="en-US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for w adjacent to v and not v’s parent: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 = </a:t>
            </a:r>
            <a:br>
              <a:rPr lang="en-US" dirty="0" smtClean="0">
                <a:latin typeface="Consolas" pitchFamily="49" charset="0"/>
                <a:cs typeface="Consolas" pitchFamily="49" charset="0"/>
              </a:rPr>
            </a:br>
            <a:r>
              <a:rPr lang="en-US" dirty="0" smtClean="0">
                <a:latin typeface="Consolas" pitchFamily="49" charset="0"/>
                <a:cs typeface="Consolas" pitchFamily="49" charset="0"/>
              </a:rPr>
              <a:t>		max(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], find( G, w,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 )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++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return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[ v ]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788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Trivia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Divide and conquer</a:t>
            </a:r>
          </a:p>
          <a:p>
            <a:r>
              <a:rPr lang="en-US" dirty="0" smtClean="0"/>
              <a:t>Every vertex is calculated once, and the result is then stored</a:t>
            </a:r>
          </a:p>
          <a:p>
            <a:r>
              <a:rPr lang="en-US" dirty="0" smtClean="0"/>
              <a:t>You can try to solve UVa #10000 #10285 #10350</a:t>
            </a:r>
          </a:p>
          <a:p>
            <a:r>
              <a:rPr lang="en-US" dirty="0" smtClean="0"/>
              <a:t>Don’t just copy the answer!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03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高階主管">
  <a:themeElements>
    <a:clrScheme name="高階主管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高階主管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高階主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85</TotalTime>
  <Words>273</Words>
  <Application>Microsoft Office PowerPoint</Application>
  <PresentationFormat>如螢幕大小 (4:3)</PresentationFormat>
  <Paragraphs>76</Paragraphs>
  <Slides>15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高階主管</vt:lpstr>
      <vt:lpstr>Algorithms Homework #8</vt:lpstr>
      <vt:lpstr>Problem #1</vt:lpstr>
      <vt:lpstr>Pseudo Code</vt:lpstr>
      <vt:lpstr>Problem #2</vt:lpstr>
      <vt:lpstr>Implementation Description</vt:lpstr>
      <vt:lpstr>Problem #3</vt:lpstr>
      <vt:lpstr>The Explanation</vt:lpstr>
      <vt:lpstr>Trivia</vt:lpstr>
      <vt:lpstr>Problem #4</vt:lpstr>
      <vt:lpstr>Calculation Description</vt:lpstr>
      <vt:lpstr>Calculation Description</vt:lpstr>
      <vt:lpstr>Problem #5</vt:lpstr>
      <vt:lpstr>Find the Longest Path</vt:lpstr>
      <vt:lpstr>Find the Longest Path</vt:lpstr>
      <vt:lpstr>Trivia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Homework #8</dc:title>
  <dc:creator>Po-Chuan, Chien</dc:creator>
  <cp:lastModifiedBy>Po-Chuan, Chien</cp:lastModifiedBy>
  <cp:revision>12</cp:revision>
  <dcterms:created xsi:type="dcterms:W3CDTF">2016-06-07T03:38:26Z</dcterms:created>
  <dcterms:modified xsi:type="dcterms:W3CDTF">2016-06-09T14:56:11Z</dcterms:modified>
</cp:coreProperties>
</file>