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2"/>
  </p:notesMasterIdLst>
  <p:handoutMasterIdLst>
    <p:handoutMasterId r:id="rId23"/>
  </p:handoutMasterIdLst>
  <p:sldIdLst>
    <p:sldId id="377" r:id="rId3"/>
    <p:sldId id="387" r:id="rId4"/>
    <p:sldId id="386" r:id="rId5"/>
    <p:sldId id="389" r:id="rId6"/>
    <p:sldId id="388" r:id="rId7"/>
    <p:sldId id="390" r:id="rId8"/>
    <p:sldId id="397" r:id="rId9"/>
    <p:sldId id="391" r:id="rId10"/>
    <p:sldId id="392" r:id="rId11"/>
    <p:sldId id="393" r:id="rId12"/>
    <p:sldId id="394" r:id="rId13"/>
    <p:sldId id="395" r:id="rId14"/>
    <p:sldId id="399" r:id="rId15"/>
    <p:sldId id="400" r:id="rId16"/>
    <p:sldId id="401" r:id="rId17"/>
    <p:sldId id="402" r:id="rId18"/>
    <p:sldId id="403" r:id="rId19"/>
    <p:sldId id="398" r:id="rId20"/>
    <p:sldId id="396" r:id="rId21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50" d="100"/>
          <a:sy n="50" d="100"/>
        </p:scale>
        <p:origin x="-23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2015/12/16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2015: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Software Testing:</a:t>
            </a:r>
            <a:br>
              <a:rPr lang="en-US" altLang="zh-TW" sz="4800" dirty="0" smtClean="0"/>
            </a:br>
            <a:r>
              <a:rPr lang="en-US" altLang="zh-TW" sz="4800" dirty="0" smtClean="0"/>
              <a:t>A Brief 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[Patton 2006, </a:t>
            </a:r>
            <a:r>
              <a:rPr lang="en-US" altLang="zh-TW" sz="2400" dirty="0" err="1" smtClean="0"/>
              <a:t>Kaner</a:t>
            </a:r>
            <a:r>
              <a:rPr lang="en-US" altLang="zh-TW" sz="2400" dirty="0" smtClean="0"/>
              <a:t> </a:t>
            </a:r>
            <a:r>
              <a:rPr lang="en-US" altLang="zh-TW" sz="2400" i="1" dirty="0" smtClean="0"/>
              <a:t>et al.</a:t>
            </a:r>
            <a:r>
              <a:rPr lang="en-US" altLang="zh-TW" sz="2400" dirty="0" smtClean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Lion King Animated Storybook, 1994-1995</a:t>
            </a:r>
          </a:p>
          <a:p>
            <a:pPr lvl="1"/>
            <a:r>
              <a:rPr lang="en-US" altLang="zh-TW" dirty="0" smtClean="0"/>
              <a:t>Didn’t run on untested but common systems</a:t>
            </a:r>
          </a:p>
          <a:p>
            <a:r>
              <a:rPr lang="en-US" altLang="zh-TW" dirty="0" smtClean="0"/>
              <a:t>Intel Pentium Floating-Point Division Bug, 1994</a:t>
            </a:r>
          </a:p>
          <a:p>
            <a:pPr lvl="1"/>
            <a:r>
              <a:rPr lang="en-US" altLang="zh-TW" dirty="0" smtClean="0"/>
              <a:t>A bug that would hardly be encountered by common uses, but was mishandled by the company</a:t>
            </a:r>
          </a:p>
          <a:p>
            <a:r>
              <a:rPr lang="en-US" altLang="zh-TW" dirty="0" smtClean="0"/>
              <a:t>NASA Mars Polar Lander, 1999</a:t>
            </a:r>
          </a:p>
          <a:p>
            <a:pPr lvl="1"/>
            <a:r>
              <a:rPr lang="en-US" altLang="zh-TW" dirty="0" smtClean="0"/>
              <a:t>A control bit to shut off the thrusters, which is triggered by “touched down”, but also by mechanical vibration.</a:t>
            </a:r>
          </a:p>
          <a:p>
            <a:r>
              <a:rPr lang="en-US" altLang="zh-TW" dirty="0" smtClean="0"/>
              <a:t>The Y2K (Year 2000) Bug, circa 1974</a:t>
            </a:r>
          </a:p>
          <a:p>
            <a:pPr lvl="1"/>
            <a:r>
              <a:rPr lang="en-US" altLang="zh-TW" dirty="0" smtClean="0"/>
              <a:t>Two digits used to represent the year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a Software Bug (Error)?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software doesn’t do something that the product specification says it should do.</a:t>
            </a:r>
          </a:p>
          <a:p>
            <a:r>
              <a:rPr lang="en-US" altLang="zh-TW" sz="2800" dirty="0" smtClean="0"/>
              <a:t>The software does something that the product specification says it shouldn’t do.</a:t>
            </a:r>
          </a:p>
          <a:p>
            <a:r>
              <a:rPr lang="en-US" altLang="zh-TW" sz="2800" dirty="0" smtClean="0"/>
              <a:t>The software doesn’t do something that the product specification doesn’t mention but should.</a:t>
            </a:r>
          </a:p>
          <a:p>
            <a:r>
              <a:rPr lang="en-US" altLang="zh-TW" sz="2800" dirty="0" smtClean="0"/>
              <a:t>The </a:t>
            </a:r>
            <a:r>
              <a:rPr lang="en-US" altLang="zh-TW" sz="2800" dirty="0" smtClean="0"/>
              <a:t>software does something that the product specification doesn’t mention.</a:t>
            </a:r>
          </a:p>
          <a:p>
            <a:r>
              <a:rPr lang="en-US" altLang="zh-TW" sz="2800" dirty="0" smtClean="0"/>
              <a:t>The </a:t>
            </a:r>
            <a:r>
              <a:rPr lang="en-US" altLang="zh-TW" sz="2800" dirty="0" smtClean="0"/>
              <a:t>software is difficulty to understand, hard to use, slow, or—in the software tester’s eyes—will be viewed by the end user as just plain not right.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Four categories:</a:t>
            </a:r>
          </a:p>
          <a:p>
            <a:pPr lvl="1"/>
            <a:r>
              <a:rPr lang="en-US" altLang="zh-TW" dirty="0" smtClean="0"/>
              <a:t>Specification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Design</a:t>
            </a:r>
          </a:p>
          <a:p>
            <a:pPr lvl="1"/>
            <a:r>
              <a:rPr lang="en-US" altLang="zh-TW" dirty="0" smtClean="0"/>
              <a:t>Code</a:t>
            </a:r>
          </a:p>
          <a:p>
            <a:pPr lvl="1"/>
            <a:r>
              <a:rPr lang="en-US" altLang="zh-TW" dirty="0" smtClean="0"/>
              <a:t>Others</a:t>
            </a:r>
            <a:endParaRPr lang="en-US" altLang="zh-TW" dirty="0" smtClean="0"/>
          </a:p>
          <a:p>
            <a:r>
              <a:rPr lang="en-US" altLang="zh-TW" dirty="0" smtClean="0"/>
              <a:t>How frequent?</a:t>
            </a:r>
          </a:p>
          <a:p>
            <a:pPr lvl="1">
              <a:buNone/>
            </a:pPr>
            <a:r>
              <a:rPr lang="en-US" altLang="zh-TW" dirty="0" smtClean="0"/>
              <a:t>s</a:t>
            </a:r>
            <a:r>
              <a:rPr lang="en-US" altLang="zh-TW" dirty="0" smtClean="0"/>
              <a:t>pecification &gt; design &gt; code</a:t>
            </a:r>
          </a:p>
          <a:p>
            <a:r>
              <a:rPr lang="en-US" altLang="zh-TW" dirty="0" smtClean="0"/>
              <a:t>How costly to fix?</a:t>
            </a:r>
          </a:p>
          <a:p>
            <a:pPr lvl="1">
              <a:buNone/>
            </a:pPr>
            <a:r>
              <a:rPr lang="en-US" altLang="zh-TW" dirty="0" smtClean="0"/>
              <a:t>c</a:t>
            </a:r>
            <a:r>
              <a:rPr lang="en-US" altLang="zh-TW" dirty="0" smtClean="0"/>
              <a:t>ode &gt; design &gt; specification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goal of a software tester is to find bugs.</a:t>
            </a:r>
          </a:p>
          <a:p>
            <a:r>
              <a:rPr lang="en-US" altLang="zh-TW" dirty="0" smtClean="0"/>
              <a:t>The goal of a software tester is to find bugs and find them as early as possible</a:t>
            </a:r>
          </a:p>
          <a:p>
            <a:r>
              <a:rPr lang="en-US" altLang="zh-TW" dirty="0" smtClean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Some Axioms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It’s Impossible to test a program completely.</a:t>
            </a:r>
          </a:p>
          <a:p>
            <a:r>
              <a:rPr lang="en-US" altLang="zh-TW" dirty="0" smtClean="0"/>
              <a:t>Software testing is a risk-based exercise.</a:t>
            </a:r>
          </a:p>
          <a:p>
            <a:r>
              <a:rPr lang="en-US" altLang="zh-TW" dirty="0" smtClean="0"/>
              <a:t>Testing can’t show that bugs don’t exist.</a:t>
            </a:r>
          </a:p>
          <a:p>
            <a:r>
              <a:rPr lang="en-US" altLang="zh-TW" dirty="0" smtClean="0"/>
              <a:t>The pesticide paradox: the more you test software, the more immune it becomes to your tests.</a:t>
            </a:r>
          </a:p>
          <a:p>
            <a:r>
              <a:rPr lang="en-US" altLang="zh-TW" dirty="0" smtClean="0"/>
              <a:t>Not all the bugs you find will be fixed.</a:t>
            </a:r>
          </a:p>
          <a:p>
            <a:r>
              <a:rPr lang="en-US" altLang="zh-TW" dirty="0" smtClean="0"/>
              <a:t>Software testers aren’t the most popular members of a project team.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Lessons Learned: The Role of the Tester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Beware of testing “completely.” (L. 10)</a:t>
            </a:r>
          </a:p>
          <a:p>
            <a:r>
              <a:rPr lang="en-US" altLang="zh-TW" dirty="0" smtClean="0"/>
              <a:t>You don’t assure quality by testing. (L. 11)</a:t>
            </a:r>
          </a:p>
          <a:p>
            <a:pPr lvl="1"/>
            <a:r>
              <a:rPr lang="en-US" altLang="zh-TW" dirty="0" smtClean="0"/>
              <a:t>The assurance results from the effort of the entire team.</a:t>
            </a:r>
          </a:p>
          <a:p>
            <a:r>
              <a:rPr lang="en-US" altLang="zh-TW" dirty="0" smtClean="0"/>
              <a:t>Never be the gatekeeper! (L. 12)</a:t>
            </a:r>
          </a:p>
          <a:p>
            <a:pPr lvl="1"/>
            <a:r>
              <a:rPr lang="en-US" altLang="zh-TW" dirty="0" smtClean="0"/>
              <a:t>It is the responsibility of the people who control the project.</a:t>
            </a:r>
          </a:p>
          <a:p>
            <a:r>
              <a:rPr lang="en-US" altLang="zh-TW" dirty="0" smtClean="0"/>
              <a:t>Beware of the not-my-job theory of testing. (L. 13)</a:t>
            </a:r>
          </a:p>
          <a:p>
            <a:pPr lvl="1"/>
            <a:r>
              <a:rPr lang="en-US" altLang="zh-TW" dirty="0" smtClean="0"/>
              <a:t>Take a more expansive view.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Black-box vs. white-box testing</a:t>
            </a:r>
          </a:p>
          <a:p>
            <a:pPr lvl="1"/>
            <a:r>
              <a:rPr lang="en-US" altLang="zh-TW" dirty="0" smtClean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 smtClean="0"/>
              <a:t>In white-box (or clear-box) testing, the tester has access to the program’s code.</a:t>
            </a:r>
          </a:p>
          <a:p>
            <a:r>
              <a:rPr lang="en-US" altLang="zh-TW" dirty="0" smtClean="0"/>
              <a:t>Static vs. dynamic testing (analysis)</a:t>
            </a:r>
          </a:p>
          <a:p>
            <a:pPr lvl="1"/>
            <a:r>
              <a:rPr lang="en-US" altLang="zh-TW" dirty="0" smtClean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 smtClean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(Examining)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 static black-box testing</a:t>
            </a:r>
          </a:p>
          <a:p>
            <a:r>
              <a:rPr lang="en-US" altLang="zh-TW" dirty="0" smtClean="0"/>
              <a:t>High-level techniques:</a:t>
            </a:r>
          </a:p>
          <a:p>
            <a:pPr lvl="1"/>
            <a:r>
              <a:rPr lang="en-US" altLang="zh-TW" dirty="0" smtClean="0"/>
              <a:t>Pretend to be the customer</a:t>
            </a:r>
          </a:p>
          <a:p>
            <a:pPr lvl="1"/>
            <a:r>
              <a:rPr lang="en-US" altLang="zh-TW" dirty="0" smtClean="0"/>
              <a:t>Research existing standards and guidelines</a:t>
            </a:r>
          </a:p>
          <a:p>
            <a:pPr lvl="1"/>
            <a:r>
              <a:rPr lang="en-US" altLang="zh-TW" dirty="0" smtClean="0"/>
              <a:t>Review and test similar software</a:t>
            </a:r>
          </a:p>
          <a:p>
            <a:r>
              <a:rPr lang="en-US" altLang="zh-TW" dirty="0" smtClean="0"/>
              <a:t>Low-level techniques:</a:t>
            </a:r>
          </a:p>
          <a:p>
            <a:pPr lvl="1"/>
            <a:r>
              <a:rPr lang="en-US" altLang="zh-TW" dirty="0" smtClean="0"/>
              <a:t>Specification attributes checklist</a:t>
            </a:r>
          </a:p>
          <a:p>
            <a:pPr lvl="1"/>
            <a:r>
              <a:rPr lang="en-US" altLang="zh-TW" dirty="0" smtClean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Complete</a:t>
            </a:r>
          </a:p>
          <a:p>
            <a:r>
              <a:rPr lang="en-US" altLang="zh-TW" dirty="0" smtClean="0"/>
              <a:t>Accurate</a:t>
            </a:r>
          </a:p>
          <a:p>
            <a:r>
              <a:rPr lang="en-US" altLang="zh-TW" dirty="0" smtClean="0"/>
              <a:t>Precise, unambiguous, and clear</a:t>
            </a:r>
          </a:p>
          <a:p>
            <a:r>
              <a:rPr lang="en-US" altLang="zh-TW" dirty="0" smtClean="0"/>
              <a:t>Consistent</a:t>
            </a:r>
          </a:p>
          <a:p>
            <a:r>
              <a:rPr lang="en-US" altLang="zh-TW" dirty="0" smtClean="0"/>
              <a:t>Relevant</a:t>
            </a:r>
          </a:p>
          <a:p>
            <a:r>
              <a:rPr lang="en-US" altLang="zh-TW" dirty="0" smtClean="0"/>
              <a:t>Feasible</a:t>
            </a:r>
          </a:p>
          <a:p>
            <a:r>
              <a:rPr lang="en-US" altLang="zh-TW" dirty="0" smtClean="0"/>
              <a:t>Code-free</a:t>
            </a:r>
          </a:p>
          <a:p>
            <a:pPr lvl="1"/>
            <a:r>
              <a:rPr lang="en-US" altLang="zh-TW" dirty="0" smtClean="0"/>
              <a:t>Not constraining the underlying design, architecture, or code.</a:t>
            </a:r>
          </a:p>
          <a:p>
            <a:r>
              <a:rPr lang="en-US" altLang="zh-TW" dirty="0" smtClean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Always, every, all, none, never</a:t>
            </a:r>
          </a:p>
          <a:p>
            <a:pPr lvl="1"/>
            <a:r>
              <a:rPr lang="en-US" altLang="zh-TW" dirty="0" smtClean="0"/>
              <a:t>Look for exceptions</a:t>
            </a:r>
          </a:p>
          <a:p>
            <a:r>
              <a:rPr lang="en-US" altLang="zh-TW" dirty="0" smtClean="0"/>
              <a:t>Certainly, therefore, clearly, obviously, evidently</a:t>
            </a:r>
          </a:p>
          <a:p>
            <a:pPr lvl="1"/>
            <a:r>
              <a:rPr lang="en-US" altLang="zh-TW" dirty="0" smtClean="0"/>
              <a:t>Be aware of accepting something as a given</a:t>
            </a:r>
          </a:p>
          <a:p>
            <a:r>
              <a:rPr lang="en-US" altLang="zh-TW" dirty="0" smtClean="0"/>
              <a:t>Some, sometime, often, usually, ordinarily, customarily, most, mostly</a:t>
            </a:r>
          </a:p>
          <a:p>
            <a:pPr lvl="1"/>
            <a:r>
              <a:rPr lang="en-US" altLang="zh-TW" dirty="0" smtClean="0"/>
              <a:t>Too vague to test</a:t>
            </a:r>
          </a:p>
          <a:p>
            <a:r>
              <a:rPr lang="en-US" altLang="zh-TW" dirty="0" smtClean="0"/>
              <a:t>Etc., and so forth, and so on, such as</a:t>
            </a:r>
          </a:p>
          <a:p>
            <a:pPr lvl="1"/>
            <a:r>
              <a:rPr lang="en-US" altLang="zh-TW" dirty="0" smtClean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Good, fast, cheap, efficient, small, stable</a:t>
            </a:r>
          </a:p>
          <a:p>
            <a:pPr lvl="1"/>
            <a:r>
              <a:rPr lang="en-US" altLang="zh-TW" dirty="0" smtClean="0"/>
              <a:t>Unquantifiable terms and not testable</a:t>
            </a:r>
          </a:p>
          <a:p>
            <a:r>
              <a:rPr lang="en-US" altLang="zh-TW" dirty="0" smtClean="0"/>
              <a:t>Handled, processed, rejected, skipped, eliminated</a:t>
            </a:r>
          </a:p>
          <a:p>
            <a:pPr lvl="1"/>
            <a:r>
              <a:rPr lang="en-US" altLang="zh-TW" dirty="0" smtClean="0"/>
              <a:t>Hidden functionalities</a:t>
            </a:r>
          </a:p>
          <a:p>
            <a:r>
              <a:rPr lang="en-US" altLang="zh-TW" dirty="0" smtClean="0"/>
              <a:t>If … then … (but missing else)</a:t>
            </a:r>
          </a:p>
          <a:p>
            <a:pPr lvl="1"/>
            <a:r>
              <a:rPr lang="en-US" altLang="zh-TW" dirty="0" smtClean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To do black-box testing effectively requires some definition of what the software does.</a:t>
            </a:r>
          </a:p>
          <a:p>
            <a:r>
              <a:rPr lang="en-US" altLang="zh-TW" dirty="0" smtClean="0"/>
              <a:t>Test cases are the specific inputs that you will try and the procedures that you will follow.</a:t>
            </a:r>
          </a:p>
          <a:p>
            <a:r>
              <a:rPr lang="en-US" altLang="zh-TW" dirty="0" smtClean="0"/>
              <a:t>Selecting test cases is the single most important task that software testers do.</a:t>
            </a:r>
          </a:p>
          <a:p>
            <a:r>
              <a:rPr lang="en-US" altLang="zh-TW" dirty="0" smtClean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Test-to-pass</a:t>
            </a:r>
          </a:p>
          <a:p>
            <a:pPr lvl="1"/>
            <a:r>
              <a:rPr lang="en-US" altLang="zh-TW" dirty="0" smtClean="0"/>
              <a:t>Assure only that the software minimally works.</a:t>
            </a:r>
          </a:p>
          <a:p>
            <a:pPr lvl="1"/>
            <a:r>
              <a:rPr lang="en-US" altLang="zh-TW" dirty="0" smtClean="0"/>
              <a:t>You don’t push its capabilities.</a:t>
            </a:r>
          </a:p>
          <a:p>
            <a:r>
              <a:rPr lang="en-US" altLang="zh-TW" dirty="0" smtClean="0"/>
              <a:t>Test-to-fail</a:t>
            </a:r>
          </a:p>
          <a:p>
            <a:pPr lvl="1"/>
            <a:r>
              <a:rPr lang="en-US" altLang="zh-TW" dirty="0" smtClean="0"/>
              <a:t>Design and run test cases with the sole purpose of breaking the software.</a:t>
            </a:r>
          </a:p>
          <a:p>
            <a:pPr lvl="1"/>
            <a:r>
              <a:rPr lang="en-US" altLang="zh-TW" dirty="0" smtClean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Equivalence Partitioning</a:t>
            </a:r>
          </a:p>
          <a:p>
            <a:pPr lvl="1"/>
            <a:r>
              <a:rPr lang="en-US" altLang="zh-TW" dirty="0" smtClean="0"/>
              <a:t>To systematically get a smaller, but equally effective, set of test cases</a:t>
            </a:r>
          </a:p>
          <a:p>
            <a:pPr lvl="1"/>
            <a:r>
              <a:rPr lang="en-US" altLang="zh-TW" dirty="0" smtClean="0"/>
              <a:t>Examples:</a:t>
            </a:r>
          </a:p>
          <a:p>
            <a:pPr lvl="2"/>
            <a:r>
              <a:rPr lang="en-US" altLang="zh-TW" dirty="0" smtClean="0"/>
              <a:t>Addition of small numbers vs. large numbers</a:t>
            </a:r>
          </a:p>
          <a:p>
            <a:pPr lvl="2"/>
            <a:r>
              <a:rPr lang="en-US" altLang="zh-TW" dirty="0" smtClean="0"/>
              <a:t>Filenames with valid characters vs. invalid characters</a:t>
            </a:r>
          </a:p>
          <a:p>
            <a:pPr lvl="2"/>
            <a:r>
              <a:rPr lang="en-US" altLang="zh-TW" dirty="0" smtClean="0"/>
              <a:t>Short vs. long filenames</a:t>
            </a:r>
          </a:p>
          <a:p>
            <a:r>
              <a:rPr lang="en-US" altLang="zh-TW" dirty="0" smtClean="0"/>
              <a:t>Divide test work along the two parts of software</a:t>
            </a:r>
          </a:p>
          <a:p>
            <a:pPr lvl="1"/>
            <a:r>
              <a:rPr lang="en-US" altLang="zh-TW" dirty="0" smtClean="0"/>
              <a:t>The data</a:t>
            </a:r>
          </a:p>
          <a:p>
            <a:pPr lvl="1"/>
            <a:r>
              <a:rPr lang="en-US" altLang="zh-TW" dirty="0" smtClean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Boundary conditions</a:t>
            </a:r>
          </a:p>
          <a:p>
            <a:pPr lvl="1"/>
            <a:r>
              <a:rPr lang="en-US" altLang="zh-TW" dirty="0" smtClean="0"/>
              <a:t>The first element of an array</a:t>
            </a:r>
          </a:p>
          <a:p>
            <a:r>
              <a:rPr lang="en-US" altLang="zh-TW" dirty="0" smtClean="0"/>
              <a:t>Sub-boundary conditions</a:t>
            </a:r>
          </a:p>
          <a:p>
            <a:pPr lvl="1"/>
            <a:r>
              <a:rPr lang="en-US" altLang="zh-TW" dirty="0" smtClean="0"/>
              <a:t>Powers of two, ASCII table</a:t>
            </a:r>
          </a:p>
          <a:p>
            <a:r>
              <a:rPr lang="en-US" altLang="zh-TW" dirty="0" smtClean="0"/>
              <a:t>Default, Empty, Blank, Null, Zero, and None</a:t>
            </a:r>
          </a:p>
          <a:p>
            <a:r>
              <a:rPr lang="en-US" altLang="zh-TW" dirty="0" smtClean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Testing the software’s logic flow</a:t>
            </a:r>
          </a:p>
          <a:p>
            <a:pPr lvl="1"/>
            <a:r>
              <a:rPr lang="en-US" altLang="zh-TW" dirty="0" smtClean="0"/>
              <a:t>Create a state transition map</a:t>
            </a:r>
          </a:p>
          <a:p>
            <a:pPr lvl="1"/>
            <a:r>
              <a:rPr lang="en-US" altLang="zh-TW" dirty="0" smtClean="0"/>
              <a:t>Reduce the number of states and transitions to test</a:t>
            </a:r>
          </a:p>
          <a:p>
            <a:r>
              <a:rPr lang="en-US" altLang="zh-TW" dirty="0" smtClean="0"/>
              <a:t>Testing the states to fail</a:t>
            </a:r>
          </a:p>
          <a:p>
            <a:pPr lvl="1"/>
            <a:r>
              <a:rPr lang="en-US" altLang="zh-TW" dirty="0" smtClean="0"/>
              <a:t>Race condition and bad timing</a:t>
            </a:r>
          </a:p>
          <a:p>
            <a:pPr lvl="1"/>
            <a:r>
              <a:rPr lang="en-US" altLang="zh-TW" dirty="0" smtClean="0"/>
              <a:t>Repetition, stress, and load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People-based techniques focus on who does the testing. (L.49)</a:t>
            </a:r>
          </a:p>
          <a:p>
            <a:pPr lvl="1"/>
            <a:r>
              <a:rPr lang="en-US" altLang="zh-TW" sz="2200" dirty="0" smtClean="0"/>
              <a:t>alpha testing, beta testing, eat your own </a:t>
            </a:r>
            <a:r>
              <a:rPr lang="en-US" altLang="zh-TW" sz="2200" dirty="0" err="1" smtClean="0"/>
              <a:t>dogfood</a:t>
            </a:r>
            <a:r>
              <a:rPr lang="en-US" altLang="zh-TW" sz="2200" dirty="0" smtClean="0"/>
              <a:t>, …</a:t>
            </a:r>
          </a:p>
          <a:p>
            <a:r>
              <a:rPr lang="en-US" altLang="zh-TW" sz="2600" dirty="0" smtClean="0"/>
              <a:t>Coverage-based techniques focus on what gets tested. (L. 50)</a:t>
            </a:r>
          </a:p>
          <a:p>
            <a:r>
              <a:rPr lang="en-US" altLang="zh-TW" sz="2600" dirty="0" smtClean="0"/>
              <a:t>Problems-based techniques focus on why you’re testing (the risks you’re testing for). (L. 51)</a:t>
            </a:r>
          </a:p>
          <a:p>
            <a:r>
              <a:rPr lang="en-US" altLang="zh-TW" sz="2600" dirty="0" smtClean="0"/>
              <a:t>Activity-based techniques focus on how you test. (L. 52)</a:t>
            </a:r>
          </a:p>
          <a:p>
            <a:pPr lvl="1"/>
            <a:r>
              <a:rPr lang="en-US" altLang="zh-TW" sz="2200" dirty="0" smtClean="0"/>
              <a:t>regression testing, exploratory testing, …</a:t>
            </a:r>
          </a:p>
          <a:p>
            <a:r>
              <a:rPr lang="en-US" altLang="zh-TW" sz="2600" dirty="0" smtClean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 smtClean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Configuration Testing</a:t>
            </a:r>
          </a:p>
          <a:p>
            <a:r>
              <a:rPr lang="en-US" altLang="zh-TW" dirty="0" smtClean="0"/>
              <a:t>Compatibility Testing</a:t>
            </a:r>
          </a:p>
          <a:p>
            <a:r>
              <a:rPr lang="en-US" altLang="zh-TW" dirty="0" smtClean="0"/>
              <a:t>Foreign-Language Testing</a:t>
            </a:r>
          </a:p>
          <a:p>
            <a:r>
              <a:rPr lang="en-US" altLang="zh-TW" dirty="0" smtClean="0"/>
              <a:t>Usability Testing</a:t>
            </a:r>
          </a:p>
          <a:p>
            <a:r>
              <a:rPr lang="en-US" altLang="zh-TW" dirty="0" smtClean="0"/>
              <a:t>Testing the Documentation</a:t>
            </a:r>
          </a:p>
          <a:p>
            <a:r>
              <a:rPr lang="en-US" altLang="zh-TW" dirty="0" smtClean="0"/>
              <a:t>Testing for Software Security</a:t>
            </a:r>
          </a:p>
          <a:p>
            <a:r>
              <a:rPr lang="en-US" altLang="zh-TW" smtClean="0"/>
              <a:t>Website Testing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11652</TotalTime>
  <Words>1234</Words>
  <Application>Microsoft Office PowerPoint</Application>
  <PresentationFormat>如螢幕大小 (4:3)</PresentationFormat>
  <Paragraphs>202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21" baseType="lpstr">
      <vt:lpstr>1_Edge</vt:lpstr>
      <vt:lpstr>Office 佈景主題</vt:lpstr>
      <vt:lpstr>Software Testing: A Brief Overview</vt:lpstr>
      <vt:lpstr>Infamous Software Error Cases</vt:lpstr>
      <vt:lpstr>What Is a Software Bug (Error)?</vt:lpstr>
      <vt:lpstr>Real Causes of Software Bugs</vt:lpstr>
      <vt:lpstr>What Does a Software Tester Do?</vt:lpstr>
      <vt:lpstr>Some Axioms of Software Testing</vt:lpstr>
      <vt:lpstr>Lessons Learned: The Role of the Tester </vt:lpstr>
      <vt:lpstr>Testing Fundamentals</vt:lpstr>
      <vt:lpstr>Testing (Examining)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Two Fundamental Approaches</vt:lpstr>
      <vt:lpstr>Testing Techniques</vt:lpstr>
      <vt:lpstr>Data Testing</vt:lpstr>
      <vt:lpstr>Program State Testing</vt:lpstr>
      <vt:lpstr>Lessons Learned: Testing Techniques</vt:lpstr>
      <vt:lpstr>Applying Your Testing Techniques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Yih-Kuen Tsay</cp:lastModifiedBy>
  <cp:revision>583</cp:revision>
  <dcterms:created xsi:type="dcterms:W3CDTF">2009-06-21T02:54:00Z</dcterms:created>
  <dcterms:modified xsi:type="dcterms:W3CDTF">2015-12-16T06:04:25Z</dcterms:modified>
</cp:coreProperties>
</file>