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3" r:id="rId5"/>
    <p:sldId id="264" r:id="rId6"/>
    <p:sldId id="258" r:id="rId7"/>
    <p:sldId id="265" r:id="rId8"/>
    <p:sldId id="266" r:id="rId9"/>
    <p:sldId id="267" r:id="rId10"/>
    <p:sldId id="259" r:id="rId11"/>
    <p:sldId id="260" r:id="rId12"/>
    <p:sldId id="26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20DD5CE-F372-4861-B2F6-2C1972D015D8}" type="datetimeFigureOut">
              <a:rPr lang="en-US" smtClean="0"/>
              <a:t>5/10/2016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Algorithm HW #6</a:t>
            </a:r>
            <a:endParaRPr 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Prepared by Po-</a:t>
            </a:r>
            <a:r>
              <a:rPr lang="en-US" dirty="0" err="1" smtClean="0"/>
              <a:t>Chuan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247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1</a:t>
            </a:r>
            <a:endParaRPr 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AVL Tree Insertion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365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</a:t>
            </a:r>
            <a:endParaRPr lang="en-US" dirty="0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77"/>
          <a:stretch/>
        </p:blipFill>
        <p:spPr>
          <a:xfrm>
            <a:off x="1959269" y="1600200"/>
            <a:ext cx="5225462" cy="2571613"/>
          </a:xfrm>
        </p:spPr>
      </p:pic>
      <p:pic>
        <p:nvPicPr>
          <p:cNvPr id="10" name="內容版面配置區 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31"/>
          <a:stretch/>
        </p:blipFill>
        <p:spPr>
          <a:xfrm>
            <a:off x="2019300" y="3993825"/>
            <a:ext cx="5105400" cy="286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273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2</a:t>
            </a:r>
            <a:endParaRPr 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18349"/>
            <a:ext cx="7620000" cy="3364301"/>
          </a:xfrm>
        </p:spPr>
      </p:pic>
    </p:spTree>
    <p:extLst>
      <p:ext uri="{BB962C8B-B14F-4D97-AF65-F5344CB8AC3E}">
        <p14:creationId xmlns:p14="http://schemas.microsoft.com/office/powerpoint/2010/main" val="1514607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3</a:t>
            </a:r>
            <a:endParaRPr 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78171"/>
            <a:ext cx="7620000" cy="4044658"/>
          </a:xfrm>
        </p:spPr>
      </p:pic>
    </p:spTree>
    <p:extLst>
      <p:ext uri="{BB962C8B-B14F-4D97-AF65-F5344CB8AC3E}">
        <p14:creationId xmlns:p14="http://schemas.microsoft.com/office/powerpoint/2010/main" val="1995163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2</a:t>
            </a:r>
            <a:endParaRPr 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Quicksort Partition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166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(a)</a:t>
            </a:r>
            <a:endParaRPr lang="en-US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3281613"/>
              </p:ext>
            </p:extLst>
          </p:nvPr>
        </p:nvGraphicFramePr>
        <p:xfrm>
          <a:off x="457200" y="2131060"/>
          <a:ext cx="7620000" cy="27736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3942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(b)</a:t>
            </a:r>
            <a:endParaRPr lang="en-US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4192190"/>
              </p:ext>
            </p:extLst>
          </p:nvPr>
        </p:nvGraphicFramePr>
        <p:xfrm>
          <a:off x="457200" y="2131060"/>
          <a:ext cx="7620000" cy="31699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  <a:gridCol w="4762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16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9105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 smtClean="0"/>
              <a:t>For problem 3~5, please refer to 2015 slides.</a:t>
            </a:r>
            <a:endParaRPr lang="en-US" sz="4400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878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3</a:t>
            </a:r>
            <a:endParaRPr 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Loop Invariant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693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4</a:t>
            </a:r>
            <a:endParaRPr 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 of the heights of all nodes in a full binary tree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908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5</a:t>
            </a:r>
            <a:endParaRPr 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False coin decision tree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7516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相鄰">
  <a:themeElements>
    <a:clrScheme name="相鄰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相鄰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32</TotalTime>
  <Words>218</Words>
  <Application>Microsoft Office PowerPoint</Application>
  <PresentationFormat>如螢幕大小 (4:3)</PresentationFormat>
  <Paragraphs>174</Paragraphs>
  <Slides>12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3" baseType="lpstr">
      <vt:lpstr>相鄰</vt:lpstr>
      <vt:lpstr>Algorithm HW #6</vt:lpstr>
      <vt:lpstr>Problem 1</vt:lpstr>
      <vt:lpstr>Part 1</vt:lpstr>
      <vt:lpstr>Part 2</vt:lpstr>
      <vt:lpstr>Part 3</vt:lpstr>
      <vt:lpstr>Problem 2</vt:lpstr>
      <vt:lpstr>(a)</vt:lpstr>
      <vt:lpstr>(b)</vt:lpstr>
      <vt:lpstr>For problem 3~5, please refer to 2015 slides.</vt:lpstr>
      <vt:lpstr>Problem 3</vt:lpstr>
      <vt:lpstr>Problem 4</vt:lpstr>
      <vt:lpstr>Problem 5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 HW #6</dc:title>
  <dc:creator>Po-Chuan, Chien</dc:creator>
  <cp:lastModifiedBy>Po-Chuan, Chien</cp:lastModifiedBy>
  <cp:revision>7</cp:revision>
  <dcterms:created xsi:type="dcterms:W3CDTF">2016-05-10T04:25:08Z</dcterms:created>
  <dcterms:modified xsi:type="dcterms:W3CDTF">2016-05-10T04:57:35Z</dcterms:modified>
</cp:coreProperties>
</file>