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62" r:id="rId4"/>
    <p:sldId id="258" r:id="rId5"/>
    <p:sldId id="263" r:id="rId6"/>
    <p:sldId id="259" r:id="rId7"/>
    <p:sldId id="271" r:id="rId8"/>
    <p:sldId id="260" r:id="rId9"/>
    <p:sldId id="264" r:id="rId10"/>
    <p:sldId id="265" r:id="rId11"/>
    <p:sldId id="261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10234613" cy="70993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6114" cy="355080"/>
          </a:xfrm>
          <a:prstGeom prst="rect">
            <a:avLst/>
          </a:prstGeom>
        </p:spPr>
        <p:txBody>
          <a:bodyPr vert="horz" lIns="95628" tIns="47814" rIns="95628" bIns="47814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796110" y="0"/>
            <a:ext cx="4436114" cy="355080"/>
          </a:xfrm>
          <a:prstGeom prst="rect">
            <a:avLst/>
          </a:prstGeom>
        </p:spPr>
        <p:txBody>
          <a:bodyPr vert="horz" lIns="95628" tIns="47814" rIns="95628" bIns="47814" rtlCol="0"/>
          <a:lstStyle>
            <a:lvl1pPr algn="r">
              <a:defRPr sz="1300"/>
            </a:lvl1pPr>
          </a:lstStyle>
          <a:p>
            <a:fld id="{ED5257C8-3377-4109-967A-1D5405505E38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743067"/>
            <a:ext cx="4436114" cy="355080"/>
          </a:xfrm>
          <a:prstGeom prst="rect">
            <a:avLst/>
          </a:prstGeom>
        </p:spPr>
        <p:txBody>
          <a:bodyPr vert="horz" lIns="95628" tIns="47814" rIns="95628" bIns="47814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796110" y="6743067"/>
            <a:ext cx="4436114" cy="355080"/>
          </a:xfrm>
          <a:prstGeom prst="rect">
            <a:avLst/>
          </a:prstGeom>
        </p:spPr>
        <p:txBody>
          <a:bodyPr vert="horz" lIns="95628" tIns="47814" rIns="95628" bIns="47814" rtlCol="0" anchor="b"/>
          <a:lstStyle>
            <a:lvl1pPr algn="r">
              <a:defRPr sz="1300"/>
            </a:lvl1pPr>
          </a:lstStyle>
          <a:p>
            <a:fld id="{06BD3ECB-5F34-4C00-A04F-58FD0FB180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97753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9" cy="354965"/>
          </a:xfrm>
          <a:prstGeom prst="rect">
            <a:avLst/>
          </a:prstGeom>
        </p:spPr>
        <p:txBody>
          <a:bodyPr vert="horz" lIns="95628" tIns="47814" rIns="95628" bIns="47814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797247" y="0"/>
            <a:ext cx="4434999" cy="354965"/>
          </a:xfrm>
          <a:prstGeom prst="rect">
            <a:avLst/>
          </a:prstGeom>
        </p:spPr>
        <p:txBody>
          <a:bodyPr vert="horz" lIns="95628" tIns="47814" rIns="95628" bIns="47814" rtlCol="0"/>
          <a:lstStyle>
            <a:lvl1pPr algn="r">
              <a:defRPr sz="1300"/>
            </a:lvl1pPr>
          </a:lstStyle>
          <a:p>
            <a:fld id="{D81397A8-B65F-4575-A3FB-CD9DEF12E66C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1813"/>
            <a:ext cx="3551237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28" tIns="47814" rIns="95628" bIns="47814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1023462" y="3372168"/>
            <a:ext cx="8187690" cy="3194685"/>
          </a:xfrm>
          <a:prstGeom prst="rect">
            <a:avLst/>
          </a:prstGeom>
        </p:spPr>
        <p:txBody>
          <a:bodyPr vert="horz" lIns="95628" tIns="47814" rIns="95628" bIns="47814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6743104"/>
            <a:ext cx="4434999" cy="354965"/>
          </a:xfrm>
          <a:prstGeom prst="rect">
            <a:avLst/>
          </a:prstGeom>
        </p:spPr>
        <p:txBody>
          <a:bodyPr vert="horz" lIns="95628" tIns="47814" rIns="95628" bIns="47814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797247" y="6743104"/>
            <a:ext cx="4434999" cy="354965"/>
          </a:xfrm>
          <a:prstGeom prst="rect">
            <a:avLst/>
          </a:prstGeom>
        </p:spPr>
        <p:txBody>
          <a:bodyPr vert="horz" lIns="95628" tIns="47814" rIns="95628" bIns="47814" rtlCol="0" anchor="b"/>
          <a:lstStyle>
            <a:lvl1pPr algn="r">
              <a:defRPr sz="1300"/>
            </a:lvl1pPr>
          </a:lstStyle>
          <a:p>
            <a:fld id="{4DE833C7-9413-408C-AF7F-FEBC31B596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535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(b)</a:t>
            </a:r>
            <a:r>
              <a:rPr lang="zh-TW" altLang="en-US" dirty="0" smtClean="0"/>
              <a:t>簡化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833C7-9413-408C-AF7F-FEBC31B5966E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9168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寫清楚</a:t>
            </a:r>
            <a:r>
              <a:rPr lang="en-US" altLang="zh-TW" dirty="0" smtClean="0"/>
              <a:t>if else, </a:t>
            </a:r>
            <a:r>
              <a:rPr lang="zh-TW" altLang="en-US" dirty="0" smtClean="0"/>
              <a:t>投影片有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833C7-9413-408C-AF7F-FEBC31B5966E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0912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19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3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26" Type="http://schemas.openxmlformats.org/officeDocument/2006/relationships/image" Target="../media/image63.png"/><Relationship Id="rId39" Type="http://schemas.openxmlformats.org/officeDocument/2006/relationships/image" Target="../media/image76.png"/><Relationship Id="rId21" Type="http://schemas.openxmlformats.org/officeDocument/2006/relationships/image" Target="../media/image58.png"/><Relationship Id="rId34" Type="http://schemas.openxmlformats.org/officeDocument/2006/relationships/image" Target="../media/image71.png"/><Relationship Id="rId42" Type="http://schemas.openxmlformats.org/officeDocument/2006/relationships/image" Target="../media/image79.png"/><Relationship Id="rId47" Type="http://schemas.openxmlformats.org/officeDocument/2006/relationships/image" Target="../media/image84.png"/><Relationship Id="rId50" Type="http://schemas.openxmlformats.org/officeDocument/2006/relationships/image" Target="../media/image87.png"/><Relationship Id="rId55" Type="http://schemas.openxmlformats.org/officeDocument/2006/relationships/image" Target="../media/image92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33" Type="http://schemas.openxmlformats.org/officeDocument/2006/relationships/image" Target="../media/image70.png"/><Relationship Id="rId38" Type="http://schemas.openxmlformats.org/officeDocument/2006/relationships/image" Target="../media/image75.png"/><Relationship Id="rId46" Type="http://schemas.openxmlformats.org/officeDocument/2006/relationships/image" Target="../media/image83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29" Type="http://schemas.openxmlformats.org/officeDocument/2006/relationships/image" Target="../media/image66.png"/><Relationship Id="rId41" Type="http://schemas.openxmlformats.org/officeDocument/2006/relationships/image" Target="../media/image78.png"/><Relationship Id="rId54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61.png"/><Relationship Id="rId32" Type="http://schemas.openxmlformats.org/officeDocument/2006/relationships/image" Target="../media/image69.png"/><Relationship Id="rId37" Type="http://schemas.openxmlformats.org/officeDocument/2006/relationships/image" Target="../media/image74.pn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53" Type="http://schemas.openxmlformats.org/officeDocument/2006/relationships/image" Target="../media/image90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28" Type="http://schemas.openxmlformats.org/officeDocument/2006/relationships/image" Target="../media/image65.png"/><Relationship Id="rId36" Type="http://schemas.openxmlformats.org/officeDocument/2006/relationships/image" Target="../media/image73.png"/><Relationship Id="rId49" Type="http://schemas.openxmlformats.org/officeDocument/2006/relationships/image" Target="../media/image86.png"/><Relationship Id="rId57" Type="http://schemas.openxmlformats.org/officeDocument/2006/relationships/image" Target="../media/image94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31" Type="http://schemas.openxmlformats.org/officeDocument/2006/relationships/image" Target="../media/image68.png"/><Relationship Id="rId44" Type="http://schemas.openxmlformats.org/officeDocument/2006/relationships/image" Target="../media/image81.png"/><Relationship Id="rId52" Type="http://schemas.openxmlformats.org/officeDocument/2006/relationships/image" Target="../media/image89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png"/><Relationship Id="rId27" Type="http://schemas.openxmlformats.org/officeDocument/2006/relationships/image" Target="../media/image64.png"/><Relationship Id="rId30" Type="http://schemas.openxmlformats.org/officeDocument/2006/relationships/image" Target="../media/image67.png"/><Relationship Id="rId35" Type="http://schemas.openxmlformats.org/officeDocument/2006/relationships/image" Target="../media/image72.png"/><Relationship Id="rId43" Type="http://schemas.openxmlformats.org/officeDocument/2006/relationships/image" Target="../media/image80.png"/><Relationship Id="rId48" Type="http://schemas.openxmlformats.org/officeDocument/2006/relationships/image" Target="../media/image85.png"/><Relationship Id="rId56" Type="http://schemas.openxmlformats.org/officeDocument/2006/relationships/image" Target="../media/image93.png"/><Relationship Id="rId8" Type="http://schemas.openxmlformats.org/officeDocument/2006/relationships/image" Target="../media/image45.png"/><Relationship Id="rId51" Type="http://schemas.openxmlformats.org/officeDocument/2006/relationships/image" Target="../media/image88.png"/><Relationship Id="rId3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26" Type="http://schemas.openxmlformats.org/officeDocument/2006/relationships/image" Target="../media/image119.png"/><Relationship Id="rId39" Type="http://schemas.openxmlformats.org/officeDocument/2006/relationships/image" Target="../media/image132.png"/><Relationship Id="rId3" Type="http://schemas.openxmlformats.org/officeDocument/2006/relationships/image" Target="../media/image940.png"/><Relationship Id="rId21" Type="http://schemas.openxmlformats.org/officeDocument/2006/relationships/image" Target="../media/image114.png"/><Relationship Id="rId34" Type="http://schemas.openxmlformats.org/officeDocument/2006/relationships/image" Target="../media/image127.png"/><Relationship Id="rId42" Type="http://schemas.openxmlformats.org/officeDocument/2006/relationships/image" Target="../media/image135.png"/><Relationship Id="rId47" Type="http://schemas.openxmlformats.org/officeDocument/2006/relationships/image" Target="../media/image140.png"/><Relationship Id="rId50" Type="http://schemas.openxmlformats.org/officeDocument/2006/relationships/image" Target="../media/image143.png"/><Relationship Id="rId7" Type="http://schemas.openxmlformats.org/officeDocument/2006/relationships/image" Target="../media/image98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5" Type="http://schemas.openxmlformats.org/officeDocument/2006/relationships/image" Target="../media/image118.png"/><Relationship Id="rId33" Type="http://schemas.openxmlformats.org/officeDocument/2006/relationships/image" Target="../media/image126.png"/><Relationship Id="rId38" Type="http://schemas.openxmlformats.org/officeDocument/2006/relationships/image" Target="../media/image131.png"/><Relationship Id="rId46" Type="http://schemas.openxmlformats.org/officeDocument/2006/relationships/image" Target="../media/image139.png"/><Relationship Id="rId2" Type="http://schemas.openxmlformats.org/officeDocument/2006/relationships/image" Target="../media/image930.pn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29" Type="http://schemas.openxmlformats.org/officeDocument/2006/relationships/image" Target="../media/image122.png"/><Relationship Id="rId41" Type="http://schemas.openxmlformats.org/officeDocument/2006/relationships/image" Target="../media/image134.png"/><Relationship Id="rId54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11" Type="http://schemas.openxmlformats.org/officeDocument/2006/relationships/image" Target="../media/image104.png"/><Relationship Id="rId24" Type="http://schemas.openxmlformats.org/officeDocument/2006/relationships/image" Target="../media/image117.png"/><Relationship Id="rId32" Type="http://schemas.openxmlformats.org/officeDocument/2006/relationships/image" Target="../media/image125.png"/><Relationship Id="rId37" Type="http://schemas.openxmlformats.org/officeDocument/2006/relationships/image" Target="../media/image130.png"/><Relationship Id="rId40" Type="http://schemas.openxmlformats.org/officeDocument/2006/relationships/image" Target="../media/image133.png"/><Relationship Id="rId45" Type="http://schemas.openxmlformats.org/officeDocument/2006/relationships/image" Target="../media/image138.png"/><Relationship Id="rId53" Type="http://schemas.openxmlformats.org/officeDocument/2006/relationships/image" Target="../media/image146.png"/><Relationship Id="rId5" Type="http://schemas.openxmlformats.org/officeDocument/2006/relationships/image" Target="../media/image96.png"/><Relationship Id="rId15" Type="http://schemas.openxmlformats.org/officeDocument/2006/relationships/image" Target="../media/image108.png"/><Relationship Id="rId23" Type="http://schemas.openxmlformats.org/officeDocument/2006/relationships/image" Target="../media/image116.png"/><Relationship Id="rId28" Type="http://schemas.openxmlformats.org/officeDocument/2006/relationships/image" Target="../media/image121.png"/><Relationship Id="rId36" Type="http://schemas.openxmlformats.org/officeDocument/2006/relationships/image" Target="../media/image129.png"/><Relationship Id="rId49" Type="http://schemas.openxmlformats.org/officeDocument/2006/relationships/image" Target="../media/image142.png"/><Relationship Id="rId19" Type="http://schemas.openxmlformats.org/officeDocument/2006/relationships/image" Target="../media/image112.png"/><Relationship Id="rId31" Type="http://schemas.openxmlformats.org/officeDocument/2006/relationships/image" Target="../media/image124.png"/><Relationship Id="rId44" Type="http://schemas.openxmlformats.org/officeDocument/2006/relationships/image" Target="../media/image137.png"/><Relationship Id="rId52" Type="http://schemas.openxmlformats.org/officeDocument/2006/relationships/image" Target="../media/image145.png"/><Relationship Id="rId4" Type="http://schemas.openxmlformats.org/officeDocument/2006/relationships/image" Target="../media/image95.png"/><Relationship Id="rId14" Type="http://schemas.openxmlformats.org/officeDocument/2006/relationships/image" Target="../media/image107.png"/><Relationship Id="rId22" Type="http://schemas.openxmlformats.org/officeDocument/2006/relationships/image" Target="../media/image115.png"/><Relationship Id="rId27" Type="http://schemas.openxmlformats.org/officeDocument/2006/relationships/image" Target="../media/image120.png"/><Relationship Id="rId30" Type="http://schemas.openxmlformats.org/officeDocument/2006/relationships/image" Target="../media/image123.png"/><Relationship Id="rId35" Type="http://schemas.openxmlformats.org/officeDocument/2006/relationships/image" Target="../media/image128.png"/><Relationship Id="rId43" Type="http://schemas.openxmlformats.org/officeDocument/2006/relationships/image" Target="../media/image136.png"/><Relationship Id="rId48" Type="http://schemas.openxmlformats.org/officeDocument/2006/relationships/image" Target="../media/image141.png"/><Relationship Id="rId8" Type="http://schemas.openxmlformats.org/officeDocument/2006/relationships/image" Target="../media/image99.png"/><Relationship Id="rId51" Type="http://schemas.openxmlformats.org/officeDocument/2006/relationships/image" Target="../media/image1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100.png"/><Relationship Id="rId26" Type="http://schemas.openxmlformats.org/officeDocument/2006/relationships/image" Target="../media/image171.png"/><Relationship Id="rId39" Type="http://schemas.openxmlformats.org/officeDocument/2006/relationships/image" Target="../media/image184.png"/><Relationship Id="rId3" Type="http://schemas.openxmlformats.org/officeDocument/2006/relationships/image" Target="../media/image149.png"/><Relationship Id="rId21" Type="http://schemas.openxmlformats.org/officeDocument/2006/relationships/image" Target="../media/image166.png"/><Relationship Id="rId34" Type="http://schemas.openxmlformats.org/officeDocument/2006/relationships/image" Target="../media/image179.png"/><Relationship Id="rId42" Type="http://schemas.openxmlformats.org/officeDocument/2006/relationships/image" Target="../media/image890.png"/><Relationship Id="rId47" Type="http://schemas.openxmlformats.org/officeDocument/2006/relationships/image" Target="../media/image190.png"/><Relationship Id="rId50" Type="http://schemas.openxmlformats.org/officeDocument/2006/relationships/image" Target="../media/image193.png"/><Relationship Id="rId7" Type="http://schemas.openxmlformats.org/officeDocument/2006/relationships/image" Target="../media/image153.png"/><Relationship Id="rId12" Type="http://schemas.openxmlformats.org/officeDocument/2006/relationships/image" Target="../media/image158.png"/><Relationship Id="rId25" Type="http://schemas.openxmlformats.org/officeDocument/2006/relationships/image" Target="../media/image170.png"/><Relationship Id="rId33" Type="http://schemas.openxmlformats.org/officeDocument/2006/relationships/image" Target="../media/image178.png"/><Relationship Id="rId38" Type="http://schemas.openxmlformats.org/officeDocument/2006/relationships/image" Target="../media/image183.png"/><Relationship Id="rId46" Type="http://schemas.openxmlformats.org/officeDocument/2006/relationships/image" Target="../media/image189.png"/><Relationship Id="rId2" Type="http://schemas.openxmlformats.org/officeDocument/2006/relationships/image" Target="../media/image148.png"/><Relationship Id="rId16" Type="http://schemas.openxmlformats.org/officeDocument/2006/relationships/image" Target="../media/image103.png"/><Relationship Id="rId20" Type="http://schemas.openxmlformats.org/officeDocument/2006/relationships/image" Target="../media/image165.png"/><Relationship Id="rId29" Type="http://schemas.openxmlformats.org/officeDocument/2006/relationships/image" Target="../media/image174.png"/><Relationship Id="rId41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24" Type="http://schemas.openxmlformats.org/officeDocument/2006/relationships/image" Target="../media/image169.png"/><Relationship Id="rId32" Type="http://schemas.openxmlformats.org/officeDocument/2006/relationships/image" Target="../media/image177.png"/><Relationship Id="rId37" Type="http://schemas.openxmlformats.org/officeDocument/2006/relationships/image" Target="../media/image182.png"/><Relationship Id="rId40" Type="http://schemas.openxmlformats.org/officeDocument/2006/relationships/image" Target="../media/image185.png"/><Relationship Id="rId45" Type="http://schemas.openxmlformats.org/officeDocument/2006/relationships/image" Target="../media/image920.png"/><Relationship Id="rId5" Type="http://schemas.openxmlformats.org/officeDocument/2006/relationships/image" Target="../media/image151.png"/><Relationship Id="rId15" Type="http://schemas.openxmlformats.org/officeDocument/2006/relationships/image" Target="../media/image102.png"/><Relationship Id="rId23" Type="http://schemas.openxmlformats.org/officeDocument/2006/relationships/image" Target="../media/image168.png"/><Relationship Id="rId28" Type="http://schemas.openxmlformats.org/officeDocument/2006/relationships/image" Target="../media/image173.png"/><Relationship Id="rId36" Type="http://schemas.openxmlformats.org/officeDocument/2006/relationships/image" Target="../media/image181.png"/><Relationship Id="rId49" Type="http://schemas.openxmlformats.org/officeDocument/2006/relationships/image" Target="../media/image192.png"/><Relationship Id="rId10" Type="http://schemas.openxmlformats.org/officeDocument/2006/relationships/image" Target="../media/image156.png"/><Relationship Id="rId19" Type="http://schemas.openxmlformats.org/officeDocument/2006/relationships/image" Target="../media/image164.png"/><Relationship Id="rId31" Type="http://schemas.openxmlformats.org/officeDocument/2006/relationships/image" Target="../media/image176.png"/><Relationship Id="rId44" Type="http://schemas.openxmlformats.org/officeDocument/2006/relationships/image" Target="../media/image188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Relationship Id="rId14" Type="http://schemas.openxmlformats.org/officeDocument/2006/relationships/image" Target="../media/image101.png"/><Relationship Id="rId22" Type="http://schemas.openxmlformats.org/officeDocument/2006/relationships/image" Target="../media/image167.png"/><Relationship Id="rId27" Type="http://schemas.openxmlformats.org/officeDocument/2006/relationships/image" Target="../media/image172.png"/><Relationship Id="rId30" Type="http://schemas.openxmlformats.org/officeDocument/2006/relationships/image" Target="../media/image175.png"/><Relationship Id="rId35" Type="http://schemas.openxmlformats.org/officeDocument/2006/relationships/image" Target="../media/image180.png"/><Relationship Id="rId43" Type="http://schemas.openxmlformats.org/officeDocument/2006/relationships/image" Target="../media/image187.png"/><Relationship Id="rId48" Type="http://schemas.openxmlformats.org/officeDocument/2006/relationships/image" Target="../media/image19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image" Target="../media/image205.png"/><Relationship Id="rId18" Type="http://schemas.openxmlformats.org/officeDocument/2006/relationships/image" Target="../media/image210.png"/><Relationship Id="rId26" Type="http://schemas.openxmlformats.org/officeDocument/2006/relationships/image" Target="../media/image159.png"/><Relationship Id="rId3" Type="http://schemas.openxmlformats.org/officeDocument/2006/relationships/image" Target="../media/image195.png"/><Relationship Id="rId21" Type="http://schemas.openxmlformats.org/officeDocument/2006/relationships/image" Target="../media/image213.png"/><Relationship Id="rId7" Type="http://schemas.openxmlformats.org/officeDocument/2006/relationships/image" Target="../media/image199.png"/><Relationship Id="rId12" Type="http://schemas.openxmlformats.org/officeDocument/2006/relationships/image" Target="../media/image204.png"/><Relationship Id="rId17" Type="http://schemas.openxmlformats.org/officeDocument/2006/relationships/image" Target="../media/image209.png"/><Relationship Id="rId25" Type="http://schemas.openxmlformats.org/officeDocument/2006/relationships/image" Target="../media/image217.png"/><Relationship Id="rId2" Type="http://schemas.openxmlformats.org/officeDocument/2006/relationships/image" Target="../media/image194.png"/><Relationship Id="rId16" Type="http://schemas.openxmlformats.org/officeDocument/2006/relationships/image" Target="../media/image208.png"/><Relationship Id="rId20" Type="http://schemas.openxmlformats.org/officeDocument/2006/relationships/image" Target="../media/image212.png"/><Relationship Id="rId29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.png"/><Relationship Id="rId11" Type="http://schemas.openxmlformats.org/officeDocument/2006/relationships/image" Target="../media/image203.png"/><Relationship Id="rId24" Type="http://schemas.openxmlformats.org/officeDocument/2006/relationships/image" Target="../media/image216.png"/><Relationship Id="rId5" Type="http://schemas.openxmlformats.org/officeDocument/2006/relationships/image" Target="../media/image197.png"/><Relationship Id="rId15" Type="http://schemas.openxmlformats.org/officeDocument/2006/relationships/image" Target="../media/image207.png"/><Relationship Id="rId23" Type="http://schemas.openxmlformats.org/officeDocument/2006/relationships/image" Target="../media/image215.png"/><Relationship Id="rId28" Type="http://schemas.openxmlformats.org/officeDocument/2006/relationships/image" Target="../media/image161.png"/><Relationship Id="rId10" Type="http://schemas.openxmlformats.org/officeDocument/2006/relationships/image" Target="../media/image202.png"/><Relationship Id="rId19" Type="http://schemas.openxmlformats.org/officeDocument/2006/relationships/image" Target="../media/image211.png"/><Relationship Id="rId4" Type="http://schemas.openxmlformats.org/officeDocument/2006/relationships/image" Target="../media/image196.png"/><Relationship Id="rId9" Type="http://schemas.openxmlformats.org/officeDocument/2006/relationships/image" Target="../media/image201.png"/><Relationship Id="rId14" Type="http://schemas.openxmlformats.org/officeDocument/2006/relationships/image" Target="../media/image206.png"/><Relationship Id="rId22" Type="http://schemas.openxmlformats.org/officeDocument/2006/relationships/image" Target="../media/image214.png"/><Relationship Id="rId27" Type="http://schemas.openxmlformats.org/officeDocument/2006/relationships/image" Target="../media/image1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PL </a:t>
            </a:r>
            <a:r>
              <a:rPr lang="en-US" altLang="zh-TW" dirty="0" smtClean="0"/>
              <a:t>HW#3 </a:t>
            </a:r>
            <a:r>
              <a:rPr lang="en-US" altLang="zh-TW" dirty="0"/>
              <a:t>Solution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助教 賴瑞舜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456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 Specify the following two quilts (i.e., write two “symbolic” expressions that denote </a:t>
            </a:r>
            <a:r>
              <a:rPr lang="en-US" altLang="zh-TW" dirty="0" err="1"/>
              <a:t>respec-tively</a:t>
            </a:r>
            <a:r>
              <a:rPr lang="en-US" altLang="zh-TW" dirty="0"/>
              <a:t> these two quilts) in Little Quilt</a:t>
            </a:r>
            <a:r>
              <a:rPr lang="en-US" altLang="zh-TW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2976"/>
            <a:ext cx="323850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53" y="4293096"/>
            <a:ext cx="311467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76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1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TW" dirty="0" smtClean="0"/>
              <a:t>(a)</a:t>
            </a:r>
          </a:p>
          <a:p>
            <a:r>
              <a:rPr lang="en-US" altLang="zh-TW" dirty="0"/>
              <a:t>l</a:t>
            </a:r>
            <a:r>
              <a:rPr lang="en-US" altLang="zh-TW" dirty="0" smtClean="0"/>
              <a:t>et left = turn ( sew b </a:t>
            </a:r>
            <a:r>
              <a:rPr lang="en-US" altLang="zh-TW" dirty="0" err="1" smtClean="0"/>
              <a:t>b</a:t>
            </a:r>
            <a:r>
              <a:rPr lang="en-US" altLang="zh-TW" dirty="0" smtClean="0"/>
              <a:t> ) in</a:t>
            </a:r>
          </a:p>
          <a:p>
            <a:pPr marL="0" indent="0">
              <a:buNone/>
            </a:pPr>
            <a:r>
              <a:rPr lang="en-US" altLang="zh-TW" dirty="0" smtClean="0"/>
              <a:t>    </a:t>
            </a:r>
            <a:r>
              <a:rPr lang="en-US" altLang="zh-TW" dirty="0"/>
              <a:t>let </a:t>
            </a:r>
            <a:r>
              <a:rPr lang="en-US" altLang="zh-TW" dirty="0" smtClean="0"/>
              <a:t>right </a:t>
            </a:r>
            <a:r>
              <a:rPr lang="en-US" altLang="zh-TW" dirty="0"/>
              <a:t>= turn ( sew ( turn b ) ( turn b ) ) in</a:t>
            </a:r>
          </a:p>
          <a:p>
            <a:pPr marL="0" indent="0">
              <a:buNone/>
            </a:pPr>
            <a:r>
              <a:rPr lang="en-US" altLang="zh-TW" dirty="0"/>
              <a:t>          sew ( sew </a:t>
            </a:r>
            <a:r>
              <a:rPr lang="en-US" altLang="zh-TW" dirty="0" smtClean="0"/>
              <a:t>left right </a:t>
            </a:r>
            <a:r>
              <a:rPr lang="en-US" altLang="zh-TW" dirty="0"/>
              <a:t>) ( sew </a:t>
            </a:r>
            <a:r>
              <a:rPr lang="en-US" altLang="zh-TW" dirty="0" smtClean="0"/>
              <a:t>left right )</a:t>
            </a:r>
          </a:p>
          <a:p>
            <a:r>
              <a:rPr lang="en-US" altLang="zh-TW" dirty="0" smtClean="0"/>
              <a:t>(b)</a:t>
            </a:r>
          </a:p>
          <a:p>
            <a:r>
              <a:rPr lang="en-US" altLang="zh-TW" dirty="0" smtClean="0"/>
              <a:t>let </a:t>
            </a:r>
            <a:r>
              <a:rPr lang="en-US" altLang="zh-TW" dirty="0" err="1" smtClean="0"/>
              <a:t>lbb</a:t>
            </a:r>
            <a:r>
              <a:rPr lang="en-US" altLang="zh-TW" dirty="0" smtClean="0"/>
              <a:t>  =  </a:t>
            </a:r>
            <a:r>
              <a:rPr lang="en-US" altLang="zh-TW" dirty="0" err="1" smtClean="0"/>
              <a:t>unturn</a:t>
            </a:r>
            <a:r>
              <a:rPr lang="en-US" altLang="zh-TW" dirty="0" smtClean="0"/>
              <a:t> ( sew ( </a:t>
            </a:r>
            <a:r>
              <a:rPr lang="en-US" altLang="zh-TW" dirty="0" err="1" smtClean="0"/>
              <a:t>unturn</a:t>
            </a:r>
            <a:r>
              <a:rPr lang="en-US" altLang="zh-TW" dirty="0" smtClean="0"/>
              <a:t> b ) b ) in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let </a:t>
            </a:r>
            <a:r>
              <a:rPr lang="en-US" altLang="zh-TW" dirty="0" err="1" smtClean="0"/>
              <a:t>laa</a:t>
            </a:r>
            <a:r>
              <a:rPr lang="en-US" altLang="zh-TW" dirty="0" smtClean="0"/>
              <a:t>  = </a:t>
            </a:r>
            <a:r>
              <a:rPr lang="en-US" altLang="zh-TW" dirty="0" err="1" smtClean="0"/>
              <a:t>unturn</a:t>
            </a:r>
            <a:r>
              <a:rPr lang="en-US" altLang="zh-TW" dirty="0" smtClean="0"/>
              <a:t> ( sew ( </a:t>
            </a:r>
            <a:r>
              <a:rPr lang="en-US" altLang="zh-TW" dirty="0" err="1" smtClean="0"/>
              <a:t>unturn</a:t>
            </a:r>
            <a:r>
              <a:rPr lang="en-US" altLang="zh-TW" dirty="0" smtClean="0"/>
              <a:t> a ) a ) in</a:t>
            </a:r>
          </a:p>
          <a:p>
            <a:pPr marL="0" indent="0">
              <a:buNone/>
            </a:pPr>
            <a:r>
              <a:rPr lang="en-US" altLang="zh-TW" dirty="0" smtClean="0"/>
              <a:t>    let </a:t>
            </a:r>
            <a:r>
              <a:rPr lang="en-US" altLang="zh-TW" dirty="0" err="1" smtClean="0"/>
              <a:t>rbb</a:t>
            </a:r>
            <a:r>
              <a:rPr lang="en-US" altLang="zh-TW" dirty="0" smtClean="0"/>
              <a:t> </a:t>
            </a:r>
            <a:r>
              <a:rPr lang="en-US" altLang="zh-TW" dirty="0"/>
              <a:t>= </a:t>
            </a:r>
            <a:r>
              <a:rPr lang="en-US" altLang="zh-TW" dirty="0" smtClean="0"/>
              <a:t>turn </a:t>
            </a:r>
            <a:r>
              <a:rPr lang="en-US" altLang="zh-TW" dirty="0"/>
              <a:t>( sew ( </a:t>
            </a:r>
            <a:r>
              <a:rPr lang="en-US" altLang="zh-TW" dirty="0" err="1"/>
              <a:t>unturn</a:t>
            </a:r>
            <a:r>
              <a:rPr lang="en-US" altLang="zh-TW" dirty="0"/>
              <a:t> b ) b ) in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let </a:t>
            </a:r>
            <a:r>
              <a:rPr lang="en-US" altLang="zh-TW" dirty="0" err="1" smtClean="0"/>
              <a:t>raa</a:t>
            </a:r>
            <a:r>
              <a:rPr lang="en-US" altLang="zh-TW" dirty="0" smtClean="0"/>
              <a:t> </a:t>
            </a:r>
            <a:r>
              <a:rPr lang="en-US" altLang="zh-TW" dirty="0"/>
              <a:t>= </a:t>
            </a:r>
            <a:r>
              <a:rPr lang="en-US" altLang="zh-TW" dirty="0" smtClean="0"/>
              <a:t>turn </a:t>
            </a:r>
            <a:r>
              <a:rPr lang="en-US" altLang="zh-TW" dirty="0"/>
              <a:t>( sew ( </a:t>
            </a:r>
            <a:r>
              <a:rPr lang="en-US" altLang="zh-TW" dirty="0" err="1"/>
              <a:t>unturn</a:t>
            </a:r>
            <a:r>
              <a:rPr lang="en-US" altLang="zh-TW" dirty="0"/>
              <a:t> </a:t>
            </a:r>
            <a:r>
              <a:rPr lang="en-US" altLang="zh-TW" dirty="0" smtClean="0"/>
              <a:t>a </a:t>
            </a:r>
            <a:r>
              <a:rPr lang="en-US" altLang="zh-TW" dirty="0"/>
              <a:t>) </a:t>
            </a:r>
            <a:r>
              <a:rPr lang="en-US" altLang="zh-TW" dirty="0" smtClean="0"/>
              <a:t>a </a:t>
            </a:r>
            <a:r>
              <a:rPr lang="en-US" altLang="zh-TW" dirty="0"/>
              <a:t>) in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sew ( sew </a:t>
            </a:r>
            <a:r>
              <a:rPr lang="en-US" altLang="zh-TW" dirty="0" err="1" smtClean="0"/>
              <a:t>lbb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raa</a:t>
            </a:r>
            <a:r>
              <a:rPr lang="en-US" altLang="zh-TW" dirty="0" smtClean="0"/>
              <a:t>) ( sew </a:t>
            </a:r>
            <a:r>
              <a:rPr lang="en-US" altLang="zh-TW" dirty="0" err="1" smtClean="0"/>
              <a:t>laa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rbb</a:t>
            </a:r>
            <a:r>
              <a:rPr lang="en-US" altLang="zh-TW" dirty="0" smtClean="0"/>
              <a:t> )</a:t>
            </a:r>
            <a:endParaRPr lang="zh-TW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1872208" cy="55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45" y="3140968"/>
            <a:ext cx="1962547" cy="564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48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2. Each evaluation of a function body is called an invocation of the function. Consider </a:t>
            </a:r>
            <a:r>
              <a:rPr lang="en-US" altLang="zh-TW" dirty="0" smtClean="0"/>
              <a:t>a function </a:t>
            </a:r>
            <a:r>
              <a:rPr lang="en-US" altLang="zh-TW" dirty="0"/>
              <a:t>g defined as follows.</a:t>
            </a:r>
          </a:p>
          <a:p>
            <a:r>
              <a:rPr lang="en-US" altLang="zh-TW" dirty="0"/>
              <a:t>let rec </a:t>
            </a:r>
            <a:r>
              <a:rPr lang="en-US" altLang="zh-TW" i="1" dirty="0"/>
              <a:t>g n</a:t>
            </a:r>
            <a:r>
              <a:rPr lang="en-US" altLang="zh-TW" dirty="0"/>
              <a:t> </a:t>
            </a:r>
            <a:r>
              <a:rPr lang="en-US" altLang="zh-TW" dirty="0" smtClean="0"/>
              <a:t>=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	if </a:t>
            </a:r>
            <a:r>
              <a:rPr lang="en-US" altLang="zh-TW" i="1" dirty="0"/>
              <a:t>n</a:t>
            </a:r>
            <a:r>
              <a:rPr lang="en-US" altLang="zh-TW" dirty="0"/>
              <a:t> = 1 then 1</a:t>
            </a:r>
          </a:p>
          <a:p>
            <a:pPr marL="0" indent="0">
              <a:buNone/>
            </a:pPr>
            <a:r>
              <a:rPr lang="en-US" altLang="zh-TW" dirty="0"/>
              <a:t>	else </a:t>
            </a:r>
            <a:r>
              <a:rPr lang="en-US" altLang="zh-TW" i="1" dirty="0"/>
              <a:t>g</a:t>
            </a:r>
            <a:r>
              <a:rPr lang="en-US" altLang="zh-TW" dirty="0"/>
              <a:t> (if </a:t>
            </a:r>
            <a:r>
              <a:rPr lang="en-US" altLang="zh-TW" i="1" dirty="0"/>
              <a:t>even n</a:t>
            </a:r>
            <a:r>
              <a:rPr lang="en-US" altLang="zh-TW" dirty="0"/>
              <a:t> then </a:t>
            </a:r>
            <a:r>
              <a:rPr lang="en-US" altLang="zh-TW" i="1" dirty="0"/>
              <a:t>n</a:t>
            </a:r>
            <a:r>
              <a:rPr lang="en-US" altLang="zh-TW" dirty="0"/>
              <a:t> / 2 else 3 * </a:t>
            </a:r>
            <a:r>
              <a:rPr lang="en-US" altLang="zh-TW" i="1" dirty="0"/>
              <a:t>n </a:t>
            </a:r>
            <a:r>
              <a:rPr lang="en-US" altLang="zh-TW" dirty="0"/>
              <a:t>+ 1</a:t>
            </a:r>
            <a:r>
              <a:rPr lang="en-US" altLang="zh-TW" dirty="0" smtClean="0"/>
              <a:t>)</a:t>
            </a:r>
          </a:p>
          <a:p>
            <a:r>
              <a:rPr lang="en-US" altLang="zh-TW" dirty="0"/>
              <a:t>where </a:t>
            </a:r>
            <a:r>
              <a:rPr lang="en-US" altLang="zh-TW" i="1" dirty="0"/>
              <a:t>even n</a:t>
            </a:r>
            <a:r>
              <a:rPr lang="en-US" altLang="zh-TW" dirty="0"/>
              <a:t> returns true </a:t>
            </a:r>
            <a:r>
              <a:rPr lang="en-US" altLang="zh-TW" dirty="0" smtClean="0"/>
              <a:t>if </a:t>
            </a:r>
            <a:r>
              <a:rPr lang="en-US" altLang="zh-TW" dirty="0"/>
              <a:t>is even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9083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How many invocations of g are there in </a:t>
            </a:r>
            <a:r>
              <a:rPr lang="en-US" altLang="zh-TW" dirty="0" smtClean="0"/>
              <a:t>the evaluation </a:t>
            </a:r>
            <a:r>
              <a:rPr lang="en-US" altLang="zh-TW" dirty="0"/>
              <a:t>of g </a:t>
            </a:r>
            <a:r>
              <a:rPr lang="en-US" altLang="zh-TW" dirty="0" smtClean="0"/>
              <a:t>12?</a:t>
            </a:r>
          </a:p>
          <a:p>
            <a:r>
              <a:rPr lang="en-US" altLang="zh-TW" dirty="0" smtClean="0"/>
              <a:t>A: 10</a:t>
            </a:r>
          </a:p>
          <a:p>
            <a:r>
              <a:rPr lang="en-US" altLang="zh-TW" dirty="0"/>
              <a:t>What is the sequence of numbers formed by the values of the </a:t>
            </a:r>
            <a:r>
              <a:rPr lang="en-US" altLang="zh-TW" dirty="0" smtClean="0"/>
              <a:t>actuals in </a:t>
            </a:r>
            <a:r>
              <a:rPr lang="en-US" altLang="zh-TW" dirty="0"/>
              <a:t>these invocations</a:t>
            </a:r>
            <a:r>
              <a:rPr lang="en-US" altLang="zh-TW" dirty="0" smtClean="0"/>
              <a:t>?</a:t>
            </a:r>
          </a:p>
          <a:p>
            <a:r>
              <a:rPr lang="en-US" altLang="zh-TW" dirty="0" smtClean="0"/>
              <a:t>A: g 12 → g 6 → g 3 → g 10 → g 5 → g 16 → 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g 8 → g 4 → g 2 → g 1 → 1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5844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3. Sketch the innermost evaluation of f 98, where f is the 91-function given </a:t>
            </a:r>
            <a:r>
              <a:rPr lang="en-US" altLang="zh-TW" dirty="0" smtClean="0"/>
              <a:t>below.</a:t>
            </a:r>
            <a:endParaRPr lang="en-US" altLang="zh-TW" dirty="0"/>
          </a:p>
          <a:p>
            <a:pPr marL="457200" lvl="1" indent="0">
              <a:buNone/>
            </a:pPr>
            <a:r>
              <a:rPr lang="en-US" altLang="zh-TW" dirty="0" smtClean="0"/>
              <a:t>let </a:t>
            </a:r>
            <a:r>
              <a:rPr lang="en-US" altLang="zh-TW" dirty="0"/>
              <a:t>rec f n = if n &gt; 100 then n </a:t>
            </a:r>
            <a:r>
              <a:rPr lang="en-US" altLang="zh-TW" dirty="0" smtClean="0"/>
              <a:t>- </a:t>
            </a:r>
            <a:r>
              <a:rPr lang="en-US" altLang="zh-TW" dirty="0"/>
              <a:t>10 else f (f (n + 11))</a:t>
            </a:r>
          </a:p>
          <a:p>
            <a:r>
              <a:rPr lang="en-US" altLang="zh-TW" dirty="0"/>
              <a:t>You may assume that f 100 evaluates to 91 (which we </a:t>
            </a:r>
            <a:r>
              <a:rPr lang="en-US" altLang="zh-TW" dirty="0" smtClean="0"/>
              <a:t>obtained </a:t>
            </a:r>
            <a:r>
              <a:rPr lang="en-US" altLang="zh-TW" dirty="0"/>
              <a:t>in class</a:t>
            </a:r>
            <a:r>
              <a:rPr lang="en-US" altLang="zh-TW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3741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/>
              <a:t>f</a:t>
            </a:r>
            <a:r>
              <a:rPr lang="en-US" altLang="zh-TW" dirty="0" smtClean="0"/>
              <a:t> 98 = if 98 &gt; 100 then 98 – 10 else f (f (98 + 11))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= f (f (98 + 11)) = f (f 109)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= f (if 109 &gt; 100 then 109 -10 else …)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= </a:t>
            </a:r>
            <a:r>
              <a:rPr lang="en-US" altLang="zh-TW" dirty="0"/>
              <a:t>f </a:t>
            </a:r>
            <a:r>
              <a:rPr lang="en-US" altLang="zh-TW" dirty="0" smtClean="0"/>
              <a:t>(109 - 10) = f 99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= if 99 &gt; 100 then 99 - 10 else f (f ( 99 + 11))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= </a:t>
            </a:r>
            <a:r>
              <a:rPr lang="en-US" altLang="zh-TW" dirty="0"/>
              <a:t>f (f (</a:t>
            </a:r>
            <a:r>
              <a:rPr lang="en-US" altLang="zh-TW" dirty="0" smtClean="0"/>
              <a:t>99 </a:t>
            </a:r>
            <a:r>
              <a:rPr lang="en-US" altLang="zh-TW" dirty="0"/>
              <a:t>+ 11)) </a:t>
            </a:r>
            <a:r>
              <a:rPr lang="en-US" altLang="zh-TW" dirty="0" smtClean="0"/>
              <a:t>= f (f 110)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= f (if 110 &gt; 100 then 110 -10 else …)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= </a:t>
            </a:r>
            <a:r>
              <a:rPr lang="en-US" altLang="zh-TW" dirty="0"/>
              <a:t>f </a:t>
            </a:r>
            <a:r>
              <a:rPr lang="en-US" altLang="zh-TW" dirty="0" smtClean="0"/>
              <a:t>(110 - 10) = f 100 = 91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30522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4. Innermost evaluation corresponds to tree rewriting. Below is a sequence </a:t>
            </a:r>
            <a:r>
              <a:rPr lang="en-US" altLang="zh-TW" dirty="0" smtClean="0"/>
              <a:t>of trees </a:t>
            </a:r>
            <a:r>
              <a:rPr lang="en-US" altLang="zh-TW" dirty="0"/>
              <a:t>that correspond to the expressions encountered during an innermost evaluation </a:t>
            </a:r>
            <a:r>
              <a:rPr lang="en-US" altLang="zh-TW" dirty="0" smtClean="0"/>
              <a:t>of 6*6 </a:t>
            </a:r>
            <a:r>
              <a:rPr lang="en-US" altLang="zh-TW" dirty="0"/>
              <a:t>- 4*1*5. For instance, the </a:t>
            </a:r>
            <a:r>
              <a:rPr lang="en-US" altLang="zh-TW" dirty="0" err="1"/>
              <a:t>subtree</a:t>
            </a:r>
            <a:r>
              <a:rPr lang="en-US" altLang="zh-TW" dirty="0"/>
              <a:t> for </a:t>
            </a:r>
            <a:r>
              <a:rPr lang="en-US" altLang="zh-TW" dirty="0" smtClean="0"/>
              <a:t>6*6 </a:t>
            </a:r>
            <a:r>
              <a:rPr lang="en-US" altLang="zh-TW" dirty="0"/>
              <a:t>is rewritten as a node for 36, </a:t>
            </a:r>
            <a:r>
              <a:rPr lang="en-US" altLang="zh-TW" dirty="0" smtClean="0"/>
              <a:t>representing that </a:t>
            </a:r>
            <a:r>
              <a:rPr lang="en-US" altLang="zh-TW" dirty="0"/>
              <a:t>the immediate result of evaluating 6 </a:t>
            </a:r>
            <a:r>
              <a:rPr lang="en-US" altLang="zh-TW" dirty="0" smtClean="0"/>
              <a:t>* </a:t>
            </a:r>
            <a:r>
              <a:rPr lang="en-US" altLang="zh-TW" dirty="0"/>
              <a:t>6 is </a:t>
            </a:r>
            <a:r>
              <a:rPr lang="en-US" altLang="zh-TW" dirty="0" smtClean="0"/>
              <a:t>36.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4375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dirty="0"/>
              <a:t>Draw a sequence of trees that correspond to the innermost evaluation of each of </a:t>
            </a:r>
            <a:r>
              <a:rPr lang="en-US" altLang="zh-TW" dirty="0" smtClean="0"/>
              <a:t>the following </a:t>
            </a:r>
            <a:r>
              <a:rPr lang="en-US" altLang="zh-TW" dirty="0"/>
              <a:t>expressions.</a:t>
            </a:r>
            <a:endParaRPr lang="zh-TW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831454"/>
            <a:ext cx="7334250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26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4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(a) 1 = 2 || 1 = 1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(b) 1 = 1 || 1 = 2</a:t>
            </a:r>
          </a:p>
          <a:p>
            <a:pPr marL="0" indent="0">
              <a:buNone/>
            </a:pP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1489310" y="2348880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i="1" smtClean="0">
                          <a:latin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310" y="2348880"/>
                <a:ext cx="34496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1078621" y="2790220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621" y="2790220"/>
                <a:ext cx="41068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1921358" y="2790220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358" y="2790220"/>
                <a:ext cx="41068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字方塊 9"/>
          <p:cNvSpPr txBox="1"/>
          <p:nvPr/>
        </p:nvSpPr>
        <p:spPr>
          <a:xfrm>
            <a:off x="1345294" y="329876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899592" y="32942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1721332" y="329876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2209390" y="32849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14" name="直線接點 13"/>
          <p:cNvCxnSpPr>
            <a:stCxn id="6" idx="2"/>
            <a:endCxn id="7" idx="0"/>
          </p:cNvCxnSpPr>
          <p:nvPr/>
        </p:nvCxnSpPr>
        <p:spPr>
          <a:xfrm flipH="1">
            <a:off x="1283966" y="2718212"/>
            <a:ext cx="377827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>
            <a:stCxn id="6" idx="2"/>
            <a:endCxn id="8" idx="0"/>
          </p:cNvCxnSpPr>
          <p:nvPr/>
        </p:nvCxnSpPr>
        <p:spPr>
          <a:xfrm>
            <a:off x="1661793" y="2718212"/>
            <a:ext cx="46491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>
            <a:endCxn id="11" idx="0"/>
          </p:cNvCxnSpPr>
          <p:nvPr/>
        </p:nvCxnSpPr>
        <p:spPr>
          <a:xfrm flipH="1">
            <a:off x="1050435" y="3159552"/>
            <a:ext cx="212172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>
            <a:endCxn id="10" idx="0"/>
          </p:cNvCxnSpPr>
          <p:nvPr/>
        </p:nvCxnSpPr>
        <p:spPr>
          <a:xfrm>
            <a:off x="1262607" y="3159552"/>
            <a:ext cx="233530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>
            <a:stCxn id="8" idx="2"/>
            <a:endCxn id="12" idx="0"/>
          </p:cNvCxnSpPr>
          <p:nvPr/>
        </p:nvCxnSpPr>
        <p:spPr>
          <a:xfrm flipH="1">
            <a:off x="1872175" y="3159552"/>
            <a:ext cx="254528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>
            <a:stCxn id="8" idx="2"/>
            <a:endCxn id="13" idx="0"/>
          </p:cNvCxnSpPr>
          <p:nvPr/>
        </p:nvCxnSpPr>
        <p:spPr>
          <a:xfrm>
            <a:off x="2126703" y="3159552"/>
            <a:ext cx="233530" cy="125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/>
              <p:cNvSpPr txBox="1"/>
              <p:nvPr/>
            </p:nvSpPr>
            <p:spPr>
              <a:xfrm>
                <a:off x="3347864" y="2339588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i="1" smtClean="0">
                          <a:latin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0" name="文字方塊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2339588"/>
                <a:ext cx="34496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/>
              <p:cNvSpPr txBox="1"/>
              <p:nvPr/>
            </p:nvSpPr>
            <p:spPr>
              <a:xfrm>
                <a:off x="2771800" y="2767147"/>
                <a:ext cx="790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𝑓𝑎𝑙𝑠𝑒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1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2767147"/>
                <a:ext cx="790858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1"/>
              <p:cNvSpPr txBox="1"/>
              <p:nvPr/>
            </p:nvSpPr>
            <p:spPr>
              <a:xfrm>
                <a:off x="3779912" y="2767147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2" name="文字方塊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2767147"/>
                <a:ext cx="410689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文字方塊 25"/>
          <p:cNvSpPr txBox="1"/>
          <p:nvPr/>
        </p:nvSpPr>
        <p:spPr>
          <a:xfrm>
            <a:off x="3566232" y="32756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4054290" y="326191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28" name="直線接點 27"/>
          <p:cNvCxnSpPr>
            <a:stCxn id="20" idx="2"/>
            <a:endCxn id="21" idx="0"/>
          </p:cNvCxnSpPr>
          <p:nvPr/>
        </p:nvCxnSpPr>
        <p:spPr>
          <a:xfrm flipH="1">
            <a:off x="3167229" y="2708920"/>
            <a:ext cx="353118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>
            <a:stCxn id="20" idx="2"/>
            <a:endCxn id="22" idx="0"/>
          </p:cNvCxnSpPr>
          <p:nvPr/>
        </p:nvCxnSpPr>
        <p:spPr>
          <a:xfrm>
            <a:off x="3520347" y="2708920"/>
            <a:ext cx="464910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/>
          <p:cNvCxnSpPr>
            <a:stCxn id="22" idx="2"/>
            <a:endCxn id="26" idx="0"/>
          </p:cNvCxnSpPr>
          <p:nvPr/>
        </p:nvCxnSpPr>
        <p:spPr>
          <a:xfrm flipH="1">
            <a:off x="3717075" y="3136479"/>
            <a:ext cx="268182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接點 32"/>
          <p:cNvCxnSpPr>
            <a:stCxn id="22" idx="2"/>
            <a:endCxn id="27" idx="0"/>
          </p:cNvCxnSpPr>
          <p:nvPr/>
        </p:nvCxnSpPr>
        <p:spPr>
          <a:xfrm>
            <a:off x="3985257" y="3136479"/>
            <a:ext cx="219876" cy="125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字方塊 61"/>
              <p:cNvSpPr txBox="1"/>
              <p:nvPr/>
            </p:nvSpPr>
            <p:spPr>
              <a:xfrm>
                <a:off x="5169423" y="2330296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i="1" smtClean="0">
                          <a:latin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2" name="文字方塊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423" y="2330296"/>
                <a:ext cx="34496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文字方塊 62"/>
              <p:cNvSpPr txBox="1"/>
              <p:nvPr/>
            </p:nvSpPr>
            <p:spPr>
              <a:xfrm>
                <a:off x="4572000" y="2771636"/>
                <a:ext cx="790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𝑓𝑎𝑙𝑠𝑒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3" name="文字方塊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771636"/>
                <a:ext cx="790858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文字方塊 63"/>
              <p:cNvSpPr txBox="1"/>
              <p:nvPr/>
            </p:nvSpPr>
            <p:spPr>
              <a:xfrm>
                <a:off x="5364088" y="2780928"/>
                <a:ext cx="6898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𝑡𝑟𝑢𝑒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4" name="文字方塊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2780928"/>
                <a:ext cx="689868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直線接點 64"/>
          <p:cNvCxnSpPr>
            <a:stCxn id="62" idx="2"/>
            <a:endCxn id="63" idx="0"/>
          </p:cNvCxnSpPr>
          <p:nvPr/>
        </p:nvCxnSpPr>
        <p:spPr>
          <a:xfrm flipH="1">
            <a:off x="4967429" y="2699628"/>
            <a:ext cx="374477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接點 65"/>
          <p:cNvCxnSpPr>
            <a:stCxn id="62" idx="2"/>
            <a:endCxn id="64" idx="0"/>
          </p:cNvCxnSpPr>
          <p:nvPr/>
        </p:nvCxnSpPr>
        <p:spPr>
          <a:xfrm>
            <a:off x="5341906" y="2699628"/>
            <a:ext cx="367116" cy="81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字方塊 66"/>
              <p:cNvSpPr txBox="1"/>
              <p:nvPr/>
            </p:nvSpPr>
            <p:spPr>
              <a:xfrm>
                <a:off x="6690444" y="2348880"/>
                <a:ext cx="6898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𝑡𝑟𝑢𝑒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7" name="文字方塊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0444" y="2348880"/>
                <a:ext cx="689868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字方塊 67"/>
              <p:cNvSpPr txBox="1"/>
              <p:nvPr/>
            </p:nvSpPr>
            <p:spPr>
              <a:xfrm>
                <a:off x="1561318" y="4527704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i="1" smtClean="0">
                          <a:latin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8" name="文字方塊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318" y="4527704"/>
                <a:ext cx="344966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字方塊 68"/>
              <p:cNvSpPr txBox="1"/>
              <p:nvPr/>
            </p:nvSpPr>
            <p:spPr>
              <a:xfrm>
                <a:off x="1150629" y="4969044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9" name="文字方塊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629" y="4969044"/>
                <a:ext cx="410689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字方塊 69"/>
              <p:cNvSpPr txBox="1"/>
              <p:nvPr/>
            </p:nvSpPr>
            <p:spPr>
              <a:xfrm>
                <a:off x="1993366" y="4969044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0" name="文字方塊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366" y="4969044"/>
                <a:ext cx="410689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文字方塊 70"/>
          <p:cNvSpPr txBox="1"/>
          <p:nvPr/>
        </p:nvSpPr>
        <p:spPr>
          <a:xfrm>
            <a:off x="1417302" y="54775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72" name="文字方塊 71"/>
          <p:cNvSpPr txBox="1"/>
          <p:nvPr/>
        </p:nvSpPr>
        <p:spPr>
          <a:xfrm>
            <a:off x="971600" y="54731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73" name="文字方塊 72"/>
          <p:cNvSpPr txBox="1"/>
          <p:nvPr/>
        </p:nvSpPr>
        <p:spPr>
          <a:xfrm>
            <a:off x="1793340" y="54775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74" name="文字方塊 73"/>
          <p:cNvSpPr txBox="1"/>
          <p:nvPr/>
        </p:nvSpPr>
        <p:spPr>
          <a:xfrm>
            <a:off x="2281398" y="54638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cxnSp>
        <p:nvCxnSpPr>
          <p:cNvPr id="75" name="直線接點 74"/>
          <p:cNvCxnSpPr>
            <a:stCxn id="68" idx="2"/>
            <a:endCxn id="69" idx="0"/>
          </p:cNvCxnSpPr>
          <p:nvPr/>
        </p:nvCxnSpPr>
        <p:spPr>
          <a:xfrm flipH="1">
            <a:off x="1355974" y="4897036"/>
            <a:ext cx="377827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接點 75"/>
          <p:cNvCxnSpPr>
            <a:stCxn id="68" idx="2"/>
            <a:endCxn id="70" idx="0"/>
          </p:cNvCxnSpPr>
          <p:nvPr/>
        </p:nvCxnSpPr>
        <p:spPr>
          <a:xfrm>
            <a:off x="1733801" y="4897036"/>
            <a:ext cx="46491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/>
          <p:cNvCxnSpPr>
            <a:endCxn id="72" idx="0"/>
          </p:cNvCxnSpPr>
          <p:nvPr/>
        </p:nvCxnSpPr>
        <p:spPr>
          <a:xfrm flipH="1">
            <a:off x="1122443" y="5338376"/>
            <a:ext cx="212172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接點 77"/>
          <p:cNvCxnSpPr>
            <a:endCxn id="71" idx="0"/>
          </p:cNvCxnSpPr>
          <p:nvPr/>
        </p:nvCxnSpPr>
        <p:spPr>
          <a:xfrm>
            <a:off x="1334615" y="5338376"/>
            <a:ext cx="233530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接點 78"/>
          <p:cNvCxnSpPr>
            <a:stCxn id="70" idx="2"/>
            <a:endCxn id="73" idx="0"/>
          </p:cNvCxnSpPr>
          <p:nvPr/>
        </p:nvCxnSpPr>
        <p:spPr>
          <a:xfrm flipH="1">
            <a:off x="1944183" y="5338376"/>
            <a:ext cx="254528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接點 79"/>
          <p:cNvCxnSpPr>
            <a:stCxn id="70" idx="2"/>
            <a:endCxn id="74" idx="0"/>
          </p:cNvCxnSpPr>
          <p:nvPr/>
        </p:nvCxnSpPr>
        <p:spPr>
          <a:xfrm>
            <a:off x="2198711" y="5338376"/>
            <a:ext cx="233530" cy="125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文字方塊 80"/>
              <p:cNvSpPr txBox="1"/>
              <p:nvPr/>
            </p:nvSpPr>
            <p:spPr>
              <a:xfrm>
                <a:off x="3419872" y="4518412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i="1" smtClean="0">
                          <a:latin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1" name="文字方塊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4518412"/>
                <a:ext cx="34496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文字方塊 81"/>
              <p:cNvSpPr txBox="1"/>
              <p:nvPr/>
            </p:nvSpPr>
            <p:spPr>
              <a:xfrm>
                <a:off x="2843808" y="4945971"/>
                <a:ext cx="6225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b="0" dirty="0" smtClean="0"/>
                  <a:t>t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𝑟𝑢𝑒</m:t>
                    </m:r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2" name="文字方塊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4945971"/>
                <a:ext cx="622543" cy="369332"/>
              </a:xfrm>
              <a:prstGeom prst="rect">
                <a:avLst/>
              </a:prstGeom>
              <a:blipFill rotWithShape="1">
                <a:blip r:embed="rId15"/>
                <a:stretch>
                  <a:fillRect l="-8824" t="-8197" b="-24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文字方塊 82"/>
              <p:cNvSpPr txBox="1"/>
              <p:nvPr/>
            </p:nvSpPr>
            <p:spPr>
              <a:xfrm>
                <a:off x="3851920" y="4945971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3" name="文字方塊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4945971"/>
                <a:ext cx="410689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文字方塊 83"/>
          <p:cNvSpPr txBox="1"/>
          <p:nvPr/>
        </p:nvSpPr>
        <p:spPr>
          <a:xfrm>
            <a:off x="3638240" y="54545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85" name="文字方塊 84"/>
          <p:cNvSpPr txBox="1"/>
          <p:nvPr/>
        </p:nvSpPr>
        <p:spPr>
          <a:xfrm>
            <a:off x="4126298" y="544073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cxnSp>
        <p:nvCxnSpPr>
          <p:cNvPr id="86" name="直線接點 85"/>
          <p:cNvCxnSpPr>
            <a:stCxn id="81" idx="2"/>
            <a:endCxn id="82" idx="0"/>
          </p:cNvCxnSpPr>
          <p:nvPr/>
        </p:nvCxnSpPr>
        <p:spPr>
          <a:xfrm flipH="1">
            <a:off x="3155080" y="4887744"/>
            <a:ext cx="437275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接點 86"/>
          <p:cNvCxnSpPr>
            <a:stCxn id="81" idx="2"/>
            <a:endCxn id="83" idx="0"/>
          </p:cNvCxnSpPr>
          <p:nvPr/>
        </p:nvCxnSpPr>
        <p:spPr>
          <a:xfrm>
            <a:off x="3592355" y="4887744"/>
            <a:ext cx="464910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接點 87"/>
          <p:cNvCxnSpPr>
            <a:stCxn id="83" idx="2"/>
            <a:endCxn id="84" idx="0"/>
          </p:cNvCxnSpPr>
          <p:nvPr/>
        </p:nvCxnSpPr>
        <p:spPr>
          <a:xfrm flipH="1">
            <a:off x="3789083" y="5315303"/>
            <a:ext cx="268182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/>
          <p:cNvCxnSpPr>
            <a:stCxn id="83" idx="2"/>
            <a:endCxn id="85" idx="0"/>
          </p:cNvCxnSpPr>
          <p:nvPr/>
        </p:nvCxnSpPr>
        <p:spPr>
          <a:xfrm>
            <a:off x="4057265" y="5315303"/>
            <a:ext cx="219876" cy="125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文字方塊 89"/>
              <p:cNvSpPr txBox="1"/>
              <p:nvPr/>
            </p:nvSpPr>
            <p:spPr>
              <a:xfrm>
                <a:off x="5241431" y="4509120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i="1" smtClean="0">
                          <a:latin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0" name="文字方塊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431" y="4509120"/>
                <a:ext cx="344966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文字方塊 90"/>
              <p:cNvSpPr txBox="1"/>
              <p:nvPr/>
            </p:nvSpPr>
            <p:spPr>
              <a:xfrm>
                <a:off x="4644008" y="4950460"/>
                <a:ext cx="6898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𝑡𝑟𝑢𝑒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1" name="文字方塊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4950460"/>
                <a:ext cx="689869" cy="369332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文字方塊 91"/>
              <p:cNvSpPr txBox="1"/>
              <p:nvPr/>
            </p:nvSpPr>
            <p:spPr>
              <a:xfrm>
                <a:off x="5466308" y="4959752"/>
                <a:ext cx="790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𝑓𝑎𝑙𝑠𝑒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2" name="文字方塊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6308" y="4959752"/>
                <a:ext cx="790858" cy="369332"/>
              </a:xfrm>
              <a:prstGeom prst="rect">
                <a:avLst/>
              </a:prstGeom>
              <a:blipFill rotWithShape="1">
                <a:blip r:embed="rId1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直線接點 92"/>
          <p:cNvCxnSpPr>
            <a:stCxn id="90" idx="2"/>
            <a:endCxn id="91" idx="0"/>
          </p:cNvCxnSpPr>
          <p:nvPr/>
        </p:nvCxnSpPr>
        <p:spPr>
          <a:xfrm flipH="1">
            <a:off x="4988943" y="4878452"/>
            <a:ext cx="424971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接點 93"/>
          <p:cNvCxnSpPr>
            <a:stCxn id="90" idx="2"/>
            <a:endCxn id="92" idx="0"/>
          </p:cNvCxnSpPr>
          <p:nvPr/>
        </p:nvCxnSpPr>
        <p:spPr>
          <a:xfrm>
            <a:off x="5413914" y="4878452"/>
            <a:ext cx="447823" cy="81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文字方塊 94"/>
              <p:cNvSpPr txBox="1"/>
              <p:nvPr/>
            </p:nvSpPr>
            <p:spPr>
              <a:xfrm>
                <a:off x="6762452" y="4527704"/>
                <a:ext cx="6898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𝑡𝑟𝑢𝑒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5" name="文字方塊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452" y="4527704"/>
                <a:ext cx="689868" cy="369332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518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5. Function fib computes Fibonacci numbers: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let </a:t>
            </a:r>
            <a:r>
              <a:rPr lang="en-US" altLang="zh-TW" dirty="0"/>
              <a:t>rec fib n </a:t>
            </a:r>
            <a:r>
              <a:rPr lang="en-US" altLang="zh-TW" dirty="0" smtClean="0"/>
              <a:t>= if </a:t>
            </a:r>
            <a:r>
              <a:rPr lang="en-US" altLang="zh-TW" dirty="0"/>
              <a:t>n = 0 </a:t>
            </a:r>
            <a:r>
              <a:rPr lang="en-US" altLang="zh-TW" dirty="0" smtClean="0"/>
              <a:t>|| </a:t>
            </a:r>
            <a:r>
              <a:rPr lang="en-US" altLang="zh-TW" dirty="0"/>
              <a:t>n = 1 then </a:t>
            </a:r>
            <a:r>
              <a:rPr lang="en-US" altLang="zh-TW" dirty="0" smtClean="0"/>
              <a:t>1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                  else </a:t>
            </a:r>
            <a:r>
              <a:rPr lang="en-US" altLang="zh-TW" dirty="0"/>
              <a:t>fib (n </a:t>
            </a:r>
            <a:r>
              <a:rPr lang="en-US" altLang="zh-TW" dirty="0" smtClean="0"/>
              <a:t>- </a:t>
            </a:r>
            <a:r>
              <a:rPr lang="en-US" altLang="zh-TW" dirty="0"/>
              <a:t>2) + fib (n </a:t>
            </a:r>
            <a:r>
              <a:rPr lang="en-US" altLang="zh-TW" dirty="0" smtClean="0"/>
              <a:t>- </a:t>
            </a:r>
            <a:r>
              <a:rPr lang="en-US" altLang="zh-TW" dirty="0"/>
              <a:t>1</a:t>
            </a:r>
            <a:r>
              <a:rPr lang="en-US" altLang="zh-TW" dirty="0" smtClean="0"/>
              <a:t>)</a:t>
            </a:r>
          </a:p>
          <a:p>
            <a:r>
              <a:rPr lang="en-US" altLang="zh-TW" dirty="0"/>
              <a:t>(a) </a:t>
            </a:r>
            <a:r>
              <a:rPr lang="en-US" altLang="zh-TW" dirty="0" smtClean="0"/>
              <a:t>Draw </a:t>
            </a:r>
            <a:r>
              <a:rPr lang="en-US" altLang="zh-TW" dirty="0"/>
              <a:t>an abstract syntax tree for the function body.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3779912" y="4221088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4221088"/>
                <a:ext cx="1878784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>
              <a:xfrm>
                <a:off x="3211553" y="4783371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1553" y="4783371"/>
                <a:ext cx="34496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6156176" y="4783371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4783371"/>
                <a:ext cx="41068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3635896" y="5291916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5291916"/>
                <a:ext cx="41069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2818575" y="5287427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575" y="5287427"/>
                <a:ext cx="41068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>
              <a:xfrm>
                <a:off x="5465871" y="5291916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871" y="5291916"/>
                <a:ext cx="619337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>
              <a:xfrm>
                <a:off x="6754361" y="5291916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361" y="5291916"/>
                <a:ext cx="619337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線接點 10"/>
          <p:cNvCxnSpPr>
            <a:stCxn id="4" idx="2"/>
            <a:endCxn id="5" idx="0"/>
          </p:cNvCxnSpPr>
          <p:nvPr/>
        </p:nvCxnSpPr>
        <p:spPr>
          <a:xfrm flipH="1">
            <a:off x="3384036" y="4590420"/>
            <a:ext cx="1335268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>
            <a:stCxn id="4" idx="2"/>
            <a:endCxn id="6" idx="0"/>
          </p:cNvCxnSpPr>
          <p:nvPr/>
        </p:nvCxnSpPr>
        <p:spPr>
          <a:xfrm>
            <a:off x="4719304" y="4590420"/>
            <a:ext cx="1642217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>
            <a:stCxn id="5" idx="2"/>
            <a:endCxn id="8" idx="0"/>
          </p:cNvCxnSpPr>
          <p:nvPr/>
        </p:nvCxnSpPr>
        <p:spPr>
          <a:xfrm flipH="1">
            <a:off x="3023920" y="5152703"/>
            <a:ext cx="360116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>
            <a:stCxn id="5" idx="2"/>
            <a:endCxn id="7" idx="0"/>
          </p:cNvCxnSpPr>
          <p:nvPr/>
        </p:nvCxnSpPr>
        <p:spPr>
          <a:xfrm>
            <a:off x="3384036" y="5152703"/>
            <a:ext cx="457205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>
            <a:stCxn id="6" idx="2"/>
            <a:endCxn id="9" idx="0"/>
          </p:cNvCxnSpPr>
          <p:nvPr/>
        </p:nvCxnSpPr>
        <p:spPr>
          <a:xfrm flipH="1">
            <a:off x="5775540" y="5152703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>
            <a:stCxn id="6" idx="2"/>
            <a:endCxn id="10" idx="0"/>
          </p:cNvCxnSpPr>
          <p:nvPr/>
        </p:nvCxnSpPr>
        <p:spPr>
          <a:xfrm>
            <a:off x="6361521" y="5152703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4558346" y="48598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20" name="直線接點 19"/>
          <p:cNvCxnSpPr>
            <a:stCxn id="18" idx="0"/>
            <a:endCxn id="4" idx="2"/>
          </p:cNvCxnSpPr>
          <p:nvPr/>
        </p:nvCxnSpPr>
        <p:spPr>
          <a:xfrm flipV="1">
            <a:off x="4709189" y="4590420"/>
            <a:ext cx="10115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3"/>
              <p:cNvSpPr txBox="1"/>
              <p:nvPr/>
            </p:nvSpPr>
            <p:spPr>
              <a:xfrm>
                <a:off x="3059832" y="5805264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4" name="文字方塊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5805264"/>
                <a:ext cx="365805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/>
              <p:cNvSpPr txBox="1"/>
              <p:nvPr/>
            </p:nvSpPr>
            <p:spPr>
              <a:xfrm>
                <a:off x="2530543" y="5791483"/>
                <a:ext cx="3745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𝑛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543" y="5791483"/>
                <a:ext cx="374590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直線接點 25"/>
          <p:cNvCxnSpPr>
            <a:stCxn id="8" idx="2"/>
            <a:endCxn id="25" idx="0"/>
          </p:cNvCxnSpPr>
          <p:nvPr/>
        </p:nvCxnSpPr>
        <p:spPr>
          <a:xfrm flipH="1">
            <a:off x="2717838" y="5656759"/>
            <a:ext cx="306082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>
            <a:stCxn id="8" idx="2"/>
            <a:endCxn id="24" idx="0"/>
          </p:cNvCxnSpPr>
          <p:nvPr/>
        </p:nvCxnSpPr>
        <p:spPr>
          <a:xfrm>
            <a:off x="3023920" y="5656759"/>
            <a:ext cx="218815" cy="148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27"/>
              <p:cNvSpPr txBox="1"/>
              <p:nvPr/>
            </p:nvSpPr>
            <p:spPr>
              <a:xfrm>
                <a:off x="4017294" y="5800461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8" name="文字方塊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294" y="5800461"/>
                <a:ext cx="365805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字方塊 28"/>
              <p:cNvSpPr txBox="1"/>
              <p:nvPr/>
            </p:nvSpPr>
            <p:spPr>
              <a:xfrm>
                <a:off x="3347864" y="5795972"/>
                <a:ext cx="3745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𝑛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9" name="文字方塊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5795972"/>
                <a:ext cx="374590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線接點 29"/>
          <p:cNvCxnSpPr>
            <a:stCxn id="7" idx="2"/>
            <a:endCxn id="29" idx="0"/>
          </p:cNvCxnSpPr>
          <p:nvPr/>
        </p:nvCxnSpPr>
        <p:spPr>
          <a:xfrm flipH="1">
            <a:off x="3535159" y="5661248"/>
            <a:ext cx="306082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>
            <a:stCxn id="7" idx="2"/>
            <a:endCxn id="28" idx="0"/>
          </p:cNvCxnSpPr>
          <p:nvPr/>
        </p:nvCxnSpPr>
        <p:spPr>
          <a:xfrm>
            <a:off x="3841241" y="5661248"/>
            <a:ext cx="358956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字方塊 41"/>
              <p:cNvSpPr txBox="1"/>
              <p:nvPr/>
            </p:nvSpPr>
            <p:spPr>
              <a:xfrm>
                <a:off x="5574348" y="5795972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2" name="文字方塊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348" y="5795972"/>
                <a:ext cx="410689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字方塊 42"/>
              <p:cNvSpPr txBox="1"/>
              <p:nvPr/>
            </p:nvSpPr>
            <p:spPr>
              <a:xfrm>
                <a:off x="5934387" y="6228020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3" name="文字方塊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4387" y="6228020"/>
                <a:ext cx="365805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字方塊 43"/>
              <p:cNvSpPr txBox="1"/>
              <p:nvPr/>
            </p:nvSpPr>
            <p:spPr>
              <a:xfrm>
                <a:off x="5264957" y="6223531"/>
                <a:ext cx="3745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𝑛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4" name="文字方塊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957" y="6223531"/>
                <a:ext cx="374590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直線接點 44"/>
          <p:cNvCxnSpPr>
            <a:stCxn id="42" idx="2"/>
            <a:endCxn id="44" idx="0"/>
          </p:cNvCxnSpPr>
          <p:nvPr/>
        </p:nvCxnSpPr>
        <p:spPr>
          <a:xfrm flipH="1">
            <a:off x="5452252" y="6165304"/>
            <a:ext cx="327441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>
            <a:stCxn id="42" idx="2"/>
            <a:endCxn id="43" idx="0"/>
          </p:cNvCxnSpPr>
          <p:nvPr/>
        </p:nvCxnSpPr>
        <p:spPr>
          <a:xfrm>
            <a:off x="5779693" y="6165304"/>
            <a:ext cx="33759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字方塊 46"/>
              <p:cNvSpPr txBox="1"/>
              <p:nvPr/>
            </p:nvSpPr>
            <p:spPr>
              <a:xfrm>
                <a:off x="6876256" y="5795972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7" name="文字方塊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5795972"/>
                <a:ext cx="410689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字方塊 47"/>
              <p:cNvSpPr txBox="1"/>
              <p:nvPr/>
            </p:nvSpPr>
            <p:spPr>
              <a:xfrm>
                <a:off x="7230531" y="6228020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8" name="文字方塊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0531" y="6228020"/>
                <a:ext cx="365805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字方塊 48"/>
              <p:cNvSpPr txBox="1"/>
              <p:nvPr/>
            </p:nvSpPr>
            <p:spPr>
              <a:xfrm>
                <a:off x="6561101" y="6223531"/>
                <a:ext cx="3745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𝑛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9" name="文字方塊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101" y="6223531"/>
                <a:ext cx="374590" cy="369332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直線接點 49"/>
          <p:cNvCxnSpPr>
            <a:stCxn id="47" idx="2"/>
            <a:endCxn id="49" idx="0"/>
          </p:cNvCxnSpPr>
          <p:nvPr/>
        </p:nvCxnSpPr>
        <p:spPr>
          <a:xfrm flipH="1">
            <a:off x="6748396" y="6165304"/>
            <a:ext cx="333205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接點 50"/>
          <p:cNvCxnSpPr>
            <a:stCxn id="47" idx="2"/>
            <a:endCxn id="48" idx="0"/>
          </p:cNvCxnSpPr>
          <p:nvPr/>
        </p:nvCxnSpPr>
        <p:spPr>
          <a:xfrm>
            <a:off x="7081601" y="6165304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>
            <a:stCxn id="42" idx="0"/>
            <a:endCxn id="9" idx="2"/>
          </p:cNvCxnSpPr>
          <p:nvPr/>
        </p:nvCxnSpPr>
        <p:spPr>
          <a:xfrm flipH="1" flipV="1">
            <a:off x="5775540" y="5661248"/>
            <a:ext cx="4153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接點 54"/>
          <p:cNvCxnSpPr>
            <a:stCxn id="47" idx="0"/>
            <a:endCxn id="10" idx="2"/>
          </p:cNvCxnSpPr>
          <p:nvPr/>
        </p:nvCxnSpPr>
        <p:spPr>
          <a:xfrm flipH="1" flipV="1">
            <a:off x="7064030" y="5661248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78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(b) </a:t>
            </a:r>
            <a:r>
              <a:rPr lang="en-US" altLang="zh-TW" dirty="0" smtClean="0"/>
              <a:t>Draw </a:t>
            </a:r>
            <a:r>
              <a:rPr lang="en-US" altLang="zh-TW" dirty="0"/>
              <a:t>a sequence of trees that correspond to the innermost evaluation </a:t>
            </a:r>
            <a:r>
              <a:rPr lang="en-US" altLang="zh-TW" dirty="0" smtClean="0"/>
              <a:t>of fib </a:t>
            </a:r>
            <a:r>
              <a:rPr lang="en-US" altLang="zh-TW" dirty="0"/>
              <a:t>2. A </a:t>
            </a:r>
            <a:r>
              <a:rPr lang="en-US" altLang="zh-TW" dirty="0" err="1"/>
              <a:t>subtree</a:t>
            </a:r>
            <a:r>
              <a:rPr lang="en-US" altLang="zh-TW" dirty="0"/>
              <a:t> for fib m should be rewritten as another </a:t>
            </a:r>
            <a:r>
              <a:rPr lang="en-US" altLang="zh-TW" dirty="0" err="1"/>
              <a:t>subtree</a:t>
            </a:r>
            <a:r>
              <a:rPr lang="en-US" altLang="zh-TW" dirty="0"/>
              <a:t> for the </a:t>
            </a:r>
            <a:r>
              <a:rPr lang="en-US" altLang="zh-TW" dirty="0" smtClean="0"/>
              <a:t>function body </a:t>
            </a:r>
            <a:r>
              <a:rPr lang="en-US" altLang="zh-TW" dirty="0"/>
              <a:t>of fib with m substituted for each occurrence of the formal.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1584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5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1311988" y="1484784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1988" y="1484784"/>
                <a:ext cx="1878784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>
              <a:xfrm>
                <a:off x="1004538" y="2047067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538" y="2047067"/>
                <a:ext cx="34496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3040180" y="2047067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180" y="2047067"/>
                <a:ext cx="41068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1428881" y="2555612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881" y="2555612"/>
                <a:ext cx="41069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611560" y="2551123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551123"/>
                <a:ext cx="41068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>
              <a:xfrm>
                <a:off x="2349875" y="255561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875" y="2555612"/>
                <a:ext cx="619337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>
              <a:xfrm>
                <a:off x="3638365" y="255561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365" y="2555612"/>
                <a:ext cx="619337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線接點 10"/>
          <p:cNvCxnSpPr>
            <a:stCxn id="4" idx="2"/>
            <a:endCxn id="5" idx="0"/>
          </p:cNvCxnSpPr>
          <p:nvPr/>
        </p:nvCxnSpPr>
        <p:spPr>
          <a:xfrm flipH="1">
            <a:off x="1177021" y="1854116"/>
            <a:ext cx="1074359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>
            <a:stCxn id="4" idx="2"/>
            <a:endCxn id="6" idx="0"/>
          </p:cNvCxnSpPr>
          <p:nvPr/>
        </p:nvCxnSpPr>
        <p:spPr>
          <a:xfrm>
            <a:off x="2251380" y="1854116"/>
            <a:ext cx="994145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>
            <a:stCxn id="5" idx="2"/>
            <a:endCxn id="8" idx="0"/>
          </p:cNvCxnSpPr>
          <p:nvPr/>
        </p:nvCxnSpPr>
        <p:spPr>
          <a:xfrm flipH="1">
            <a:off x="816905" y="2416399"/>
            <a:ext cx="360116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>
            <a:stCxn id="5" idx="2"/>
            <a:endCxn id="7" idx="0"/>
          </p:cNvCxnSpPr>
          <p:nvPr/>
        </p:nvCxnSpPr>
        <p:spPr>
          <a:xfrm>
            <a:off x="1177021" y="2416399"/>
            <a:ext cx="457205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>
            <a:stCxn id="6" idx="2"/>
            <a:endCxn id="9" idx="0"/>
          </p:cNvCxnSpPr>
          <p:nvPr/>
        </p:nvCxnSpPr>
        <p:spPr>
          <a:xfrm flipH="1">
            <a:off x="2659544" y="2416399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>
            <a:stCxn id="6" idx="2"/>
            <a:endCxn id="10" idx="0"/>
          </p:cNvCxnSpPr>
          <p:nvPr/>
        </p:nvCxnSpPr>
        <p:spPr>
          <a:xfrm>
            <a:off x="3245525" y="2416399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2090422" y="21235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18" name="直線接點 17"/>
          <p:cNvCxnSpPr>
            <a:stCxn id="17" idx="0"/>
            <a:endCxn id="4" idx="2"/>
          </p:cNvCxnSpPr>
          <p:nvPr/>
        </p:nvCxnSpPr>
        <p:spPr>
          <a:xfrm flipV="1">
            <a:off x="2241265" y="1854116"/>
            <a:ext cx="10115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8"/>
              <p:cNvSpPr txBox="1"/>
              <p:nvPr/>
            </p:nvSpPr>
            <p:spPr>
              <a:xfrm>
                <a:off x="852817" y="3068960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9" name="文字方塊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817" y="3068960"/>
                <a:ext cx="365805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/>
              <p:cNvSpPr txBox="1"/>
              <p:nvPr/>
            </p:nvSpPr>
            <p:spPr>
              <a:xfrm>
                <a:off x="323528" y="3055179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0" name="文字方塊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055179"/>
                <a:ext cx="36580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直線接點 20"/>
          <p:cNvCxnSpPr>
            <a:stCxn id="8" idx="2"/>
            <a:endCxn id="20" idx="0"/>
          </p:cNvCxnSpPr>
          <p:nvPr/>
        </p:nvCxnSpPr>
        <p:spPr>
          <a:xfrm flipH="1">
            <a:off x="506431" y="2920455"/>
            <a:ext cx="310474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>
            <a:stCxn id="8" idx="2"/>
            <a:endCxn id="19" idx="0"/>
          </p:cNvCxnSpPr>
          <p:nvPr/>
        </p:nvCxnSpPr>
        <p:spPr>
          <a:xfrm>
            <a:off x="816905" y="2920455"/>
            <a:ext cx="218815" cy="148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>
              <a:xfrm>
                <a:off x="1810279" y="306415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279" y="3064157"/>
                <a:ext cx="365805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3"/>
              <p:cNvSpPr txBox="1"/>
              <p:nvPr/>
            </p:nvSpPr>
            <p:spPr>
              <a:xfrm>
                <a:off x="1140849" y="3059668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4" name="文字方塊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849" y="3059668"/>
                <a:ext cx="365805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直線接點 24"/>
          <p:cNvCxnSpPr>
            <a:stCxn id="7" idx="2"/>
            <a:endCxn id="24" idx="0"/>
          </p:cNvCxnSpPr>
          <p:nvPr/>
        </p:nvCxnSpPr>
        <p:spPr>
          <a:xfrm flipH="1">
            <a:off x="1323752" y="2924944"/>
            <a:ext cx="310474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/>
          <p:cNvCxnSpPr>
            <a:stCxn id="7" idx="2"/>
            <a:endCxn id="23" idx="0"/>
          </p:cNvCxnSpPr>
          <p:nvPr/>
        </p:nvCxnSpPr>
        <p:spPr>
          <a:xfrm>
            <a:off x="1634226" y="2924944"/>
            <a:ext cx="358956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26"/>
              <p:cNvSpPr txBox="1"/>
              <p:nvPr/>
            </p:nvSpPr>
            <p:spPr>
              <a:xfrm>
                <a:off x="2458352" y="305966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7" name="文字方塊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352" y="3059668"/>
                <a:ext cx="410689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27"/>
              <p:cNvSpPr txBox="1"/>
              <p:nvPr/>
            </p:nvSpPr>
            <p:spPr>
              <a:xfrm>
                <a:off x="2818391" y="349171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8" name="文字方塊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391" y="3491716"/>
                <a:ext cx="365805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字方塊 28"/>
              <p:cNvSpPr txBox="1"/>
              <p:nvPr/>
            </p:nvSpPr>
            <p:spPr>
              <a:xfrm>
                <a:off x="2148961" y="348722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9" name="文字方塊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961" y="3487227"/>
                <a:ext cx="365805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線接點 29"/>
          <p:cNvCxnSpPr>
            <a:stCxn id="27" idx="2"/>
            <a:endCxn id="29" idx="0"/>
          </p:cNvCxnSpPr>
          <p:nvPr/>
        </p:nvCxnSpPr>
        <p:spPr>
          <a:xfrm flipH="1">
            <a:off x="2331864" y="3429000"/>
            <a:ext cx="331833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>
            <a:stCxn id="27" idx="2"/>
            <a:endCxn id="28" idx="0"/>
          </p:cNvCxnSpPr>
          <p:nvPr/>
        </p:nvCxnSpPr>
        <p:spPr>
          <a:xfrm>
            <a:off x="2663697" y="3429000"/>
            <a:ext cx="33759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字方塊 31"/>
              <p:cNvSpPr txBox="1"/>
              <p:nvPr/>
            </p:nvSpPr>
            <p:spPr>
              <a:xfrm>
                <a:off x="3760260" y="305966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2" name="文字方塊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260" y="3059668"/>
                <a:ext cx="410689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字方塊 32"/>
              <p:cNvSpPr txBox="1"/>
              <p:nvPr/>
            </p:nvSpPr>
            <p:spPr>
              <a:xfrm>
                <a:off x="4114535" y="349171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3" name="文字方塊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535" y="3491716"/>
                <a:ext cx="365805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字方塊 33"/>
              <p:cNvSpPr txBox="1"/>
              <p:nvPr/>
            </p:nvSpPr>
            <p:spPr>
              <a:xfrm>
                <a:off x="3445105" y="348722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4" name="文字方塊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105" y="3487227"/>
                <a:ext cx="365805" cy="369332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線接點 34"/>
          <p:cNvCxnSpPr>
            <a:stCxn id="32" idx="2"/>
            <a:endCxn id="34" idx="0"/>
          </p:cNvCxnSpPr>
          <p:nvPr/>
        </p:nvCxnSpPr>
        <p:spPr>
          <a:xfrm flipH="1">
            <a:off x="3628008" y="3429000"/>
            <a:ext cx="337597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>
            <a:stCxn id="32" idx="2"/>
            <a:endCxn id="33" idx="0"/>
          </p:cNvCxnSpPr>
          <p:nvPr/>
        </p:nvCxnSpPr>
        <p:spPr>
          <a:xfrm>
            <a:off x="3965605" y="3429000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>
            <a:stCxn id="27" idx="0"/>
            <a:endCxn id="9" idx="2"/>
          </p:cNvCxnSpPr>
          <p:nvPr/>
        </p:nvCxnSpPr>
        <p:spPr>
          <a:xfrm flipH="1" flipV="1">
            <a:off x="2659544" y="2924944"/>
            <a:ext cx="4153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/>
          <p:cNvCxnSpPr>
            <a:stCxn id="32" idx="0"/>
            <a:endCxn id="10" idx="2"/>
          </p:cNvCxnSpPr>
          <p:nvPr/>
        </p:nvCxnSpPr>
        <p:spPr>
          <a:xfrm flipH="1" flipV="1">
            <a:off x="3948034" y="2924944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文字方塊 108"/>
              <p:cNvSpPr txBox="1"/>
              <p:nvPr/>
            </p:nvSpPr>
            <p:spPr>
              <a:xfrm>
                <a:off x="5416444" y="1484784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9" name="文字方塊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444" y="1484784"/>
                <a:ext cx="1878784" cy="369332"/>
              </a:xfrm>
              <a:prstGeom prst="rect">
                <a:avLst/>
              </a:prstGeom>
              <a:blipFill rotWithShape="1">
                <a:blip r:embed="rId1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文字方塊 109"/>
              <p:cNvSpPr txBox="1"/>
              <p:nvPr/>
            </p:nvSpPr>
            <p:spPr>
              <a:xfrm>
                <a:off x="5108994" y="2047067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0" name="文字方塊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994" y="2047067"/>
                <a:ext cx="344966" cy="369332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文字方塊 110"/>
              <p:cNvSpPr txBox="1"/>
              <p:nvPr/>
            </p:nvSpPr>
            <p:spPr>
              <a:xfrm>
                <a:off x="7144636" y="2047067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1" name="文字方塊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636" y="2047067"/>
                <a:ext cx="410689" cy="369332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文字方塊 111"/>
              <p:cNvSpPr txBox="1"/>
              <p:nvPr/>
            </p:nvSpPr>
            <p:spPr>
              <a:xfrm>
                <a:off x="5533337" y="2555612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2" name="文字方塊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3337" y="2555612"/>
                <a:ext cx="410690" cy="369332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文字方塊 112"/>
              <p:cNvSpPr txBox="1"/>
              <p:nvPr/>
            </p:nvSpPr>
            <p:spPr>
              <a:xfrm>
                <a:off x="4572000" y="2551123"/>
                <a:ext cx="790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𝑓𝑎𝑙𝑠𝑒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3" name="文字方塊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551123"/>
                <a:ext cx="790858" cy="369332"/>
              </a:xfrm>
              <a:prstGeom prst="rect">
                <a:avLst/>
              </a:prstGeom>
              <a:blipFill rotWithShape="1">
                <a:blip r:embed="rId2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文字方塊 113"/>
              <p:cNvSpPr txBox="1"/>
              <p:nvPr/>
            </p:nvSpPr>
            <p:spPr>
              <a:xfrm>
                <a:off x="6454331" y="255561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4" name="文字方塊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331" y="2555612"/>
                <a:ext cx="619337" cy="369332"/>
              </a:xfrm>
              <a:prstGeom prst="rect">
                <a:avLst/>
              </a:prstGeom>
              <a:blipFill rotWithShape="1">
                <a:blip r:embed="rId2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文字方塊 114"/>
              <p:cNvSpPr txBox="1"/>
              <p:nvPr/>
            </p:nvSpPr>
            <p:spPr>
              <a:xfrm>
                <a:off x="7742821" y="255561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5" name="文字方塊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2821" y="2555612"/>
                <a:ext cx="619337" cy="369332"/>
              </a:xfrm>
              <a:prstGeom prst="rect">
                <a:avLst/>
              </a:prstGeom>
              <a:blipFill rotWithShape="1">
                <a:blip r:embed="rId2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6" name="直線接點 115"/>
          <p:cNvCxnSpPr>
            <a:stCxn id="109" idx="2"/>
            <a:endCxn id="110" idx="0"/>
          </p:cNvCxnSpPr>
          <p:nvPr/>
        </p:nvCxnSpPr>
        <p:spPr>
          <a:xfrm flipH="1">
            <a:off x="5281477" y="1854116"/>
            <a:ext cx="1074359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線接點 116"/>
          <p:cNvCxnSpPr>
            <a:stCxn id="109" idx="2"/>
            <a:endCxn id="111" idx="0"/>
          </p:cNvCxnSpPr>
          <p:nvPr/>
        </p:nvCxnSpPr>
        <p:spPr>
          <a:xfrm>
            <a:off x="6355836" y="1854116"/>
            <a:ext cx="994145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線接點 117"/>
          <p:cNvCxnSpPr>
            <a:stCxn id="110" idx="2"/>
            <a:endCxn id="113" idx="0"/>
          </p:cNvCxnSpPr>
          <p:nvPr/>
        </p:nvCxnSpPr>
        <p:spPr>
          <a:xfrm flipH="1">
            <a:off x="4967429" y="2416399"/>
            <a:ext cx="314048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線接點 118"/>
          <p:cNvCxnSpPr>
            <a:stCxn id="110" idx="2"/>
            <a:endCxn id="112" idx="0"/>
          </p:cNvCxnSpPr>
          <p:nvPr/>
        </p:nvCxnSpPr>
        <p:spPr>
          <a:xfrm>
            <a:off x="5281477" y="2416399"/>
            <a:ext cx="457205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線接點 119"/>
          <p:cNvCxnSpPr>
            <a:stCxn id="111" idx="2"/>
            <a:endCxn id="114" idx="0"/>
          </p:cNvCxnSpPr>
          <p:nvPr/>
        </p:nvCxnSpPr>
        <p:spPr>
          <a:xfrm flipH="1">
            <a:off x="6764000" y="2416399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線接點 120"/>
          <p:cNvCxnSpPr>
            <a:stCxn id="111" idx="2"/>
            <a:endCxn id="115" idx="0"/>
          </p:cNvCxnSpPr>
          <p:nvPr/>
        </p:nvCxnSpPr>
        <p:spPr>
          <a:xfrm>
            <a:off x="7349981" y="2416399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字方塊 121"/>
          <p:cNvSpPr txBox="1"/>
          <p:nvPr/>
        </p:nvSpPr>
        <p:spPr>
          <a:xfrm>
            <a:off x="6194878" y="21235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123" name="直線接點 122"/>
          <p:cNvCxnSpPr>
            <a:stCxn id="122" idx="0"/>
            <a:endCxn id="109" idx="2"/>
          </p:cNvCxnSpPr>
          <p:nvPr/>
        </p:nvCxnSpPr>
        <p:spPr>
          <a:xfrm flipV="1">
            <a:off x="6345721" y="1854116"/>
            <a:ext cx="10115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文字方塊 127"/>
              <p:cNvSpPr txBox="1"/>
              <p:nvPr/>
            </p:nvSpPr>
            <p:spPr>
              <a:xfrm>
                <a:off x="5914735" y="306415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8" name="文字方塊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4735" y="3064157"/>
                <a:ext cx="365805" cy="369332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文字方塊 128"/>
              <p:cNvSpPr txBox="1"/>
              <p:nvPr/>
            </p:nvSpPr>
            <p:spPr>
              <a:xfrm>
                <a:off x="5245305" y="3059668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9" name="文字方塊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305" y="3059668"/>
                <a:ext cx="365805" cy="369332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0" name="直線接點 129"/>
          <p:cNvCxnSpPr>
            <a:stCxn id="112" idx="2"/>
            <a:endCxn id="129" idx="0"/>
          </p:cNvCxnSpPr>
          <p:nvPr/>
        </p:nvCxnSpPr>
        <p:spPr>
          <a:xfrm flipH="1">
            <a:off x="5428208" y="2924944"/>
            <a:ext cx="310474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線接點 130"/>
          <p:cNvCxnSpPr>
            <a:stCxn id="112" idx="2"/>
            <a:endCxn id="128" idx="0"/>
          </p:cNvCxnSpPr>
          <p:nvPr/>
        </p:nvCxnSpPr>
        <p:spPr>
          <a:xfrm>
            <a:off x="5738682" y="2924944"/>
            <a:ext cx="358956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文字方塊 131"/>
              <p:cNvSpPr txBox="1"/>
              <p:nvPr/>
            </p:nvSpPr>
            <p:spPr>
              <a:xfrm>
                <a:off x="6562808" y="305966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2" name="文字方塊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2808" y="3059668"/>
                <a:ext cx="410689" cy="369332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文字方塊 132"/>
              <p:cNvSpPr txBox="1"/>
              <p:nvPr/>
            </p:nvSpPr>
            <p:spPr>
              <a:xfrm>
                <a:off x="6922847" y="349171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3" name="文字方塊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2847" y="3491716"/>
                <a:ext cx="365805" cy="369332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文字方塊 133"/>
              <p:cNvSpPr txBox="1"/>
              <p:nvPr/>
            </p:nvSpPr>
            <p:spPr>
              <a:xfrm>
                <a:off x="6253417" y="348722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4" name="文字方塊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417" y="3487227"/>
                <a:ext cx="365805" cy="369332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5" name="直線接點 134"/>
          <p:cNvCxnSpPr>
            <a:stCxn id="132" idx="2"/>
            <a:endCxn id="134" idx="0"/>
          </p:cNvCxnSpPr>
          <p:nvPr/>
        </p:nvCxnSpPr>
        <p:spPr>
          <a:xfrm flipH="1">
            <a:off x="6436320" y="3429000"/>
            <a:ext cx="331833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線接點 135"/>
          <p:cNvCxnSpPr>
            <a:stCxn id="132" idx="2"/>
            <a:endCxn id="133" idx="0"/>
          </p:cNvCxnSpPr>
          <p:nvPr/>
        </p:nvCxnSpPr>
        <p:spPr>
          <a:xfrm>
            <a:off x="6768153" y="3429000"/>
            <a:ext cx="33759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文字方塊 136"/>
              <p:cNvSpPr txBox="1"/>
              <p:nvPr/>
            </p:nvSpPr>
            <p:spPr>
              <a:xfrm>
                <a:off x="7864716" y="305966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7" name="文字方塊 1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4716" y="3059668"/>
                <a:ext cx="410689" cy="369332"/>
              </a:xfrm>
              <a:prstGeom prst="rect">
                <a:avLst/>
              </a:prstGeom>
              <a:blipFill rotWithShape="1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文字方塊 137"/>
              <p:cNvSpPr txBox="1"/>
              <p:nvPr/>
            </p:nvSpPr>
            <p:spPr>
              <a:xfrm>
                <a:off x="8218991" y="349171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8" name="文字方塊 1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991" y="3491716"/>
                <a:ext cx="365805" cy="369332"/>
              </a:xfrm>
              <a:prstGeom prst="rect">
                <a:avLst/>
              </a:prstGeom>
              <a:blipFill rotWithShape="1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文字方塊 138"/>
              <p:cNvSpPr txBox="1"/>
              <p:nvPr/>
            </p:nvSpPr>
            <p:spPr>
              <a:xfrm>
                <a:off x="7549561" y="348722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9" name="文字方塊 1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9561" y="3487227"/>
                <a:ext cx="365805" cy="369332"/>
              </a:xfrm>
              <a:prstGeom prst="rect">
                <a:avLst/>
              </a:prstGeom>
              <a:blipFill rotWithShape="1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0" name="直線接點 139"/>
          <p:cNvCxnSpPr>
            <a:stCxn id="137" idx="2"/>
            <a:endCxn id="139" idx="0"/>
          </p:cNvCxnSpPr>
          <p:nvPr/>
        </p:nvCxnSpPr>
        <p:spPr>
          <a:xfrm flipH="1">
            <a:off x="7732464" y="3429000"/>
            <a:ext cx="337597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接點 140"/>
          <p:cNvCxnSpPr>
            <a:stCxn id="137" idx="2"/>
            <a:endCxn id="138" idx="0"/>
          </p:cNvCxnSpPr>
          <p:nvPr/>
        </p:nvCxnSpPr>
        <p:spPr>
          <a:xfrm>
            <a:off x="8070061" y="3429000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線接點 141"/>
          <p:cNvCxnSpPr>
            <a:stCxn id="132" idx="0"/>
            <a:endCxn id="114" idx="2"/>
          </p:cNvCxnSpPr>
          <p:nvPr/>
        </p:nvCxnSpPr>
        <p:spPr>
          <a:xfrm flipH="1" flipV="1">
            <a:off x="6764000" y="2924944"/>
            <a:ext cx="4153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接點 142"/>
          <p:cNvCxnSpPr>
            <a:stCxn id="137" idx="0"/>
            <a:endCxn id="115" idx="2"/>
          </p:cNvCxnSpPr>
          <p:nvPr/>
        </p:nvCxnSpPr>
        <p:spPr>
          <a:xfrm flipH="1" flipV="1">
            <a:off x="8052490" y="2924944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文字方塊 144"/>
              <p:cNvSpPr txBox="1"/>
              <p:nvPr/>
            </p:nvSpPr>
            <p:spPr>
              <a:xfrm>
                <a:off x="1403648" y="4005064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5" name="文字方塊 1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4005064"/>
                <a:ext cx="1878784" cy="369332"/>
              </a:xfrm>
              <a:prstGeom prst="rect">
                <a:avLst/>
              </a:prstGeom>
              <a:blipFill rotWithShape="1">
                <a:blip r:embed="rId3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文字方塊 145"/>
              <p:cNvSpPr txBox="1"/>
              <p:nvPr/>
            </p:nvSpPr>
            <p:spPr>
              <a:xfrm>
                <a:off x="1096198" y="4567347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6" name="文字方塊 1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198" y="4567347"/>
                <a:ext cx="344966" cy="369332"/>
              </a:xfrm>
              <a:prstGeom prst="rect">
                <a:avLst/>
              </a:prstGeom>
              <a:blipFill rotWithShape="1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文字方塊 146"/>
              <p:cNvSpPr txBox="1"/>
              <p:nvPr/>
            </p:nvSpPr>
            <p:spPr>
              <a:xfrm>
                <a:off x="3131840" y="4567347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7" name="文字方塊 1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4567347"/>
                <a:ext cx="410689" cy="369332"/>
              </a:xfrm>
              <a:prstGeom prst="rect">
                <a:avLst/>
              </a:prstGeom>
              <a:blipFill rotWithShape="1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文字方塊 147"/>
              <p:cNvSpPr txBox="1"/>
              <p:nvPr/>
            </p:nvSpPr>
            <p:spPr>
              <a:xfrm>
                <a:off x="1259632" y="5085184"/>
                <a:ext cx="790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𝑓𝑎𝑙𝑠𝑒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8" name="文字方塊 1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085184"/>
                <a:ext cx="790858" cy="369332"/>
              </a:xfrm>
              <a:prstGeom prst="rect">
                <a:avLst/>
              </a:prstGeom>
              <a:blipFill rotWithShape="1">
                <a:blip r:embed="rId3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文字方塊 148"/>
              <p:cNvSpPr txBox="1"/>
              <p:nvPr/>
            </p:nvSpPr>
            <p:spPr>
              <a:xfrm>
                <a:off x="559204" y="5071403"/>
                <a:ext cx="790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𝑓𝑎𝑙𝑠𝑒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9" name="文字方塊 1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04" y="5071403"/>
                <a:ext cx="790858" cy="369332"/>
              </a:xfrm>
              <a:prstGeom prst="rect">
                <a:avLst/>
              </a:prstGeom>
              <a:blipFill rotWithShape="1">
                <a:blip r:embed="rId38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文字方塊 149"/>
              <p:cNvSpPr txBox="1"/>
              <p:nvPr/>
            </p:nvSpPr>
            <p:spPr>
              <a:xfrm>
                <a:off x="2441535" y="507589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0" name="文字方塊 1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535" y="5075892"/>
                <a:ext cx="619337" cy="369332"/>
              </a:xfrm>
              <a:prstGeom prst="rect">
                <a:avLst/>
              </a:prstGeom>
              <a:blipFill rotWithShape="1">
                <a:blip r:embed="rId3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文字方塊 150"/>
              <p:cNvSpPr txBox="1"/>
              <p:nvPr/>
            </p:nvSpPr>
            <p:spPr>
              <a:xfrm>
                <a:off x="3730025" y="507589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1" name="文字方塊 1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025" y="5075892"/>
                <a:ext cx="619337" cy="369332"/>
              </a:xfrm>
              <a:prstGeom prst="rect">
                <a:avLst/>
              </a:prstGeom>
              <a:blipFill rotWithShape="1">
                <a:blip r:embed="rId4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2" name="直線接點 151"/>
          <p:cNvCxnSpPr>
            <a:stCxn id="145" idx="2"/>
            <a:endCxn id="146" idx="0"/>
          </p:cNvCxnSpPr>
          <p:nvPr/>
        </p:nvCxnSpPr>
        <p:spPr>
          <a:xfrm flipH="1">
            <a:off x="1268681" y="4374396"/>
            <a:ext cx="1074359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線接點 152"/>
          <p:cNvCxnSpPr>
            <a:stCxn id="145" idx="2"/>
            <a:endCxn id="147" idx="0"/>
          </p:cNvCxnSpPr>
          <p:nvPr/>
        </p:nvCxnSpPr>
        <p:spPr>
          <a:xfrm>
            <a:off x="2343040" y="4374396"/>
            <a:ext cx="994145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線接點 153"/>
          <p:cNvCxnSpPr>
            <a:stCxn id="146" idx="2"/>
            <a:endCxn id="149" idx="0"/>
          </p:cNvCxnSpPr>
          <p:nvPr/>
        </p:nvCxnSpPr>
        <p:spPr>
          <a:xfrm flipH="1">
            <a:off x="954633" y="4936679"/>
            <a:ext cx="314048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線接點 154"/>
          <p:cNvCxnSpPr>
            <a:stCxn id="146" idx="2"/>
            <a:endCxn id="148" idx="0"/>
          </p:cNvCxnSpPr>
          <p:nvPr/>
        </p:nvCxnSpPr>
        <p:spPr>
          <a:xfrm>
            <a:off x="1268681" y="4936679"/>
            <a:ext cx="386380" cy="148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線接點 155"/>
          <p:cNvCxnSpPr>
            <a:stCxn id="147" idx="2"/>
            <a:endCxn id="150" idx="0"/>
          </p:cNvCxnSpPr>
          <p:nvPr/>
        </p:nvCxnSpPr>
        <p:spPr>
          <a:xfrm flipH="1">
            <a:off x="2751204" y="4936679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線接點 156"/>
          <p:cNvCxnSpPr>
            <a:stCxn id="147" idx="2"/>
            <a:endCxn id="151" idx="0"/>
          </p:cNvCxnSpPr>
          <p:nvPr/>
        </p:nvCxnSpPr>
        <p:spPr>
          <a:xfrm>
            <a:off x="3337185" y="4936679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文字方塊 157"/>
          <p:cNvSpPr txBox="1"/>
          <p:nvPr/>
        </p:nvSpPr>
        <p:spPr>
          <a:xfrm>
            <a:off x="2182082" y="46438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159" name="直線接點 158"/>
          <p:cNvCxnSpPr>
            <a:stCxn id="158" idx="0"/>
            <a:endCxn id="145" idx="2"/>
          </p:cNvCxnSpPr>
          <p:nvPr/>
        </p:nvCxnSpPr>
        <p:spPr>
          <a:xfrm flipV="1">
            <a:off x="2332925" y="4374396"/>
            <a:ext cx="10115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文字方塊 163"/>
              <p:cNvSpPr txBox="1"/>
              <p:nvPr/>
            </p:nvSpPr>
            <p:spPr>
              <a:xfrm>
                <a:off x="2550012" y="557994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64" name="文字方塊 1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012" y="5579948"/>
                <a:ext cx="410689" cy="369332"/>
              </a:xfrm>
              <a:prstGeom prst="rect">
                <a:avLst/>
              </a:prstGeom>
              <a:blipFill rotWithShape="1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文字方塊 164"/>
              <p:cNvSpPr txBox="1"/>
              <p:nvPr/>
            </p:nvSpPr>
            <p:spPr>
              <a:xfrm>
                <a:off x="2910051" y="601199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65" name="文字方塊 1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051" y="6011996"/>
                <a:ext cx="365805" cy="369332"/>
              </a:xfrm>
              <a:prstGeom prst="rect">
                <a:avLst/>
              </a:prstGeom>
              <a:blipFill rotWithShape="1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文字方塊 165"/>
              <p:cNvSpPr txBox="1"/>
              <p:nvPr/>
            </p:nvSpPr>
            <p:spPr>
              <a:xfrm>
                <a:off x="2240621" y="600750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66" name="文字方塊 1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621" y="6007507"/>
                <a:ext cx="365805" cy="369332"/>
              </a:xfrm>
              <a:prstGeom prst="rect">
                <a:avLst/>
              </a:prstGeom>
              <a:blipFill rotWithShape="1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7" name="直線接點 166"/>
          <p:cNvCxnSpPr>
            <a:stCxn id="164" idx="2"/>
            <a:endCxn id="166" idx="0"/>
          </p:cNvCxnSpPr>
          <p:nvPr/>
        </p:nvCxnSpPr>
        <p:spPr>
          <a:xfrm flipH="1">
            <a:off x="2423524" y="5949280"/>
            <a:ext cx="331833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線接點 167"/>
          <p:cNvCxnSpPr>
            <a:stCxn id="164" idx="2"/>
            <a:endCxn id="165" idx="0"/>
          </p:cNvCxnSpPr>
          <p:nvPr/>
        </p:nvCxnSpPr>
        <p:spPr>
          <a:xfrm>
            <a:off x="2755357" y="5949280"/>
            <a:ext cx="33759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9" name="文字方塊 168"/>
              <p:cNvSpPr txBox="1"/>
              <p:nvPr/>
            </p:nvSpPr>
            <p:spPr>
              <a:xfrm>
                <a:off x="3851920" y="557994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69" name="文字方塊 1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5579948"/>
                <a:ext cx="410689" cy="369332"/>
              </a:xfrm>
              <a:prstGeom prst="rect">
                <a:avLst/>
              </a:prstGeom>
              <a:blipFill rotWithShape="1"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文字方塊 169"/>
              <p:cNvSpPr txBox="1"/>
              <p:nvPr/>
            </p:nvSpPr>
            <p:spPr>
              <a:xfrm>
                <a:off x="4206195" y="601199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70" name="文字方塊 1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195" y="6011996"/>
                <a:ext cx="365805" cy="369332"/>
              </a:xfrm>
              <a:prstGeom prst="rect">
                <a:avLst/>
              </a:prstGeom>
              <a:blipFill rotWithShape="1"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1" name="文字方塊 170"/>
              <p:cNvSpPr txBox="1"/>
              <p:nvPr/>
            </p:nvSpPr>
            <p:spPr>
              <a:xfrm>
                <a:off x="3536765" y="600750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71" name="文字方塊 1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765" y="6007507"/>
                <a:ext cx="365805" cy="369332"/>
              </a:xfrm>
              <a:prstGeom prst="rect">
                <a:avLst/>
              </a:prstGeom>
              <a:blipFill rotWithShape="1"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2" name="直線接點 171"/>
          <p:cNvCxnSpPr>
            <a:stCxn id="169" idx="2"/>
            <a:endCxn id="171" idx="0"/>
          </p:cNvCxnSpPr>
          <p:nvPr/>
        </p:nvCxnSpPr>
        <p:spPr>
          <a:xfrm flipH="1">
            <a:off x="3719668" y="5949280"/>
            <a:ext cx="337597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線接點 172"/>
          <p:cNvCxnSpPr>
            <a:stCxn id="169" idx="2"/>
            <a:endCxn id="170" idx="0"/>
          </p:cNvCxnSpPr>
          <p:nvPr/>
        </p:nvCxnSpPr>
        <p:spPr>
          <a:xfrm>
            <a:off x="4057265" y="5949280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直線接點 173"/>
          <p:cNvCxnSpPr>
            <a:stCxn id="164" idx="0"/>
            <a:endCxn id="150" idx="2"/>
          </p:cNvCxnSpPr>
          <p:nvPr/>
        </p:nvCxnSpPr>
        <p:spPr>
          <a:xfrm flipH="1" flipV="1">
            <a:off x="2751204" y="5445224"/>
            <a:ext cx="4153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直線接點 174"/>
          <p:cNvCxnSpPr>
            <a:stCxn id="169" idx="0"/>
            <a:endCxn id="151" idx="2"/>
          </p:cNvCxnSpPr>
          <p:nvPr/>
        </p:nvCxnSpPr>
        <p:spPr>
          <a:xfrm flipH="1" flipV="1">
            <a:off x="4039694" y="5445224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文字方塊 201"/>
          <p:cNvSpPr txBox="1"/>
          <p:nvPr/>
        </p:nvSpPr>
        <p:spPr>
          <a:xfrm>
            <a:off x="523029" y="1300118"/>
            <a:ext cx="493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(1)</a:t>
            </a:r>
            <a:endParaRPr lang="zh-TW" altLang="en-US" dirty="0"/>
          </a:p>
        </p:txBody>
      </p:sp>
      <p:sp>
        <p:nvSpPr>
          <p:cNvPr id="203" name="文字方塊 202"/>
          <p:cNvSpPr txBox="1"/>
          <p:nvPr/>
        </p:nvSpPr>
        <p:spPr>
          <a:xfrm>
            <a:off x="4720741" y="1300118"/>
            <a:ext cx="493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(2)</a:t>
            </a:r>
            <a:endParaRPr lang="zh-TW" altLang="en-US" dirty="0"/>
          </a:p>
        </p:txBody>
      </p:sp>
      <p:sp>
        <p:nvSpPr>
          <p:cNvPr id="204" name="文字方塊 203"/>
          <p:cNvSpPr txBox="1"/>
          <p:nvPr/>
        </p:nvSpPr>
        <p:spPr>
          <a:xfrm>
            <a:off x="570217" y="3892406"/>
            <a:ext cx="493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(3)</a:t>
            </a:r>
            <a:endParaRPr lang="zh-TW" altLang="en-US" dirty="0"/>
          </a:p>
        </p:txBody>
      </p:sp>
      <p:sp>
        <p:nvSpPr>
          <p:cNvPr id="205" name="文字方塊 204"/>
          <p:cNvSpPr txBox="1"/>
          <p:nvPr/>
        </p:nvSpPr>
        <p:spPr>
          <a:xfrm>
            <a:off x="4720741" y="3892406"/>
            <a:ext cx="493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(4)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4" name="文字方塊 123"/>
              <p:cNvSpPr txBox="1"/>
              <p:nvPr/>
            </p:nvSpPr>
            <p:spPr>
              <a:xfrm>
                <a:off x="5508104" y="3933056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124" name="文字方塊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3933056"/>
                <a:ext cx="1878784" cy="369332"/>
              </a:xfrm>
              <a:prstGeom prst="rect">
                <a:avLst/>
              </a:prstGeom>
              <a:blipFill rotWithShape="1">
                <a:blip r:embed="rId4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6" name="文字方塊 125"/>
              <p:cNvSpPr txBox="1"/>
              <p:nvPr/>
            </p:nvSpPr>
            <p:spPr>
              <a:xfrm>
                <a:off x="7236296" y="4495339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126" name="文字方塊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4495339"/>
                <a:ext cx="410689" cy="369332"/>
              </a:xfrm>
              <a:prstGeom prst="rect">
                <a:avLst/>
              </a:prstGeom>
              <a:blipFill rotWithShape="1">
                <a:blip r:embed="rId4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7" name="文字方塊 126"/>
              <p:cNvSpPr txBox="1"/>
              <p:nvPr/>
            </p:nvSpPr>
            <p:spPr>
              <a:xfrm>
                <a:off x="4939897" y="4522920"/>
                <a:ext cx="790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𝑓𝑎𝑙𝑠𝑒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127" name="文字方塊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897" y="4522920"/>
                <a:ext cx="790858" cy="369332"/>
              </a:xfrm>
              <a:prstGeom prst="rect">
                <a:avLst/>
              </a:prstGeom>
              <a:blipFill rotWithShape="1">
                <a:blip r:embed="rId49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4" name="文字方塊 143"/>
              <p:cNvSpPr txBox="1"/>
              <p:nvPr/>
            </p:nvSpPr>
            <p:spPr>
              <a:xfrm>
                <a:off x="6545991" y="5003884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144" name="文字方塊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991" y="5003884"/>
                <a:ext cx="619337" cy="369332"/>
              </a:xfrm>
              <a:prstGeom prst="rect">
                <a:avLst/>
              </a:prstGeom>
              <a:blipFill rotWithShape="1">
                <a:blip r:embed="rId5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0" name="文字方塊 159"/>
              <p:cNvSpPr txBox="1"/>
              <p:nvPr/>
            </p:nvSpPr>
            <p:spPr>
              <a:xfrm>
                <a:off x="7834481" y="5003884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160" name="文字方塊 1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4481" y="5003884"/>
                <a:ext cx="619337" cy="369332"/>
              </a:xfrm>
              <a:prstGeom prst="rect">
                <a:avLst/>
              </a:prstGeom>
              <a:blipFill rotWithShape="1">
                <a:blip r:embed="rId5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1" name="直線接點 160"/>
          <p:cNvCxnSpPr>
            <a:stCxn id="124" idx="2"/>
            <a:endCxn id="127" idx="0"/>
          </p:cNvCxnSpPr>
          <p:nvPr/>
        </p:nvCxnSpPr>
        <p:spPr>
          <a:xfrm flipH="1">
            <a:off x="5335326" y="4302388"/>
            <a:ext cx="1112170" cy="220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線接點 161"/>
          <p:cNvCxnSpPr>
            <a:stCxn id="124" idx="2"/>
            <a:endCxn id="126" idx="0"/>
          </p:cNvCxnSpPr>
          <p:nvPr/>
        </p:nvCxnSpPr>
        <p:spPr>
          <a:xfrm>
            <a:off x="6447496" y="4302388"/>
            <a:ext cx="994145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直線接點 175"/>
          <p:cNvCxnSpPr>
            <a:stCxn id="126" idx="2"/>
            <a:endCxn id="144" idx="0"/>
          </p:cNvCxnSpPr>
          <p:nvPr/>
        </p:nvCxnSpPr>
        <p:spPr>
          <a:xfrm flipH="1">
            <a:off x="6855660" y="4864671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直線接點 176"/>
          <p:cNvCxnSpPr>
            <a:stCxn id="126" idx="2"/>
            <a:endCxn id="160" idx="0"/>
          </p:cNvCxnSpPr>
          <p:nvPr/>
        </p:nvCxnSpPr>
        <p:spPr>
          <a:xfrm>
            <a:off x="7441641" y="4864671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文字方塊 178"/>
          <p:cNvSpPr txBox="1"/>
          <p:nvPr/>
        </p:nvSpPr>
        <p:spPr>
          <a:xfrm>
            <a:off x="6286538" y="45718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182" name="直線接點 181"/>
          <p:cNvCxnSpPr>
            <a:stCxn id="179" idx="0"/>
            <a:endCxn id="124" idx="2"/>
          </p:cNvCxnSpPr>
          <p:nvPr/>
        </p:nvCxnSpPr>
        <p:spPr>
          <a:xfrm flipV="1">
            <a:off x="6437381" y="4302388"/>
            <a:ext cx="10115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3" name="文字方塊 182"/>
              <p:cNvSpPr txBox="1"/>
              <p:nvPr/>
            </p:nvSpPr>
            <p:spPr>
              <a:xfrm>
                <a:off x="6654468" y="5507940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183" name="文字方塊 1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468" y="5507940"/>
                <a:ext cx="410689" cy="369332"/>
              </a:xfrm>
              <a:prstGeom prst="rect">
                <a:avLst/>
              </a:prstGeom>
              <a:blipFill rotWithShape="1"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4" name="文字方塊 183"/>
              <p:cNvSpPr txBox="1"/>
              <p:nvPr/>
            </p:nvSpPr>
            <p:spPr>
              <a:xfrm>
                <a:off x="7014507" y="5939988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184" name="文字方塊 1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507" y="5939988"/>
                <a:ext cx="365805" cy="369332"/>
              </a:xfrm>
              <a:prstGeom prst="rect">
                <a:avLst/>
              </a:prstGeom>
              <a:blipFill rotWithShape="1"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5" name="文字方塊 184"/>
              <p:cNvSpPr txBox="1"/>
              <p:nvPr/>
            </p:nvSpPr>
            <p:spPr>
              <a:xfrm>
                <a:off x="6345077" y="5935499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185" name="文字方塊 1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077" y="5935499"/>
                <a:ext cx="365805" cy="369332"/>
              </a:xfrm>
              <a:prstGeom prst="rect">
                <a:avLst/>
              </a:prstGeom>
              <a:blipFill rotWithShape="1"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8" name="直線接點 187"/>
          <p:cNvCxnSpPr>
            <a:stCxn id="183" idx="2"/>
            <a:endCxn id="185" idx="0"/>
          </p:cNvCxnSpPr>
          <p:nvPr/>
        </p:nvCxnSpPr>
        <p:spPr>
          <a:xfrm flipH="1">
            <a:off x="6527980" y="5877272"/>
            <a:ext cx="331833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直線接點 188"/>
          <p:cNvCxnSpPr>
            <a:stCxn id="183" idx="2"/>
            <a:endCxn id="184" idx="0"/>
          </p:cNvCxnSpPr>
          <p:nvPr/>
        </p:nvCxnSpPr>
        <p:spPr>
          <a:xfrm>
            <a:off x="6859813" y="5877272"/>
            <a:ext cx="33759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6" name="文字方塊 205"/>
              <p:cNvSpPr txBox="1"/>
              <p:nvPr/>
            </p:nvSpPr>
            <p:spPr>
              <a:xfrm>
                <a:off x="7956376" y="5507940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206" name="文字方塊 2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5507940"/>
                <a:ext cx="410689" cy="369332"/>
              </a:xfrm>
              <a:prstGeom prst="rect">
                <a:avLst/>
              </a:prstGeom>
              <a:blipFill rotWithShape="1">
                <a:blip r:embed="rId5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7" name="文字方塊 206"/>
              <p:cNvSpPr txBox="1"/>
              <p:nvPr/>
            </p:nvSpPr>
            <p:spPr>
              <a:xfrm>
                <a:off x="8310651" y="5939988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207" name="文字方塊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0651" y="5939988"/>
                <a:ext cx="365805" cy="369332"/>
              </a:xfrm>
              <a:prstGeom prst="rect">
                <a:avLst/>
              </a:prstGeom>
              <a:blipFill rotWithShape="1">
                <a:blip r:embed="rId5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8" name="文字方塊 207"/>
              <p:cNvSpPr txBox="1"/>
              <p:nvPr/>
            </p:nvSpPr>
            <p:spPr>
              <a:xfrm>
                <a:off x="7641221" y="5935499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208" name="文字方塊 2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221" y="5935499"/>
                <a:ext cx="365805" cy="369332"/>
              </a:xfrm>
              <a:prstGeom prst="rect">
                <a:avLst/>
              </a:prstGeom>
              <a:blipFill rotWithShape="1">
                <a:blip r:embed="rId5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9" name="直線接點 208"/>
          <p:cNvCxnSpPr>
            <a:stCxn id="206" idx="2"/>
            <a:endCxn id="208" idx="0"/>
          </p:cNvCxnSpPr>
          <p:nvPr/>
        </p:nvCxnSpPr>
        <p:spPr>
          <a:xfrm flipH="1">
            <a:off x="7824124" y="5877272"/>
            <a:ext cx="337597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線接點 209"/>
          <p:cNvCxnSpPr>
            <a:stCxn id="206" idx="2"/>
            <a:endCxn id="207" idx="0"/>
          </p:cNvCxnSpPr>
          <p:nvPr/>
        </p:nvCxnSpPr>
        <p:spPr>
          <a:xfrm>
            <a:off x="8161721" y="5877272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線接點 210"/>
          <p:cNvCxnSpPr>
            <a:stCxn id="183" idx="0"/>
            <a:endCxn id="144" idx="2"/>
          </p:cNvCxnSpPr>
          <p:nvPr/>
        </p:nvCxnSpPr>
        <p:spPr>
          <a:xfrm flipH="1" flipV="1">
            <a:off x="6855660" y="5373216"/>
            <a:ext cx="4153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線接點 211"/>
          <p:cNvCxnSpPr>
            <a:stCxn id="206" idx="0"/>
            <a:endCxn id="160" idx="2"/>
          </p:cNvCxnSpPr>
          <p:nvPr/>
        </p:nvCxnSpPr>
        <p:spPr>
          <a:xfrm flipH="1" flipV="1">
            <a:off x="8144150" y="5373216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4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5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1805921" y="1628800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921" y="1628800"/>
                <a:ext cx="410689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1115616" y="2137345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137345"/>
                <a:ext cx="619337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2404106" y="2137345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106" y="2137345"/>
                <a:ext cx="619337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線接點 10"/>
          <p:cNvCxnSpPr>
            <a:stCxn id="6" idx="2"/>
            <a:endCxn id="7" idx="0"/>
          </p:cNvCxnSpPr>
          <p:nvPr/>
        </p:nvCxnSpPr>
        <p:spPr>
          <a:xfrm flipH="1">
            <a:off x="1425285" y="1998132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>
            <a:stCxn id="6" idx="2"/>
            <a:endCxn id="8" idx="0"/>
          </p:cNvCxnSpPr>
          <p:nvPr/>
        </p:nvCxnSpPr>
        <p:spPr>
          <a:xfrm>
            <a:off x="2011266" y="1998132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1224093" y="2641401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093" y="2641401"/>
                <a:ext cx="365805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/>
              <p:cNvSpPr txBox="1"/>
              <p:nvPr/>
            </p:nvSpPr>
            <p:spPr>
              <a:xfrm>
                <a:off x="2526001" y="2641401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0" name="文字方塊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001" y="2641401"/>
                <a:ext cx="41068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/>
              <p:cNvSpPr txBox="1"/>
              <p:nvPr/>
            </p:nvSpPr>
            <p:spPr>
              <a:xfrm>
                <a:off x="2880276" y="3073449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1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276" y="3073449"/>
                <a:ext cx="36580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1"/>
              <p:cNvSpPr txBox="1"/>
              <p:nvPr/>
            </p:nvSpPr>
            <p:spPr>
              <a:xfrm>
                <a:off x="2210846" y="3068960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2" name="文字方塊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846" y="3068960"/>
                <a:ext cx="36580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直線接點 22"/>
          <p:cNvCxnSpPr>
            <a:stCxn id="20" idx="2"/>
            <a:endCxn id="22" idx="0"/>
          </p:cNvCxnSpPr>
          <p:nvPr/>
        </p:nvCxnSpPr>
        <p:spPr>
          <a:xfrm flipH="1">
            <a:off x="2393749" y="3010733"/>
            <a:ext cx="337597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>
            <a:stCxn id="20" idx="2"/>
            <a:endCxn id="21" idx="0"/>
          </p:cNvCxnSpPr>
          <p:nvPr/>
        </p:nvCxnSpPr>
        <p:spPr>
          <a:xfrm>
            <a:off x="2731346" y="3010733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>
            <a:stCxn id="15" idx="0"/>
            <a:endCxn id="7" idx="2"/>
          </p:cNvCxnSpPr>
          <p:nvPr/>
        </p:nvCxnSpPr>
        <p:spPr>
          <a:xfrm flipV="1">
            <a:off x="1406996" y="2506677"/>
            <a:ext cx="18289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/>
          <p:cNvCxnSpPr>
            <a:stCxn id="20" idx="0"/>
            <a:endCxn id="8" idx="2"/>
          </p:cNvCxnSpPr>
          <p:nvPr/>
        </p:nvCxnSpPr>
        <p:spPr>
          <a:xfrm flipH="1" flipV="1">
            <a:off x="2713775" y="2506677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26"/>
              <p:cNvSpPr txBox="1"/>
              <p:nvPr/>
            </p:nvSpPr>
            <p:spPr>
              <a:xfrm>
                <a:off x="5488452" y="1484784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7" name="文字方塊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8452" y="1484784"/>
                <a:ext cx="1878784" cy="369332"/>
              </a:xfrm>
              <a:prstGeom prst="rect">
                <a:avLst/>
              </a:prstGeom>
              <a:blipFill rotWithShape="1">
                <a:blip r:embed="rId1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27"/>
              <p:cNvSpPr txBox="1"/>
              <p:nvPr/>
            </p:nvSpPr>
            <p:spPr>
              <a:xfrm>
                <a:off x="5181002" y="2047067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8" name="文字方塊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002" y="2047067"/>
                <a:ext cx="344966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字方塊 28"/>
              <p:cNvSpPr txBox="1"/>
              <p:nvPr/>
            </p:nvSpPr>
            <p:spPr>
              <a:xfrm>
                <a:off x="7216644" y="2047067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9" name="文字方塊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6644" y="2047067"/>
                <a:ext cx="410689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字方塊 29"/>
              <p:cNvSpPr txBox="1"/>
              <p:nvPr/>
            </p:nvSpPr>
            <p:spPr>
              <a:xfrm>
                <a:off x="5605345" y="2555612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0" name="文字方塊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45" y="2555612"/>
                <a:ext cx="410690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字方塊 30"/>
              <p:cNvSpPr txBox="1"/>
              <p:nvPr/>
            </p:nvSpPr>
            <p:spPr>
              <a:xfrm>
                <a:off x="4788024" y="2551123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1" name="文字方塊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551123"/>
                <a:ext cx="410689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字方塊 31"/>
              <p:cNvSpPr txBox="1"/>
              <p:nvPr/>
            </p:nvSpPr>
            <p:spPr>
              <a:xfrm>
                <a:off x="6526339" y="255561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2" name="文字方塊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6339" y="2555612"/>
                <a:ext cx="619337" cy="369332"/>
              </a:xfrm>
              <a:prstGeom prst="rect">
                <a:avLst/>
              </a:prstGeom>
              <a:blipFill rotWithShape="1">
                <a:blip r:embed="rId1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字方塊 32"/>
              <p:cNvSpPr txBox="1"/>
              <p:nvPr/>
            </p:nvSpPr>
            <p:spPr>
              <a:xfrm>
                <a:off x="7814829" y="255561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3" name="文字方塊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4829" y="2555612"/>
                <a:ext cx="619337" cy="369332"/>
              </a:xfrm>
              <a:prstGeom prst="rect">
                <a:avLst/>
              </a:prstGeom>
              <a:blipFill rotWithShape="1">
                <a:blip r:embed="rId1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直線接點 33"/>
          <p:cNvCxnSpPr>
            <a:stCxn id="27" idx="2"/>
            <a:endCxn id="28" idx="0"/>
          </p:cNvCxnSpPr>
          <p:nvPr/>
        </p:nvCxnSpPr>
        <p:spPr>
          <a:xfrm flipH="1">
            <a:off x="5353485" y="1854116"/>
            <a:ext cx="1074359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接點 34"/>
          <p:cNvCxnSpPr>
            <a:stCxn id="27" idx="2"/>
            <a:endCxn id="29" idx="0"/>
          </p:cNvCxnSpPr>
          <p:nvPr/>
        </p:nvCxnSpPr>
        <p:spPr>
          <a:xfrm>
            <a:off x="6427844" y="1854116"/>
            <a:ext cx="994145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>
            <a:stCxn id="28" idx="2"/>
            <a:endCxn id="31" idx="0"/>
          </p:cNvCxnSpPr>
          <p:nvPr/>
        </p:nvCxnSpPr>
        <p:spPr>
          <a:xfrm flipH="1">
            <a:off x="4993369" y="2416399"/>
            <a:ext cx="360116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>
            <a:stCxn id="28" idx="2"/>
            <a:endCxn id="30" idx="0"/>
          </p:cNvCxnSpPr>
          <p:nvPr/>
        </p:nvCxnSpPr>
        <p:spPr>
          <a:xfrm>
            <a:off x="5353485" y="2416399"/>
            <a:ext cx="457205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/>
          <p:cNvCxnSpPr>
            <a:stCxn id="29" idx="2"/>
            <a:endCxn id="32" idx="0"/>
          </p:cNvCxnSpPr>
          <p:nvPr/>
        </p:nvCxnSpPr>
        <p:spPr>
          <a:xfrm flipH="1">
            <a:off x="6836008" y="2416399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接點 38"/>
          <p:cNvCxnSpPr>
            <a:stCxn id="29" idx="2"/>
            <a:endCxn id="33" idx="0"/>
          </p:cNvCxnSpPr>
          <p:nvPr/>
        </p:nvCxnSpPr>
        <p:spPr>
          <a:xfrm>
            <a:off x="7421989" y="2416399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/>
          <p:cNvSpPr txBox="1"/>
          <p:nvPr/>
        </p:nvSpPr>
        <p:spPr>
          <a:xfrm>
            <a:off x="6266886" y="21235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41" name="直線接點 40"/>
          <p:cNvCxnSpPr>
            <a:stCxn id="40" idx="0"/>
            <a:endCxn id="27" idx="2"/>
          </p:cNvCxnSpPr>
          <p:nvPr/>
        </p:nvCxnSpPr>
        <p:spPr>
          <a:xfrm flipV="1">
            <a:off x="6417729" y="1854116"/>
            <a:ext cx="10115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字方塊 41"/>
              <p:cNvSpPr txBox="1"/>
              <p:nvPr/>
            </p:nvSpPr>
            <p:spPr>
              <a:xfrm>
                <a:off x="5029281" y="3068960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2" name="文字方塊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81" y="3068960"/>
                <a:ext cx="365805" cy="369332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字方塊 42"/>
              <p:cNvSpPr txBox="1"/>
              <p:nvPr/>
            </p:nvSpPr>
            <p:spPr>
              <a:xfrm>
                <a:off x="4499992" y="3055179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3" name="文字方塊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055179"/>
                <a:ext cx="365805" cy="369332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直線接點 43"/>
          <p:cNvCxnSpPr>
            <a:stCxn id="31" idx="2"/>
            <a:endCxn id="43" idx="0"/>
          </p:cNvCxnSpPr>
          <p:nvPr/>
        </p:nvCxnSpPr>
        <p:spPr>
          <a:xfrm flipH="1">
            <a:off x="4682895" y="2920455"/>
            <a:ext cx="310474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接點 44"/>
          <p:cNvCxnSpPr>
            <a:stCxn id="31" idx="2"/>
            <a:endCxn id="42" idx="0"/>
          </p:cNvCxnSpPr>
          <p:nvPr/>
        </p:nvCxnSpPr>
        <p:spPr>
          <a:xfrm>
            <a:off x="4993369" y="2920455"/>
            <a:ext cx="218815" cy="148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字方塊 45"/>
              <p:cNvSpPr txBox="1"/>
              <p:nvPr/>
            </p:nvSpPr>
            <p:spPr>
              <a:xfrm>
                <a:off x="5986743" y="306415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6" name="文字方塊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6743" y="3064157"/>
                <a:ext cx="365805" cy="369332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字方塊 46"/>
              <p:cNvSpPr txBox="1"/>
              <p:nvPr/>
            </p:nvSpPr>
            <p:spPr>
              <a:xfrm>
                <a:off x="5317313" y="3059668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7" name="文字方塊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7313" y="3059668"/>
                <a:ext cx="365805" cy="369332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直線接點 47"/>
          <p:cNvCxnSpPr>
            <a:stCxn id="30" idx="2"/>
            <a:endCxn id="47" idx="0"/>
          </p:cNvCxnSpPr>
          <p:nvPr/>
        </p:nvCxnSpPr>
        <p:spPr>
          <a:xfrm flipH="1">
            <a:off x="5500216" y="2924944"/>
            <a:ext cx="310474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接點 48"/>
          <p:cNvCxnSpPr>
            <a:stCxn id="30" idx="2"/>
            <a:endCxn id="46" idx="0"/>
          </p:cNvCxnSpPr>
          <p:nvPr/>
        </p:nvCxnSpPr>
        <p:spPr>
          <a:xfrm>
            <a:off x="5810690" y="2924944"/>
            <a:ext cx="358956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字方塊 49"/>
              <p:cNvSpPr txBox="1"/>
              <p:nvPr/>
            </p:nvSpPr>
            <p:spPr>
              <a:xfrm>
                <a:off x="6634816" y="305966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50" name="文字方塊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4816" y="3059668"/>
                <a:ext cx="410689" cy="369332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字方塊 50"/>
              <p:cNvSpPr txBox="1"/>
              <p:nvPr/>
            </p:nvSpPr>
            <p:spPr>
              <a:xfrm>
                <a:off x="6994855" y="349171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51" name="文字方塊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4855" y="3491716"/>
                <a:ext cx="365805" cy="369332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字方塊 51"/>
              <p:cNvSpPr txBox="1"/>
              <p:nvPr/>
            </p:nvSpPr>
            <p:spPr>
              <a:xfrm>
                <a:off x="6325425" y="348722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52" name="文字方塊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5425" y="3487227"/>
                <a:ext cx="365805" cy="369332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直線接點 52"/>
          <p:cNvCxnSpPr>
            <a:stCxn id="50" idx="2"/>
            <a:endCxn id="52" idx="0"/>
          </p:cNvCxnSpPr>
          <p:nvPr/>
        </p:nvCxnSpPr>
        <p:spPr>
          <a:xfrm flipH="1">
            <a:off x="6508328" y="3429000"/>
            <a:ext cx="331833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/>
          <p:cNvCxnSpPr>
            <a:stCxn id="50" idx="2"/>
            <a:endCxn id="51" idx="0"/>
          </p:cNvCxnSpPr>
          <p:nvPr/>
        </p:nvCxnSpPr>
        <p:spPr>
          <a:xfrm>
            <a:off x="6840161" y="3429000"/>
            <a:ext cx="33759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字方塊 54"/>
              <p:cNvSpPr txBox="1"/>
              <p:nvPr/>
            </p:nvSpPr>
            <p:spPr>
              <a:xfrm>
                <a:off x="7936724" y="305966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55" name="文字方塊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724" y="3059668"/>
                <a:ext cx="410689" cy="369332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文字方塊 55"/>
              <p:cNvSpPr txBox="1"/>
              <p:nvPr/>
            </p:nvSpPr>
            <p:spPr>
              <a:xfrm>
                <a:off x="8290999" y="349171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56" name="文字方塊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0999" y="3491716"/>
                <a:ext cx="365805" cy="369332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字方塊 56"/>
              <p:cNvSpPr txBox="1"/>
              <p:nvPr/>
            </p:nvSpPr>
            <p:spPr>
              <a:xfrm>
                <a:off x="7621569" y="348722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57" name="文字方塊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1569" y="3487227"/>
                <a:ext cx="365805" cy="369332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直線接點 57"/>
          <p:cNvCxnSpPr>
            <a:stCxn id="55" idx="2"/>
            <a:endCxn id="57" idx="0"/>
          </p:cNvCxnSpPr>
          <p:nvPr/>
        </p:nvCxnSpPr>
        <p:spPr>
          <a:xfrm flipH="1">
            <a:off x="7804472" y="3429000"/>
            <a:ext cx="337597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接點 58"/>
          <p:cNvCxnSpPr>
            <a:stCxn id="55" idx="2"/>
            <a:endCxn id="56" idx="0"/>
          </p:cNvCxnSpPr>
          <p:nvPr/>
        </p:nvCxnSpPr>
        <p:spPr>
          <a:xfrm>
            <a:off x="8142069" y="3429000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接點 59"/>
          <p:cNvCxnSpPr>
            <a:stCxn id="50" idx="0"/>
            <a:endCxn id="32" idx="2"/>
          </p:cNvCxnSpPr>
          <p:nvPr/>
        </p:nvCxnSpPr>
        <p:spPr>
          <a:xfrm flipH="1" flipV="1">
            <a:off x="6836008" y="2924944"/>
            <a:ext cx="4153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>
            <a:stCxn id="55" idx="0"/>
            <a:endCxn id="33" idx="2"/>
          </p:cNvCxnSpPr>
          <p:nvPr/>
        </p:nvCxnSpPr>
        <p:spPr>
          <a:xfrm flipH="1" flipV="1">
            <a:off x="8124498" y="2924944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字方塊 61"/>
              <p:cNvSpPr txBox="1"/>
              <p:nvPr/>
            </p:nvSpPr>
            <p:spPr>
              <a:xfrm>
                <a:off x="1023956" y="4005064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2" name="文字方塊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956" y="4005064"/>
                <a:ext cx="1878784" cy="369332"/>
              </a:xfrm>
              <a:prstGeom prst="rect">
                <a:avLst/>
              </a:prstGeom>
              <a:blipFill rotWithShape="1">
                <a:blip r:embed="rId28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文字方塊 62"/>
              <p:cNvSpPr txBox="1"/>
              <p:nvPr/>
            </p:nvSpPr>
            <p:spPr>
              <a:xfrm>
                <a:off x="716506" y="4567347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3" name="文字方塊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506" y="4567347"/>
                <a:ext cx="344966" cy="369332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文字方塊 63"/>
              <p:cNvSpPr txBox="1"/>
              <p:nvPr/>
            </p:nvSpPr>
            <p:spPr>
              <a:xfrm>
                <a:off x="2752148" y="4567347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4" name="文字方塊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148" y="4567347"/>
                <a:ext cx="410689" cy="369332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字方塊 65"/>
              <p:cNvSpPr txBox="1"/>
              <p:nvPr/>
            </p:nvSpPr>
            <p:spPr>
              <a:xfrm>
                <a:off x="179512" y="5071403"/>
                <a:ext cx="6898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𝑡𝑟𝑢𝑒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6" name="文字方塊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071403"/>
                <a:ext cx="689869" cy="369332"/>
              </a:xfrm>
              <a:prstGeom prst="rect">
                <a:avLst/>
              </a:prstGeom>
              <a:blipFill rotWithShape="1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字方塊 66"/>
              <p:cNvSpPr txBox="1"/>
              <p:nvPr/>
            </p:nvSpPr>
            <p:spPr>
              <a:xfrm>
                <a:off x="2061843" y="507589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7" name="文字方塊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843" y="5075892"/>
                <a:ext cx="619337" cy="369332"/>
              </a:xfrm>
              <a:prstGeom prst="rect">
                <a:avLst/>
              </a:prstGeom>
              <a:blipFill rotWithShape="1">
                <a:blip r:embed="rId3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字方塊 67"/>
              <p:cNvSpPr txBox="1"/>
              <p:nvPr/>
            </p:nvSpPr>
            <p:spPr>
              <a:xfrm>
                <a:off x="3350333" y="507589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8" name="文字方塊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333" y="5075892"/>
                <a:ext cx="619337" cy="369332"/>
              </a:xfrm>
              <a:prstGeom prst="rect">
                <a:avLst/>
              </a:prstGeom>
              <a:blipFill rotWithShape="1">
                <a:blip r:embed="rId3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直線接點 68"/>
          <p:cNvCxnSpPr>
            <a:stCxn id="62" idx="2"/>
            <a:endCxn id="63" idx="0"/>
          </p:cNvCxnSpPr>
          <p:nvPr/>
        </p:nvCxnSpPr>
        <p:spPr>
          <a:xfrm flipH="1">
            <a:off x="888989" y="4374396"/>
            <a:ext cx="1074359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>
            <a:stCxn id="62" idx="2"/>
            <a:endCxn id="64" idx="0"/>
          </p:cNvCxnSpPr>
          <p:nvPr/>
        </p:nvCxnSpPr>
        <p:spPr>
          <a:xfrm>
            <a:off x="1963348" y="4374396"/>
            <a:ext cx="994145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接點 70"/>
          <p:cNvCxnSpPr>
            <a:stCxn id="63" idx="2"/>
            <a:endCxn id="66" idx="0"/>
          </p:cNvCxnSpPr>
          <p:nvPr/>
        </p:nvCxnSpPr>
        <p:spPr>
          <a:xfrm flipH="1">
            <a:off x="524447" y="4936679"/>
            <a:ext cx="364542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/>
          <p:cNvCxnSpPr>
            <a:stCxn id="63" idx="2"/>
            <a:endCxn id="121" idx="0"/>
          </p:cNvCxnSpPr>
          <p:nvPr/>
        </p:nvCxnSpPr>
        <p:spPr>
          <a:xfrm>
            <a:off x="888989" y="4936679"/>
            <a:ext cx="359964" cy="148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接點 72"/>
          <p:cNvCxnSpPr>
            <a:stCxn id="64" idx="2"/>
            <a:endCxn id="67" idx="0"/>
          </p:cNvCxnSpPr>
          <p:nvPr/>
        </p:nvCxnSpPr>
        <p:spPr>
          <a:xfrm flipH="1">
            <a:off x="2371512" y="4936679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接點 73"/>
          <p:cNvCxnSpPr>
            <a:stCxn id="64" idx="2"/>
            <a:endCxn id="68" idx="0"/>
          </p:cNvCxnSpPr>
          <p:nvPr/>
        </p:nvCxnSpPr>
        <p:spPr>
          <a:xfrm>
            <a:off x="2957493" y="4936679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/>
          <p:cNvSpPr txBox="1"/>
          <p:nvPr/>
        </p:nvSpPr>
        <p:spPr>
          <a:xfrm>
            <a:off x="1802390" y="46438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76" name="直線接點 75"/>
          <p:cNvCxnSpPr>
            <a:stCxn id="75" idx="0"/>
            <a:endCxn id="62" idx="2"/>
          </p:cNvCxnSpPr>
          <p:nvPr/>
        </p:nvCxnSpPr>
        <p:spPr>
          <a:xfrm flipV="1">
            <a:off x="1953233" y="4374396"/>
            <a:ext cx="10115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文字方塊 80"/>
              <p:cNvSpPr txBox="1"/>
              <p:nvPr/>
            </p:nvSpPr>
            <p:spPr>
              <a:xfrm>
                <a:off x="2170320" y="557994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1" name="文字方塊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320" y="5579948"/>
                <a:ext cx="410689" cy="369332"/>
              </a:xfrm>
              <a:prstGeom prst="rect">
                <a:avLst/>
              </a:prstGeom>
              <a:blipFill rotWithShape="1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文字方塊 81"/>
              <p:cNvSpPr txBox="1"/>
              <p:nvPr/>
            </p:nvSpPr>
            <p:spPr>
              <a:xfrm>
                <a:off x="2530359" y="601199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2" name="文字方塊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359" y="6011996"/>
                <a:ext cx="365805" cy="369332"/>
              </a:xfrm>
              <a:prstGeom prst="rect">
                <a:avLst/>
              </a:prstGeom>
              <a:blipFill rotWithShape="1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文字方塊 82"/>
              <p:cNvSpPr txBox="1"/>
              <p:nvPr/>
            </p:nvSpPr>
            <p:spPr>
              <a:xfrm>
                <a:off x="1860929" y="600750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3" name="文字方塊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0929" y="6007507"/>
                <a:ext cx="365805" cy="369332"/>
              </a:xfrm>
              <a:prstGeom prst="rect">
                <a:avLst/>
              </a:prstGeom>
              <a:blipFill rotWithShape="1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直線接點 83"/>
          <p:cNvCxnSpPr>
            <a:stCxn id="81" idx="2"/>
            <a:endCxn id="83" idx="0"/>
          </p:cNvCxnSpPr>
          <p:nvPr/>
        </p:nvCxnSpPr>
        <p:spPr>
          <a:xfrm flipH="1">
            <a:off x="2043832" y="5949280"/>
            <a:ext cx="331833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接點 84"/>
          <p:cNvCxnSpPr>
            <a:stCxn id="81" idx="2"/>
            <a:endCxn id="82" idx="0"/>
          </p:cNvCxnSpPr>
          <p:nvPr/>
        </p:nvCxnSpPr>
        <p:spPr>
          <a:xfrm>
            <a:off x="2375665" y="5949280"/>
            <a:ext cx="33759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文字方塊 85"/>
              <p:cNvSpPr txBox="1"/>
              <p:nvPr/>
            </p:nvSpPr>
            <p:spPr>
              <a:xfrm>
                <a:off x="3472228" y="557994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6" name="文字方塊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228" y="5579948"/>
                <a:ext cx="410689" cy="369332"/>
              </a:xfrm>
              <a:prstGeom prst="rect">
                <a:avLst/>
              </a:prstGeom>
              <a:blipFill rotWithShape="1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文字方塊 86"/>
              <p:cNvSpPr txBox="1"/>
              <p:nvPr/>
            </p:nvSpPr>
            <p:spPr>
              <a:xfrm>
                <a:off x="3826503" y="601199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7" name="文字方塊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503" y="6011996"/>
                <a:ext cx="365805" cy="369332"/>
              </a:xfrm>
              <a:prstGeom prst="rect">
                <a:avLst/>
              </a:prstGeom>
              <a:blipFill rotWithShape="1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文字方塊 87"/>
              <p:cNvSpPr txBox="1"/>
              <p:nvPr/>
            </p:nvSpPr>
            <p:spPr>
              <a:xfrm>
                <a:off x="3157073" y="600750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8" name="文字方塊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7073" y="6007507"/>
                <a:ext cx="365805" cy="369332"/>
              </a:xfrm>
              <a:prstGeom prst="rect">
                <a:avLst/>
              </a:prstGeom>
              <a:blipFill rotWithShape="1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直線接點 88"/>
          <p:cNvCxnSpPr>
            <a:stCxn id="86" idx="2"/>
            <a:endCxn id="88" idx="0"/>
          </p:cNvCxnSpPr>
          <p:nvPr/>
        </p:nvCxnSpPr>
        <p:spPr>
          <a:xfrm flipH="1">
            <a:off x="3339976" y="5949280"/>
            <a:ext cx="337597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接點 89"/>
          <p:cNvCxnSpPr>
            <a:stCxn id="86" idx="2"/>
            <a:endCxn id="87" idx="0"/>
          </p:cNvCxnSpPr>
          <p:nvPr/>
        </p:nvCxnSpPr>
        <p:spPr>
          <a:xfrm>
            <a:off x="3677573" y="5949280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接點 90"/>
          <p:cNvCxnSpPr>
            <a:stCxn id="81" idx="0"/>
            <a:endCxn id="67" idx="2"/>
          </p:cNvCxnSpPr>
          <p:nvPr/>
        </p:nvCxnSpPr>
        <p:spPr>
          <a:xfrm flipH="1" flipV="1">
            <a:off x="2371512" y="5445224"/>
            <a:ext cx="4153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接點 91"/>
          <p:cNvCxnSpPr>
            <a:stCxn id="86" idx="0"/>
            <a:endCxn id="68" idx="2"/>
          </p:cNvCxnSpPr>
          <p:nvPr/>
        </p:nvCxnSpPr>
        <p:spPr>
          <a:xfrm flipH="1" flipV="1">
            <a:off x="3660002" y="5445224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文字方塊 92"/>
              <p:cNvSpPr txBox="1"/>
              <p:nvPr/>
            </p:nvSpPr>
            <p:spPr>
              <a:xfrm>
                <a:off x="5508104" y="4005064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3" name="文字方塊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4005064"/>
                <a:ext cx="1878784" cy="369332"/>
              </a:xfrm>
              <a:prstGeom prst="rect">
                <a:avLst/>
              </a:prstGeom>
              <a:blipFill rotWithShape="1">
                <a:blip r:embed="rId40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文字方塊 94"/>
              <p:cNvSpPr txBox="1"/>
              <p:nvPr/>
            </p:nvSpPr>
            <p:spPr>
              <a:xfrm>
                <a:off x="7236296" y="4567347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5" name="文字方塊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4567347"/>
                <a:ext cx="410689" cy="369332"/>
              </a:xfrm>
              <a:prstGeom prst="rect">
                <a:avLst/>
              </a:prstGeom>
              <a:blipFill rotWithShape="1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字方塊 97"/>
              <p:cNvSpPr txBox="1"/>
              <p:nvPr/>
            </p:nvSpPr>
            <p:spPr>
              <a:xfrm>
                <a:off x="6545991" y="507589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8" name="文字方塊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991" y="5075892"/>
                <a:ext cx="619337" cy="369332"/>
              </a:xfrm>
              <a:prstGeom prst="rect">
                <a:avLst/>
              </a:prstGeom>
              <a:blipFill rotWithShape="1">
                <a:blip r:embed="rId4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文字方塊 98"/>
              <p:cNvSpPr txBox="1"/>
              <p:nvPr/>
            </p:nvSpPr>
            <p:spPr>
              <a:xfrm>
                <a:off x="7834481" y="507589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9" name="文字方塊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4481" y="5075892"/>
                <a:ext cx="619337" cy="369332"/>
              </a:xfrm>
              <a:prstGeom prst="rect">
                <a:avLst/>
              </a:prstGeom>
              <a:blipFill rotWithShape="1">
                <a:blip r:embed="rId4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0" name="直線接點 99"/>
          <p:cNvCxnSpPr>
            <a:stCxn id="93" idx="2"/>
            <a:endCxn id="127" idx="0"/>
          </p:cNvCxnSpPr>
          <p:nvPr/>
        </p:nvCxnSpPr>
        <p:spPr>
          <a:xfrm flipH="1">
            <a:off x="5590867" y="4374396"/>
            <a:ext cx="856629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接點 100"/>
          <p:cNvCxnSpPr>
            <a:stCxn id="93" idx="2"/>
            <a:endCxn id="95" idx="0"/>
          </p:cNvCxnSpPr>
          <p:nvPr/>
        </p:nvCxnSpPr>
        <p:spPr>
          <a:xfrm>
            <a:off x="6447496" y="4374396"/>
            <a:ext cx="994145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接點 103"/>
          <p:cNvCxnSpPr>
            <a:stCxn id="95" idx="2"/>
            <a:endCxn id="98" idx="0"/>
          </p:cNvCxnSpPr>
          <p:nvPr/>
        </p:nvCxnSpPr>
        <p:spPr>
          <a:xfrm flipH="1">
            <a:off x="6855660" y="4936679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接點 104"/>
          <p:cNvCxnSpPr>
            <a:stCxn id="95" idx="2"/>
            <a:endCxn id="99" idx="0"/>
          </p:cNvCxnSpPr>
          <p:nvPr/>
        </p:nvCxnSpPr>
        <p:spPr>
          <a:xfrm>
            <a:off x="7441641" y="4936679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字方塊 105"/>
          <p:cNvSpPr txBox="1"/>
          <p:nvPr/>
        </p:nvSpPr>
        <p:spPr>
          <a:xfrm>
            <a:off x="6286538" y="46438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107" name="直線接點 106"/>
          <p:cNvCxnSpPr>
            <a:stCxn id="106" idx="0"/>
            <a:endCxn id="93" idx="2"/>
          </p:cNvCxnSpPr>
          <p:nvPr/>
        </p:nvCxnSpPr>
        <p:spPr>
          <a:xfrm flipV="1">
            <a:off x="6437381" y="4374396"/>
            <a:ext cx="10115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文字方塊 107"/>
              <p:cNvSpPr txBox="1"/>
              <p:nvPr/>
            </p:nvSpPr>
            <p:spPr>
              <a:xfrm>
                <a:off x="6654468" y="557994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8" name="文字方塊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468" y="5579948"/>
                <a:ext cx="410689" cy="369332"/>
              </a:xfrm>
              <a:prstGeom prst="rect">
                <a:avLst/>
              </a:prstGeom>
              <a:blipFill rotWithShape="1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文字方塊 108"/>
              <p:cNvSpPr txBox="1"/>
              <p:nvPr/>
            </p:nvSpPr>
            <p:spPr>
              <a:xfrm>
                <a:off x="7014507" y="601199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9" name="文字方塊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507" y="6011996"/>
                <a:ext cx="365805" cy="369332"/>
              </a:xfrm>
              <a:prstGeom prst="rect">
                <a:avLst/>
              </a:prstGeom>
              <a:blipFill rotWithShape="1"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文字方塊 109"/>
              <p:cNvSpPr txBox="1"/>
              <p:nvPr/>
            </p:nvSpPr>
            <p:spPr>
              <a:xfrm>
                <a:off x="6345077" y="600750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0" name="文字方塊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077" y="6007507"/>
                <a:ext cx="365805" cy="369332"/>
              </a:xfrm>
              <a:prstGeom prst="rect">
                <a:avLst/>
              </a:prstGeom>
              <a:blipFill rotWithShape="1"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1" name="直線接點 110"/>
          <p:cNvCxnSpPr>
            <a:stCxn id="108" idx="2"/>
            <a:endCxn id="110" idx="0"/>
          </p:cNvCxnSpPr>
          <p:nvPr/>
        </p:nvCxnSpPr>
        <p:spPr>
          <a:xfrm flipH="1">
            <a:off x="6527980" y="5949280"/>
            <a:ext cx="331833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線接點 111"/>
          <p:cNvCxnSpPr>
            <a:stCxn id="108" idx="2"/>
            <a:endCxn id="109" idx="0"/>
          </p:cNvCxnSpPr>
          <p:nvPr/>
        </p:nvCxnSpPr>
        <p:spPr>
          <a:xfrm>
            <a:off x="6859813" y="5949280"/>
            <a:ext cx="33759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文字方塊 112"/>
              <p:cNvSpPr txBox="1"/>
              <p:nvPr/>
            </p:nvSpPr>
            <p:spPr>
              <a:xfrm>
                <a:off x="7956376" y="557994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3" name="文字方塊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5579948"/>
                <a:ext cx="410689" cy="369332"/>
              </a:xfrm>
              <a:prstGeom prst="rect">
                <a:avLst/>
              </a:prstGeom>
              <a:blipFill rotWithShape="1"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文字方塊 113"/>
              <p:cNvSpPr txBox="1"/>
              <p:nvPr/>
            </p:nvSpPr>
            <p:spPr>
              <a:xfrm>
                <a:off x="8310651" y="601199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4" name="文字方塊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0651" y="6011996"/>
                <a:ext cx="365805" cy="369332"/>
              </a:xfrm>
              <a:prstGeom prst="rect">
                <a:avLst/>
              </a:prstGeom>
              <a:blipFill rotWithShape="1"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文字方塊 114"/>
              <p:cNvSpPr txBox="1"/>
              <p:nvPr/>
            </p:nvSpPr>
            <p:spPr>
              <a:xfrm>
                <a:off x="7641221" y="600750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5" name="文字方塊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221" y="6007507"/>
                <a:ext cx="365805" cy="369332"/>
              </a:xfrm>
              <a:prstGeom prst="rect">
                <a:avLst/>
              </a:prstGeom>
              <a:blipFill rotWithShape="1">
                <a:blip r:embed="rId4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6" name="直線接點 115"/>
          <p:cNvCxnSpPr>
            <a:stCxn id="113" idx="2"/>
            <a:endCxn id="115" idx="0"/>
          </p:cNvCxnSpPr>
          <p:nvPr/>
        </p:nvCxnSpPr>
        <p:spPr>
          <a:xfrm flipH="1">
            <a:off x="7824124" y="5949280"/>
            <a:ext cx="337597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線接點 116"/>
          <p:cNvCxnSpPr>
            <a:stCxn id="113" idx="2"/>
            <a:endCxn id="114" idx="0"/>
          </p:cNvCxnSpPr>
          <p:nvPr/>
        </p:nvCxnSpPr>
        <p:spPr>
          <a:xfrm>
            <a:off x="8161721" y="5949280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線接點 117"/>
          <p:cNvCxnSpPr>
            <a:stCxn id="108" idx="0"/>
            <a:endCxn id="98" idx="2"/>
          </p:cNvCxnSpPr>
          <p:nvPr/>
        </p:nvCxnSpPr>
        <p:spPr>
          <a:xfrm flipH="1" flipV="1">
            <a:off x="6855660" y="5445224"/>
            <a:ext cx="4153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線接點 118"/>
          <p:cNvCxnSpPr>
            <a:stCxn id="113" idx="0"/>
            <a:endCxn id="99" idx="2"/>
          </p:cNvCxnSpPr>
          <p:nvPr/>
        </p:nvCxnSpPr>
        <p:spPr>
          <a:xfrm flipH="1" flipV="1">
            <a:off x="8144150" y="5445224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文字方塊 120"/>
              <p:cNvSpPr txBox="1"/>
              <p:nvPr/>
            </p:nvSpPr>
            <p:spPr>
              <a:xfrm>
                <a:off x="1043608" y="5085184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1" name="文字方塊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5085184"/>
                <a:ext cx="410690" cy="369332"/>
              </a:xfrm>
              <a:prstGeom prst="rect">
                <a:avLst/>
              </a:prstGeom>
              <a:blipFill rotWithShape="1">
                <a:blip r:embed="rId4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文字方塊 121"/>
              <p:cNvSpPr txBox="1"/>
              <p:nvPr/>
            </p:nvSpPr>
            <p:spPr>
              <a:xfrm>
                <a:off x="1425006" y="5593729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2" name="文字方塊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006" y="5593729"/>
                <a:ext cx="365805" cy="369332"/>
              </a:xfrm>
              <a:prstGeom prst="rect">
                <a:avLst/>
              </a:prstGeom>
              <a:blipFill rotWithShape="1"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文字方塊 122"/>
              <p:cNvSpPr txBox="1"/>
              <p:nvPr/>
            </p:nvSpPr>
            <p:spPr>
              <a:xfrm>
                <a:off x="755576" y="5589240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3" name="文字方塊 1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5589240"/>
                <a:ext cx="365805" cy="369332"/>
              </a:xfrm>
              <a:prstGeom prst="rect">
                <a:avLst/>
              </a:prstGeom>
              <a:blipFill rotWithShape="1"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4" name="直線接點 123"/>
          <p:cNvCxnSpPr>
            <a:stCxn id="121" idx="2"/>
            <a:endCxn id="123" idx="0"/>
          </p:cNvCxnSpPr>
          <p:nvPr/>
        </p:nvCxnSpPr>
        <p:spPr>
          <a:xfrm flipH="1">
            <a:off x="938479" y="5454516"/>
            <a:ext cx="310474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線接點 124"/>
          <p:cNvCxnSpPr>
            <a:stCxn id="121" idx="2"/>
            <a:endCxn id="122" idx="0"/>
          </p:cNvCxnSpPr>
          <p:nvPr/>
        </p:nvCxnSpPr>
        <p:spPr>
          <a:xfrm>
            <a:off x="1248953" y="5454516"/>
            <a:ext cx="358956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文字方塊 126"/>
              <p:cNvSpPr txBox="1"/>
              <p:nvPr/>
            </p:nvSpPr>
            <p:spPr>
              <a:xfrm>
                <a:off x="5418384" y="4581128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7" name="文字方塊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384" y="4581128"/>
                <a:ext cx="344966" cy="369332"/>
              </a:xfrm>
              <a:prstGeom prst="rect">
                <a:avLst/>
              </a:prstGeom>
              <a:blipFill rotWithShape="1"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文字方塊 127"/>
              <p:cNvSpPr txBox="1"/>
              <p:nvPr/>
            </p:nvSpPr>
            <p:spPr>
              <a:xfrm>
                <a:off x="4881390" y="5085184"/>
                <a:ext cx="6898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𝑡𝑟𝑢𝑒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8" name="文字方塊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1390" y="5085184"/>
                <a:ext cx="689869" cy="369332"/>
              </a:xfrm>
              <a:prstGeom prst="rect">
                <a:avLst/>
              </a:prstGeom>
              <a:blipFill rotWithShape="1"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直線接點 128"/>
          <p:cNvCxnSpPr>
            <a:stCxn id="127" idx="2"/>
            <a:endCxn id="128" idx="0"/>
          </p:cNvCxnSpPr>
          <p:nvPr/>
        </p:nvCxnSpPr>
        <p:spPr>
          <a:xfrm flipH="1">
            <a:off x="5226325" y="4950460"/>
            <a:ext cx="364542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線接點 129"/>
          <p:cNvCxnSpPr>
            <a:stCxn id="127" idx="2"/>
            <a:endCxn id="131" idx="0"/>
          </p:cNvCxnSpPr>
          <p:nvPr/>
        </p:nvCxnSpPr>
        <p:spPr>
          <a:xfrm>
            <a:off x="5590867" y="4950460"/>
            <a:ext cx="456682" cy="148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文字方塊 130"/>
              <p:cNvSpPr txBox="1"/>
              <p:nvPr/>
            </p:nvSpPr>
            <p:spPr>
              <a:xfrm>
                <a:off x="5652120" y="5098965"/>
                <a:ext cx="790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𝑓𝑙𝑎𝑠𝑒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1" name="文字方塊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5098965"/>
                <a:ext cx="790858" cy="369332"/>
              </a:xfrm>
              <a:prstGeom prst="rect">
                <a:avLst/>
              </a:prstGeom>
              <a:blipFill rotWithShape="1">
                <a:blip r:embed="rId5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文字方塊 132"/>
          <p:cNvSpPr txBox="1"/>
          <p:nvPr/>
        </p:nvSpPr>
        <p:spPr>
          <a:xfrm>
            <a:off x="523029" y="1300118"/>
            <a:ext cx="493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(5)</a:t>
            </a:r>
            <a:endParaRPr lang="zh-TW" altLang="en-US" dirty="0"/>
          </a:p>
        </p:txBody>
      </p:sp>
      <p:sp>
        <p:nvSpPr>
          <p:cNvPr id="134" name="文字方塊 133"/>
          <p:cNvSpPr txBox="1"/>
          <p:nvPr/>
        </p:nvSpPr>
        <p:spPr>
          <a:xfrm>
            <a:off x="4535904" y="1300118"/>
            <a:ext cx="972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(6) fib 0</a:t>
            </a:r>
            <a:endParaRPr lang="zh-TW" altLang="en-US" dirty="0"/>
          </a:p>
        </p:txBody>
      </p:sp>
      <p:sp>
        <p:nvSpPr>
          <p:cNvPr id="135" name="文字方塊 134"/>
          <p:cNvSpPr txBox="1"/>
          <p:nvPr/>
        </p:nvSpPr>
        <p:spPr>
          <a:xfrm>
            <a:off x="523028" y="3635732"/>
            <a:ext cx="1084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(7) fib 0</a:t>
            </a:r>
            <a:endParaRPr lang="zh-TW" altLang="en-US" dirty="0"/>
          </a:p>
        </p:txBody>
      </p:sp>
      <p:sp>
        <p:nvSpPr>
          <p:cNvPr id="136" name="文字方塊 135"/>
          <p:cNvSpPr txBox="1"/>
          <p:nvPr/>
        </p:nvSpPr>
        <p:spPr>
          <a:xfrm>
            <a:off x="4543181" y="3635732"/>
            <a:ext cx="972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(8) fib 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1324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5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文字方塊 113"/>
              <p:cNvSpPr txBox="1"/>
              <p:nvPr/>
            </p:nvSpPr>
            <p:spPr>
              <a:xfrm>
                <a:off x="1259632" y="1412776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4" name="文字方塊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412776"/>
                <a:ext cx="1878784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文字方塊 114"/>
              <p:cNvSpPr txBox="1"/>
              <p:nvPr/>
            </p:nvSpPr>
            <p:spPr>
              <a:xfrm>
                <a:off x="3005536" y="197954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5" name="文字方塊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5536" y="1979548"/>
                <a:ext cx="41068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文字方塊 115"/>
              <p:cNvSpPr txBox="1"/>
              <p:nvPr/>
            </p:nvSpPr>
            <p:spPr>
              <a:xfrm>
                <a:off x="2368487" y="2483604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6" name="文字方塊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487" y="2483604"/>
                <a:ext cx="619337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文字方塊 116"/>
              <p:cNvSpPr txBox="1"/>
              <p:nvPr/>
            </p:nvSpPr>
            <p:spPr>
              <a:xfrm>
                <a:off x="3563888" y="2483604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7" name="文字方塊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2483604"/>
                <a:ext cx="619337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8" name="直線接點 117"/>
          <p:cNvCxnSpPr>
            <a:stCxn id="114" idx="2"/>
            <a:endCxn id="136" idx="0"/>
          </p:cNvCxnSpPr>
          <p:nvPr/>
        </p:nvCxnSpPr>
        <p:spPr>
          <a:xfrm flipH="1">
            <a:off x="1460551" y="1782108"/>
            <a:ext cx="738473" cy="197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線接點 118"/>
          <p:cNvCxnSpPr>
            <a:stCxn id="114" idx="2"/>
            <a:endCxn id="115" idx="0"/>
          </p:cNvCxnSpPr>
          <p:nvPr/>
        </p:nvCxnSpPr>
        <p:spPr>
          <a:xfrm>
            <a:off x="2199024" y="1782108"/>
            <a:ext cx="1011857" cy="197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線接點 119"/>
          <p:cNvCxnSpPr>
            <a:stCxn id="115" idx="2"/>
            <a:endCxn id="116" idx="0"/>
          </p:cNvCxnSpPr>
          <p:nvPr/>
        </p:nvCxnSpPr>
        <p:spPr>
          <a:xfrm flipH="1">
            <a:off x="2678156" y="2348880"/>
            <a:ext cx="532725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線接點 120"/>
          <p:cNvCxnSpPr>
            <a:stCxn id="115" idx="2"/>
            <a:endCxn id="117" idx="0"/>
          </p:cNvCxnSpPr>
          <p:nvPr/>
        </p:nvCxnSpPr>
        <p:spPr>
          <a:xfrm>
            <a:off x="3210881" y="2348880"/>
            <a:ext cx="662676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字方塊 121"/>
          <p:cNvSpPr txBox="1"/>
          <p:nvPr/>
        </p:nvSpPr>
        <p:spPr>
          <a:xfrm>
            <a:off x="2055778" y="19795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123" name="直線接點 122"/>
          <p:cNvCxnSpPr>
            <a:stCxn id="122" idx="0"/>
            <a:endCxn id="114" idx="2"/>
          </p:cNvCxnSpPr>
          <p:nvPr/>
        </p:nvCxnSpPr>
        <p:spPr>
          <a:xfrm flipH="1" flipV="1">
            <a:off x="2199024" y="1782108"/>
            <a:ext cx="7597" cy="197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文字方塊 123"/>
              <p:cNvSpPr txBox="1"/>
              <p:nvPr/>
            </p:nvSpPr>
            <p:spPr>
              <a:xfrm>
                <a:off x="2483768" y="2915652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4" name="文字方塊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2915652"/>
                <a:ext cx="41068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文字方塊 124"/>
              <p:cNvSpPr txBox="1"/>
              <p:nvPr/>
            </p:nvSpPr>
            <p:spPr>
              <a:xfrm>
                <a:off x="2783747" y="3347700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5" name="文字方塊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747" y="3347700"/>
                <a:ext cx="36580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文字方塊 125"/>
              <p:cNvSpPr txBox="1"/>
              <p:nvPr/>
            </p:nvSpPr>
            <p:spPr>
              <a:xfrm>
                <a:off x="2114317" y="3347700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6" name="文字方塊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317" y="3347700"/>
                <a:ext cx="36580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7" name="直線接點 126"/>
          <p:cNvCxnSpPr>
            <a:stCxn id="124" idx="2"/>
            <a:endCxn id="126" idx="0"/>
          </p:cNvCxnSpPr>
          <p:nvPr/>
        </p:nvCxnSpPr>
        <p:spPr>
          <a:xfrm flipH="1">
            <a:off x="2297220" y="3284984"/>
            <a:ext cx="39189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線接點 127"/>
          <p:cNvCxnSpPr>
            <a:stCxn id="124" idx="2"/>
            <a:endCxn id="125" idx="0"/>
          </p:cNvCxnSpPr>
          <p:nvPr/>
        </p:nvCxnSpPr>
        <p:spPr>
          <a:xfrm>
            <a:off x="2689113" y="3284984"/>
            <a:ext cx="27753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文字方塊 128"/>
              <p:cNvSpPr txBox="1"/>
              <p:nvPr/>
            </p:nvSpPr>
            <p:spPr>
              <a:xfrm>
                <a:off x="3657255" y="2915652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9" name="文字方塊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255" y="2915652"/>
                <a:ext cx="410689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文字方塊 129"/>
              <p:cNvSpPr txBox="1"/>
              <p:nvPr/>
            </p:nvSpPr>
            <p:spPr>
              <a:xfrm>
                <a:off x="3995936" y="3347700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0" name="文字方塊 1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3347700"/>
                <a:ext cx="36580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文字方塊 130"/>
              <p:cNvSpPr txBox="1"/>
              <p:nvPr/>
            </p:nvSpPr>
            <p:spPr>
              <a:xfrm>
                <a:off x="3410461" y="3347700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1" name="文字方塊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461" y="3347700"/>
                <a:ext cx="365805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2" name="直線接點 131"/>
          <p:cNvCxnSpPr>
            <a:stCxn id="129" idx="2"/>
            <a:endCxn id="131" idx="0"/>
          </p:cNvCxnSpPr>
          <p:nvPr/>
        </p:nvCxnSpPr>
        <p:spPr>
          <a:xfrm flipH="1">
            <a:off x="3593364" y="3284984"/>
            <a:ext cx="269236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線接點 132"/>
          <p:cNvCxnSpPr>
            <a:stCxn id="129" idx="2"/>
            <a:endCxn id="130" idx="0"/>
          </p:cNvCxnSpPr>
          <p:nvPr/>
        </p:nvCxnSpPr>
        <p:spPr>
          <a:xfrm>
            <a:off x="3862600" y="3284984"/>
            <a:ext cx="316239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線接點 133"/>
          <p:cNvCxnSpPr>
            <a:stCxn id="124" idx="0"/>
            <a:endCxn id="116" idx="2"/>
          </p:cNvCxnSpPr>
          <p:nvPr/>
        </p:nvCxnSpPr>
        <p:spPr>
          <a:xfrm flipH="1" flipV="1">
            <a:off x="2678156" y="2852936"/>
            <a:ext cx="1095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接點 134"/>
          <p:cNvCxnSpPr>
            <a:stCxn id="129" idx="0"/>
            <a:endCxn id="117" idx="2"/>
          </p:cNvCxnSpPr>
          <p:nvPr/>
        </p:nvCxnSpPr>
        <p:spPr>
          <a:xfrm flipV="1">
            <a:off x="3862600" y="2852936"/>
            <a:ext cx="1095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文字方塊 135"/>
              <p:cNvSpPr txBox="1"/>
              <p:nvPr/>
            </p:nvSpPr>
            <p:spPr>
              <a:xfrm>
                <a:off x="1115616" y="1979548"/>
                <a:ext cx="6898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𝑡𝑟𝑢𝑒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6" name="文字方塊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979548"/>
                <a:ext cx="689869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文字方塊 144"/>
              <p:cNvSpPr txBox="1"/>
              <p:nvPr/>
            </p:nvSpPr>
            <p:spPr>
              <a:xfrm>
                <a:off x="6096528" y="170080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5" name="文字方塊 1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528" y="1700808"/>
                <a:ext cx="410689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文字方塊 145"/>
              <p:cNvSpPr txBox="1"/>
              <p:nvPr/>
            </p:nvSpPr>
            <p:spPr>
              <a:xfrm>
                <a:off x="5508104" y="2209353"/>
                <a:ext cx="352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b="0" dirty="0" smtClean="0"/>
                  <a:t>1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/>
                      </a:rPr>
                      <m:t> </m:t>
                    </m:r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6" name="文字方塊 1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2209353"/>
                <a:ext cx="352982" cy="369332"/>
              </a:xfrm>
              <a:prstGeom prst="rect">
                <a:avLst/>
              </a:prstGeom>
              <a:blipFill rotWithShape="1">
                <a:blip r:embed="rId14"/>
                <a:stretch>
                  <a:fillRect l="-15789" t="-8197" b="-24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文字方塊 146"/>
              <p:cNvSpPr txBox="1"/>
              <p:nvPr/>
            </p:nvSpPr>
            <p:spPr>
              <a:xfrm>
                <a:off x="6694713" y="2209353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7" name="文字方塊 1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713" y="2209353"/>
                <a:ext cx="619337" cy="369332"/>
              </a:xfrm>
              <a:prstGeom prst="rect">
                <a:avLst/>
              </a:prstGeom>
              <a:blipFill rotWithShape="1">
                <a:blip r:embed="rId1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0" name="直線接點 149"/>
          <p:cNvCxnSpPr>
            <a:stCxn id="145" idx="2"/>
            <a:endCxn id="146" idx="0"/>
          </p:cNvCxnSpPr>
          <p:nvPr/>
        </p:nvCxnSpPr>
        <p:spPr>
          <a:xfrm flipH="1">
            <a:off x="5684595" y="2070140"/>
            <a:ext cx="617278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線接點 150"/>
          <p:cNvCxnSpPr>
            <a:stCxn id="145" idx="2"/>
            <a:endCxn id="147" idx="0"/>
          </p:cNvCxnSpPr>
          <p:nvPr/>
        </p:nvCxnSpPr>
        <p:spPr>
          <a:xfrm>
            <a:off x="6301873" y="2070140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文字方塊 153"/>
              <p:cNvSpPr txBox="1"/>
              <p:nvPr/>
            </p:nvSpPr>
            <p:spPr>
              <a:xfrm>
                <a:off x="6816608" y="2713409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4" name="文字方塊 1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608" y="2713409"/>
                <a:ext cx="365805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5" name="直線接點 154"/>
          <p:cNvCxnSpPr>
            <a:stCxn id="154" idx="0"/>
            <a:endCxn id="147" idx="2"/>
          </p:cNvCxnSpPr>
          <p:nvPr/>
        </p:nvCxnSpPr>
        <p:spPr>
          <a:xfrm flipV="1">
            <a:off x="6999511" y="2578685"/>
            <a:ext cx="48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文字方塊 155"/>
              <p:cNvSpPr txBox="1"/>
              <p:nvPr/>
            </p:nvSpPr>
            <p:spPr>
              <a:xfrm>
                <a:off x="1259632" y="4005064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6" name="文字方塊 1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4005064"/>
                <a:ext cx="1878784" cy="369332"/>
              </a:xfrm>
              <a:prstGeom prst="rect">
                <a:avLst/>
              </a:prstGeom>
              <a:blipFill rotWithShape="1">
                <a:blip r:embed="rId19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文字方塊 156"/>
              <p:cNvSpPr txBox="1"/>
              <p:nvPr/>
            </p:nvSpPr>
            <p:spPr>
              <a:xfrm>
                <a:off x="952182" y="4567347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7" name="文字方塊 1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182" y="4567347"/>
                <a:ext cx="344966" cy="369332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文字方塊 157"/>
              <p:cNvSpPr txBox="1"/>
              <p:nvPr/>
            </p:nvSpPr>
            <p:spPr>
              <a:xfrm>
                <a:off x="2987824" y="4567347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8" name="文字方塊 1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4567347"/>
                <a:ext cx="410689" cy="369332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文字方塊 158"/>
              <p:cNvSpPr txBox="1"/>
              <p:nvPr/>
            </p:nvSpPr>
            <p:spPr>
              <a:xfrm>
                <a:off x="1376525" y="5075892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9" name="文字方塊 1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525" y="5075892"/>
                <a:ext cx="410690" cy="369332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文字方塊 159"/>
              <p:cNvSpPr txBox="1"/>
              <p:nvPr/>
            </p:nvSpPr>
            <p:spPr>
              <a:xfrm>
                <a:off x="559204" y="5071403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60" name="文字方塊 1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04" y="5071403"/>
                <a:ext cx="410689" cy="369332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文字方塊 160"/>
              <p:cNvSpPr txBox="1"/>
              <p:nvPr/>
            </p:nvSpPr>
            <p:spPr>
              <a:xfrm>
                <a:off x="2297519" y="507589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61" name="文字方塊 1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519" y="5075892"/>
                <a:ext cx="619337" cy="369332"/>
              </a:xfrm>
              <a:prstGeom prst="rect">
                <a:avLst/>
              </a:prstGeom>
              <a:blipFill rotWithShape="1">
                <a:blip r:embed="rId2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文字方塊 161"/>
              <p:cNvSpPr txBox="1"/>
              <p:nvPr/>
            </p:nvSpPr>
            <p:spPr>
              <a:xfrm>
                <a:off x="3586009" y="507589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62" name="文字方塊 1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6009" y="5075892"/>
                <a:ext cx="619337" cy="369332"/>
              </a:xfrm>
              <a:prstGeom prst="rect">
                <a:avLst/>
              </a:prstGeom>
              <a:blipFill rotWithShape="1">
                <a:blip r:embed="rId2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3" name="直線接點 162"/>
          <p:cNvCxnSpPr>
            <a:stCxn id="156" idx="2"/>
            <a:endCxn id="157" idx="0"/>
          </p:cNvCxnSpPr>
          <p:nvPr/>
        </p:nvCxnSpPr>
        <p:spPr>
          <a:xfrm flipH="1">
            <a:off x="1124665" y="4374396"/>
            <a:ext cx="1074359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線接點 163"/>
          <p:cNvCxnSpPr>
            <a:stCxn id="156" idx="2"/>
            <a:endCxn id="158" idx="0"/>
          </p:cNvCxnSpPr>
          <p:nvPr/>
        </p:nvCxnSpPr>
        <p:spPr>
          <a:xfrm>
            <a:off x="2199024" y="4374396"/>
            <a:ext cx="994145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線接點 164"/>
          <p:cNvCxnSpPr>
            <a:stCxn id="157" idx="2"/>
            <a:endCxn id="160" idx="0"/>
          </p:cNvCxnSpPr>
          <p:nvPr/>
        </p:nvCxnSpPr>
        <p:spPr>
          <a:xfrm flipH="1">
            <a:off x="764549" y="4936679"/>
            <a:ext cx="360116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線接點 165"/>
          <p:cNvCxnSpPr>
            <a:stCxn id="157" idx="2"/>
            <a:endCxn id="159" idx="0"/>
          </p:cNvCxnSpPr>
          <p:nvPr/>
        </p:nvCxnSpPr>
        <p:spPr>
          <a:xfrm>
            <a:off x="1124665" y="4936679"/>
            <a:ext cx="457205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線接點 166"/>
          <p:cNvCxnSpPr>
            <a:stCxn id="158" idx="2"/>
            <a:endCxn id="161" idx="0"/>
          </p:cNvCxnSpPr>
          <p:nvPr/>
        </p:nvCxnSpPr>
        <p:spPr>
          <a:xfrm flipH="1">
            <a:off x="2607188" y="4936679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線接點 167"/>
          <p:cNvCxnSpPr>
            <a:stCxn id="158" idx="2"/>
            <a:endCxn id="162" idx="0"/>
          </p:cNvCxnSpPr>
          <p:nvPr/>
        </p:nvCxnSpPr>
        <p:spPr>
          <a:xfrm>
            <a:off x="3193169" y="4936679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文字方塊 168"/>
          <p:cNvSpPr txBox="1"/>
          <p:nvPr/>
        </p:nvSpPr>
        <p:spPr>
          <a:xfrm>
            <a:off x="2038066" y="46438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170" name="直線接點 169"/>
          <p:cNvCxnSpPr>
            <a:stCxn id="169" idx="0"/>
            <a:endCxn id="156" idx="2"/>
          </p:cNvCxnSpPr>
          <p:nvPr/>
        </p:nvCxnSpPr>
        <p:spPr>
          <a:xfrm flipV="1">
            <a:off x="2188909" y="4374396"/>
            <a:ext cx="10115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1" name="文字方塊 170"/>
              <p:cNvSpPr txBox="1"/>
              <p:nvPr/>
            </p:nvSpPr>
            <p:spPr>
              <a:xfrm>
                <a:off x="800461" y="5589240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71" name="文字方塊 1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61" y="5589240"/>
                <a:ext cx="365805" cy="369332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文字方塊 171"/>
              <p:cNvSpPr txBox="1"/>
              <p:nvPr/>
            </p:nvSpPr>
            <p:spPr>
              <a:xfrm>
                <a:off x="271172" y="5575459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72" name="文字方塊 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72" y="5575459"/>
                <a:ext cx="365805" cy="369332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3" name="直線接點 172"/>
          <p:cNvCxnSpPr>
            <a:stCxn id="160" idx="2"/>
            <a:endCxn id="172" idx="0"/>
          </p:cNvCxnSpPr>
          <p:nvPr/>
        </p:nvCxnSpPr>
        <p:spPr>
          <a:xfrm flipH="1">
            <a:off x="454075" y="5440735"/>
            <a:ext cx="310474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直線接點 173"/>
          <p:cNvCxnSpPr>
            <a:stCxn id="160" idx="2"/>
            <a:endCxn id="171" idx="0"/>
          </p:cNvCxnSpPr>
          <p:nvPr/>
        </p:nvCxnSpPr>
        <p:spPr>
          <a:xfrm>
            <a:off x="764549" y="5440735"/>
            <a:ext cx="218815" cy="148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文字方塊 174"/>
              <p:cNvSpPr txBox="1"/>
              <p:nvPr/>
            </p:nvSpPr>
            <p:spPr>
              <a:xfrm>
                <a:off x="1757923" y="558443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75" name="文字方塊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923" y="5584437"/>
                <a:ext cx="365805" cy="369332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文字方塊 175"/>
              <p:cNvSpPr txBox="1"/>
              <p:nvPr/>
            </p:nvSpPr>
            <p:spPr>
              <a:xfrm>
                <a:off x="1088493" y="5579948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76" name="文字方塊 1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493" y="5579948"/>
                <a:ext cx="365805" cy="369332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7" name="直線接點 176"/>
          <p:cNvCxnSpPr>
            <a:stCxn id="159" idx="2"/>
            <a:endCxn id="176" idx="0"/>
          </p:cNvCxnSpPr>
          <p:nvPr/>
        </p:nvCxnSpPr>
        <p:spPr>
          <a:xfrm flipH="1">
            <a:off x="1271396" y="5445224"/>
            <a:ext cx="310474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直線接點 177"/>
          <p:cNvCxnSpPr>
            <a:stCxn id="159" idx="2"/>
            <a:endCxn id="175" idx="0"/>
          </p:cNvCxnSpPr>
          <p:nvPr/>
        </p:nvCxnSpPr>
        <p:spPr>
          <a:xfrm>
            <a:off x="1581870" y="5445224"/>
            <a:ext cx="358956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文字方塊 178"/>
              <p:cNvSpPr txBox="1"/>
              <p:nvPr/>
            </p:nvSpPr>
            <p:spPr>
              <a:xfrm>
                <a:off x="2405996" y="557994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79" name="文字方塊 1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996" y="5579948"/>
                <a:ext cx="410689" cy="369332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文字方塊 179"/>
              <p:cNvSpPr txBox="1"/>
              <p:nvPr/>
            </p:nvSpPr>
            <p:spPr>
              <a:xfrm>
                <a:off x="2766035" y="601199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80" name="文字方塊 1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035" y="6011996"/>
                <a:ext cx="365805" cy="369332"/>
              </a:xfrm>
              <a:prstGeom prst="rect">
                <a:avLst/>
              </a:prstGeom>
              <a:blipFill rotWithShape="1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文字方塊 180"/>
              <p:cNvSpPr txBox="1"/>
              <p:nvPr/>
            </p:nvSpPr>
            <p:spPr>
              <a:xfrm>
                <a:off x="2096605" y="600750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81" name="文字方塊 1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605" y="6007507"/>
                <a:ext cx="365805" cy="369332"/>
              </a:xfrm>
              <a:prstGeom prst="rect">
                <a:avLst/>
              </a:prstGeom>
              <a:blipFill rotWithShape="1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2" name="直線接點 181"/>
          <p:cNvCxnSpPr>
            <a:stCxn id="179" idx="2"/>
            <a:endCxn id="181" idx="0"/>
          </p:cNvCxnSpPr>
          <p:nvPr/>
        </p:nvCxnSpPr>
        <p:spPr>
          <a:xfrm flipH="1">
            <a:off x="2279508" y="5949280"/>
            <a:ext cx="331833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線接點 182"/>
          <p:cNvCxnSpPr>
            <a:stCxn id="179" idx="2"/>
            <a:endCxn id="180" idx="0"/>
          </p:cNvCxnSpPr>
          <p:nvPr/>
        </p:nvCxnSpPr>
        <p:spPr>
          <a:xfrm>
            <a:off x="2611341" y="5949280"/>
            <a:ext cx="33759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文字方塊 183"/>
              <p:cNvSpPr txBox="1"/>
              <p:nvPr/>
            </p:nvSpPr>
            <p:spPr>
              <a:xfrm>
                <a:off x="3707904" y="557994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84" name="文字方塊 1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5579948"/>
                <a:ext cx="410689" cy="369332"/>
              </a:xfrm>
              <a:prstGeom prst="rect">
                <a:avLst/>
              </a:prstGeom>
              <a:blipFill rotWithShape="1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5" name="文字方塊 184"/>
              <p:cNvSpPr txBox="1"/>
              <p:nvPr/>
            </p:nvSpPr>
            <p:spPr>
              <a:xfrm>
                <a:off x="4062179" y="601199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85" name="文字方塊 1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2179" y="6011996"/>
                <a:ext cx="365805" cy="369332"/>
              </a:xfrm>
              <a:prstGeom prst="rect">
                <a:avLst/>
              </a:prstGeom>
              <a:blipFill rotWithShape="1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文字方塊 185"/>
              <p:cNvSpPr txBox="1"/>
              <p:nvPr/>
            </p:nvSpPr>
            <p:spPr>
              <a:xfrm>
                <a:off x="3392749" y="600750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86" name="文字方塊 1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749" y="6007507"/>
                <a:ext cx="365805" cy="369332"/>
              </a:xfrm>
              <a:prstGeom prst="rect">
                <a:avLst/>
              </a:prstGeom>
              <a:blipFill rotWithShape="1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7" name="直線接點 186"/>
          <p:cNvCxnSpPr>
            <a:stCxn id="184" idx="2"/>
            <a:endCxn id="186" idx="0"/>
          </p:cNvCxnSpPr>
          <p:nvPr/>
        </p:nvCxnSpPr>
        <p:spPr>
          <a:xfrm flipH="1">
            <a:off x="3575652" y="5949280"/>
            <a:ext cx="337597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線接點 187"/>
          <p:cNvCxnSpPr>
            <a:stCxn id="184" idx="2"/>
            <a:endCxn id="185" idx="0"/>
          </p:cNvCxnSpPr>
          <p:nvPr/>
        </p:nvCxnSpPr>
        <p:spPr>
          <a:xfrm>
            <a:off x="3913249" y="5949280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直線接點 188"/>
          <p:cNvCxnSpPr>
            <a:stCxn id="179" idx="0"/>
            <a:endCxn id="161" idx="2"/>
          </p:cNvCxnSpPr>
          <p:nvPr/>
        </p:nvCxnSpPr>
        <p:spPr>
          <a:xfrm flipH="1" flipV="1">
            <a:off x="2607188" y="5445224"/>
            <a:ext cx="4153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直線接點 189"/>
          <p:cNvCxnSpPr>
            <a:stCxn id="184" idx="0"/>
            <a:endCxn id="162" idx="2"/>
          </p:cNvCxnSpPr>
          <p:nvPr/>
        </p:nvCxnSpPr>
        <p:spPr>
          <a:xfrm flipH="1" flipV="1">
            <a:off x="3895678" y="5445224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1" name="文字方塊 190"/>
              <p:cNvSpPr txBox="1"/>
              <p:nvPr/>
            </p:nvSpPr>
            <p:spPr>
              <a:xfrm>
                <a:off x="5436096" y="4005064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91" name="文字方塊 1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4005064"/>
                <a:ext cx="1878784" cy="369332"/>
              </a:xfrm>
              <a:prstGeom prst="rect">
                <a:avLst/>
              </a:prstGeom>
              <a:blipFill rotWithShape="1">
                <a:blip r:embed="rId3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文字方塊 191"/>
              <p:cNvSpPr txBox="1"/>
              <p:nvPr/>
            </p:nvSpPr>
            <p:spPr>
              <a:xfrm>
                <a:off x="5128646" y="4567347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92" name="文字方塊 1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646" y="4567347"/>
                <a:ext cx="344966" cy="369332"/>
              </a:xfrm>
              <a:prstGeom prst="rect">
                <a:avLst/>
              </a:prstGeom>
              <a:blipFill rotWithShape="1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文字方塊 192"/>
              <p:cNvSpPr txBox="1"/>
              <p:nvPr/>
            </p:nvSpPr>
            <p:spPr>
              <a:xfrm>
                <a:off x="7164288" y="4567347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93" name="文字方塊 1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4567347"/>
                <a:ext cx="410689" cy="369332"/>
              </a:xfrm>
              <a:prstGeom prst="rect">
                <a:avLst/>
              </a:prstGeom>
              <a:blipFill rotWithShape="1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文字方塊 193"/>
              <p:cNvSpPr txBox="1"/>
              <p:nvPr/>
            </p:nvSpPr>
            <p:spPr>
              <a:xfrm>
                <a:off x="4591652" y="5071403"/>
                <a:ext cx="790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𝑓𝑎𝑙𝑠𝑒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94" name="文字方塊 1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652" y="5071403"/>
                <a:ext cx="790858" cy="369332"/>
              </a:xfrm>
              <a:prstGeom prst="rect">
                <a:avLst/>
              </a:prstGeom>
              <a:blipFill rotWithShape="1">
                <a:blip r:embed="rId39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5" name="文字方塊 194"/>
              <p:cNvSpPr txBox="1"/>
              <p:nvPr/>
            </p:nvSpPr>
            <p:spPr>
              <a:xfrm>
                <a:off x="6473983" y="507589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95" name="文字方塊 1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3983" y="5075892"/>
                <a:ext cx="619337" cy="369332"/>
              </a:xfrm>
              <a:prstGeom prst="rect">
                <a:avLst/>
              </a:prstGeom>
              <a:blipFill rotWithShape="1">
                <a:blip r:embed="rId4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文字方塊 195"/>
              <p:cNvSpPr txBox="1"/>
              <p:nvPr/>
            </p:nvSpPr>
            <p:spPr>
              <a:xfrm>
                <a:off x="7762473" y="5075892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96" name="文字方塊 1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2473" y="5075892"/>
                <a:ext cx="619337" cy="369332"/>
              </a:xfrm>
              <a:prstGeom prst="rect">
                <a:avLst/>
              </a:prstGeom>
              <a:blipFill rotWithShape="1">
                <a:blip r:embed="rId4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7" name="直線接點 196"/>
          <p:cNvCxnSpPr>
            <a:stCxn id="191" idx="2"/>
            <a:endCxn id="192" idx="0"/>
          </p:cNvCxnSpPr>
          <p:nvPr/>
        </p:nvCxnSpPr>
        <p:spPr>
          <a:xfrm flipH="1">
            <a:off x="5301129" y="4374396"/>
            <a:ext cx="1074359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直線接點 197"/>
          <p:cNvCxnSpPr>
            <a:stCxn id="191" idx="2"/>
            <a:endCxn id="193" idx="0"/>
          </p:cNvCxnSpPr>
          <p:nvPr/>
        </p:nvCxnSpPr>
        <p:spPr>
          <a:xfrm>
            <a:off x="6375488" y="4374396"/>
            <a:ext cx="994145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直線接點 198"/>
          <p:cNvCxnSpPr>
            <a:stCxn id="192" idx="2"/>
            <a:endCxn id="194" idx="0"/>
          </p:cNvCxnSpPr>
          <p:nvPr/>
        </p:nvCxnSpPr>
        <p:spPr>
          <a:xfrm flipH="1">
            <a:off x="4987081" y="4936679"/>
            <a:ext cx="314048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直線接點 199"/>
          <p:cNvCxnSpPr>
            <a:stCxn id="192" idx="2"/>
            <a:endCxn id="217" idx="0"/>
          </p:cNvCxnSpPr>
          <p:nvPr/>
        </p:nvCxnSpPr>
        <p:spPr>
          <a:xfrm>
            <a:off x="5301129" y="4936679"/>
            <a:ext cx="431972" cy="148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直線接點 200"/>
          <p:cNvCxnSpPr>
            <a:stCxn id="193" idx="2"/>
            <a:endCxn id="195" idx="0"/>
          </p:cNvCxnSpPr>
          <p:nvPr/>
        </p:nvCxnSpPr>
        <p:spPr>
          <a:xfrm flipH="1">
            <a:off x="6783652" y="4936679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直線接點 201"/>
          <p:cNvCxnSpPr>
            <a:stCxn id="193" idx="2"/>
            <a:endCxn id="196" idx="0"/>
          </p:cNvCxnSpPr>
          <p:nvPr/>
        </p:nvCxnSpPr>
        <p:spPr>
          <a:xfrm>
            <a:off x="7369633" y="4936679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文字方塊 202"/>
          <p:cNvSpPr txBox="1"/>
          <p:nvPr/>
        </p:nvSpPr>
        <p:spPr>
          <a:xfrm>
            <a:off x="6214530" y="46438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204" name="直線接點 203"/>
          <p:cNvCxnSpPr>
            <a:stCxn id="203" idx="0"/>
            <a:endCxn id="191" idx="2"/>
          </p:cNvCxnSpPr>
          <p:nvPr/>
        </p:nvCxnSpPr>
        <p:spPr>
          <a:xfrm flipV="1">
            <a:off x="6365373" y="4374396"/>
            <a:ext cx="10115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文字方塊 204"/>
              <p:cNvSpPr txBox="1"/>
              <p:nvPr/>
            </p:nvSpPr>
            <p:spPr>
              <a:xfrm>
                <a:off x="6582460" y="557994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05" name="文字方塊 2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2460" y="5579948"/>
                <a:ext cx="410689" cy="369332"/>
              </a:xfrm>
              <a:prstGeom prst="rect">
                <a:avLst/>
              </a:prstGeom>
              <a:blipFill rotWithShape="1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文字方塊 205"/>
              <p:cNvSpPr txBox="1"/>
              <p:nvPr/>
            </p:nvSpPr>
            <p:spPr>
              <a:xfrm>
                <a:off x="6942499" y="601199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06" name="文字方塊 2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2499" y="6011996"/>
                <a:ext cx="365805" cy="369332"/>
              </a:xfrm>
              <a:prstGeom prst="rect">
                <a:avLst/>
              </a:prstGeom>
              <a:blipFill rotWithShape="1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文字方塊 206"/>
              <p:cNvSpPr txBox="1"/>
              <p:nvPr/>
            </p:nvSpPr>
            <p:spPr>
              <a:xfrm>
                <a:off x="6273069" y="600750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07" name="文字方塊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069" y="6007507"/>
                <a:ext cx="365805" cy="369332"/>
              </a:xfrm>
              <a:prstGeom prst="rect">
                <a:avLst/>
              </a:prstGeom>
              <a:blipFill rotWithShape="1"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8" name="直線接點 207"/>
          <p:cNvCxnSpPr>
            <a:stCxn id="205" idx="2"/>
            <a:endCxn id="207" idx="0"/>
          </p:cNvCxnSpPr>
          <p:nvPr/>
        </p:nvCxnSpPr>
        <p:spPr>
          <a:xfrm flipH="1">
            <a:off x="6455972" y="5949280"/>
            <a:ext cx="331833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線接點 208"/>
          <p:cNvCxnSpPr>
            <a:stCxn id="205" idx="2"/>
            <a:endCxn id="206" idx="0"/>
          </p:cNvCxnSpPr>
          <p:nvPr/>
        </p:nvCxnSpPr>
        <p:spPr>
          <a:xfrm>
            <a:off x="6787805" y="5949280"/>
            <a:ext cx="33759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0" name="文字方塊 209"/>
              <p:cNvSpPr txBox="1"/>
              <p:nvPr/>
            </p:nvSpPr>
            <p:spPr>
              <a:xfrm>
                <a:off x="7884368" y="5579948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10" name="文字方塊 2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5579948"/>
                <a:ext cx="410689" cy="369332"/>
              </a:xfrm>
              <a:prstGeom prst="rect">
                <a:avLst/>
              </a:prstGeom>
              <a:blipFill rotWithShape="1"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1" name="文字方塊 210"/>
              <p:cNvSpPr txBox="1"/>
              <p:nvPr/>
            </p:nvSpPr>
            <p:spPr>
              <a:xfrm>
                <a:off x="8238643" y="6011996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11" name="文字方塊 2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8643" y="6011996"/>
                <a:ext cx="365805" cy="369332"/>
              </a:xfrm>
              <a:prstGeom prst="rect">
                <a:avLst/>
              </a:prstGeom>
              <a:blipFill rotWithShape="1"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2" name="文字方塊 211"/>
              <p:cNvSpPr txBox="1"/>
              <p:nvPr/>
            </p:nvSpPr>
            <p:spPr>
              <a:xfrm>
                <a:off x="7569213" y="6007507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12" name="文字方塊 2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9213" y="6007507"/>
                <a:ext cx="365805" cy="369332"/>
              </a:xfrm>
              <a:prstGeom prst="rect">
                <a:avLst/>
              </a:prstGeom>
              <a:blipFill rotWithShape="1"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3" name="直線接點 212"/>
          <p:cNvCxnSpPr>
            <a:stCxn id="210" idx="2"/>
            <a:endCxn id="212" idx="0"/>
          </p:cNvCxnSpPr>
          <p:nvPr/>
        </p:nvCxnSpPr>
        <p:spPr>
          <a:xfrm flipH="1">
            <a:off x="7752116" y="5949280"/>
            <a:ext cx="337597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線接點 213"/>
          <p:cNvCxnSpPr>
            <a:stCxn id="210" idx="2"/>
            <a:endCxn id="211" idx="0"/>
          </p:cNvCxnSpPr>
          <p:nvPr/>
        </p:nvCxnSpPr>
        <p:spPr>
          <a:xfrm>
            <a:off x="8089713" y="5949280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線接點 214"/>
          <p:cNvCxnSpPr>
            <a:stCxn id="205" idx="0"/>
            <a:endCxn id="195" idx="2"/>
          </p:cNvCxnSpPr>
          <p:nvPr/>
        </p:nvCxnSpPr>
        <p:spPr>
          <a:xfrm flipH="1" flipV="1">
            <a:off x="6783652" y="5445224"/>
            <a:ext cx="4153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線接點 215"/>
          <p:cNvCxnSpPr>
            <a:stCxn id="210" idx="0"/>
            <a:endCxn id="196" idx="2"/>
          </p:cNvCxnSpPr>
          <p:nvPr/>
        </p:nvCxnSpPr>
        <p:spPr>
          <a:xfrm flipH="1" flipV="1">
            <a:off x="8072142" y="5445224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7" name="文字方塊 216"/>
              <p:cNvSpPr txBox="1"/>
              <p:nvPr/>
            </p:nvSpPr>
            <p:spPr>
              <a:xfrm>
                <a:off x="5527756" y="5085184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17" name="文字方塊 2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7756" y="5085184"/>
                <a:ext cx="410690" cy="369332"/>
              </a:xfrm>
              <a:prstGeom prst="rect">
                <a:avLst/>
              </a:prstGeom>
              <a:blipFill rotWithShape="1">
                <a:blip r:embed="rId4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8" name="文字方塊 217"/>
              <p:cNvSpPr txBox="1"/>
              <p:nvPr/>
            </p:nvSpPr>
            <p:spPr>
              <a:xfrm>
                <a:off x="5909154" y="5593729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18" name="文字方塊 2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154" y="5593729"/>
                <a:ext cx="365805" cy="369332"/>
              </a:xfrm>
              <a:prstGeom prst="rect">
                <a:avLst/>
              </a:prstGeom>
              <a:blipFill rotWithShape="1">
                <a:blip r:embed="rId4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9" name="文字方塊 218"/>
              <p:cNvSpPr txBox="1"/>
              <p:nvPr/>
            </p:nvSpPr>
            <p:spPr>
              <a:xfrm>
                <a:off x="5239724" y="5589240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19" name="文字方塊 2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724" y="5589240"/>
                <a:ext cx="365805" cy="369332"/>
              </a:xfrm>
              <a:prstGeom prst="rect">
                <a:avLst/>
              </a:prstGeom>
              <a:blipFill rotWithShape="1"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0" name="直線接點 219"/>
          <p:cNvCxnSpPr>
            <a:stCxn id="217" idx="2"/>
            <a:endCxn id="219" idx="0"/>
          </p:cNvCxnSpPr>
          <p:nvPr/>
        </p:nvCxnSpPr>
        <p:spPr>
          <a:xfrm flipH="1">
            <a:off x="5422627" y="5454516"/>
            <a:ext cx="310474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線接點 220"/>
          <p:cNvCxnSpPr>
            <a:stCxn id="217" idx="2"/>
            <a:endCxn id="218" idx="0"/>
          </p:cNvCxnSpPr>
          <p:nvPr/>
        </p:nvCxnSpPr>
        <p:spPr>
          <a:xfrm>
            <a:off x="5733101" y="5454516"/>
            <a:ext cx="358956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文字方塊 221"/>
          <p:cNvSpPr txBox="1"/>
          <p:nvPr/>
        </p:nvSpPr>
        <p:spPr>
          <a:xfrm>
            <a:off x="523028" y="1300118"/>
            <a:ext cx="1133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(9) fib 0</a:t>
            </a:r>
            <a:endParaRPr lang="zh-TW" altLang="en-US" dirty="0"/>
          </a:p>
        </p:txBody>
      </p:sp>
      <p:sp>
        <p:nvSpPr>
          <p:cNvPr id="223" name="文字方塊 222"/>
          <p:cNvSpPr txBox="1"/>
          <p:nvPr/>
        </p:nvSpPr>
        <p:spPr>
          <a:xfrm>
            <a:off x="4720741" y="1300118"/>
            <a:ext cx="493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(10)</a:t>
            </a:r>
            <a:endParaRPr lang="zh-TW" altLang="en-US" dirty="0"/>
          </a:p>
        </p:txBody>
      </p:sp>
      <p:sp>
        <p:nvSpPr>
          <p:cNvPr id="224" name="文字方塊 223"/>
          <p:cNvSpPr txBox="1"/>
          <p:nvPr/>
        </p:nvSpPr>
        <p:spPr>
          <a:xfrm>
            <a:off x="523028" y="3635732"/>
            <a:ext cx="1084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(11) fib 1</a:t>
            </a:r>
            <a:endParaRPr lang="zh-TW" altLang="en-US" dirty="0"/>
          </a:p>
        </p:txBody>
      </p:sp>
      <p:sp>
        <p:nvSpPr>
          <p:cNvPr id="225" name="文字方塊 224"/>
          <p:cNvSpPr txBox="1"/>
          <p:nvPr/>
        </p:nvSpPr>
        <p:spPr>
          <a:xfrm>
            <a:off x="4543181" y="3635732"/>
            <a:ext cx="1125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(12) fib 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169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文字方塊 84"/>
              <p:cNvSpPr txBox="1"/>
              <p:nvPr/>
            </p:nvSpPr>
            <p:spPr>
              <a:xfrm>
                <a:off x="5455514" y="1628800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5" name="文字方塊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5514" y="1628800"/>
                <a:ext cx="1878784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文字方塊 85"/>
              <p:cNvSpPr txBox="1"/>
              <p:nvPr/>
            </p:nvSpPr>
            <p:spPr>
              <a:xfrm>
                <a:off x="5148064" y="2191083"/>
                <a:ext cx="6898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𝑡𝑟𝑢𝑒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6" name="文字方塊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2191083"/>
                <a:ext cx="68986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文字方塊 86"/>
              <p:cNvSpPr txBox="1"/>
              <p:nvPr/>
            </p:nvSpPr>
            <p:spPr>
              <a:xfrm>
                <a:off x="7183706" y="2191083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7" name="文字方塊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3706" y="2191083"/>
                <a:ext cx="41068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文字方塊 87"/>
              <p:cNvSpPr txBox="1"/>
              <p:nvPr/>
            </p:nvSpPr>
            <p:spPr>
              <a:xfrm>
                <a:off x="6493401" y="2699628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8" name="文字方塊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3401" y="2699628"/>
                <a:ext cx="619337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文字方塊 88"/>
              <p:cNvSpPr txBox="1"/>
              <p:nvPr/>
            </p:nvSpPr>
            <p:spPr>
              <a:xfrm>
                <a:off x="7781891" y="2699628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9" name="文字方塊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891" y="2699628"/>
                <a:ext cx="619337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直線接點 89"/>
          <p:cNvCxnSpPr>
            <a:stCxn id="85" idx="2"/>
            <a:endCxn id="86" idx="0"/>
          </p:cNvCxnSpPr>
          <p:nvPr/>
        </p:nvCxnSpPr>
        <p:spPr>
          <a:xfrm flipH="1">
            <a:off x="5492999" y="1998132"/>
            <a:ext cx="901907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接點 90"/>
          <p:cNvCxnSpPr>
            <a:stCxn id="85" idx="2"/>
            <a:endCxn id="87" idx="0"/>
          </p:cNvCxnSpPr>
          <p:nvPr/>
        </p:nvCxnSpPr>
        <p:spPr>
          <a:xfrm>
            <a:off x="6394906" y="1998132"/>
            <a:ext cx="994145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接點 91"/>
          <p:cNvCxnSpPr>
            <a:stCxn id="87" idx="2"/>
            <a:endCxn id="88" idx="0"/>
          </p:cNvCxnSpPr>
          <p:nvPr/>
        </p:nvCxnSpPr>
        <p:spPr>
          <a:xfrm flipH="1">
            <a:off x="6803070" y="2560415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接點 92"/>
          <p:cNvCxnSpPr>
            <a:stCxn id="87" idx="2"/>
            <a:endCxn id="89" idx="0"/>
          </p:cNvCxnSpPr>
          <p:nvPr/>
        </p:nvCxnSpPr>
        <p:spPr>
          <a:xfrm>
            <a:off x="7389051" y="2560415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字方塊 93"/>
          <p:cNvSpPr txBox="1"/>
          <p:nvPr/>
        </p:nvSpPr>
        <p:spPr>
          <a:xfrm>
            <a:off x="6233948" y="22675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95" name="直線接點 94"/>
          <p:cNvCxnSpPr>
            <a:stCxn id="94" idx="0"/>
            <a:endCxn id="85" idx="2"/>
          </p:cNvCxnSpPr>
          <p:nvPr/>
        </p:nvCxnSpPr>
        <p:spPr>
          <a:xfrm flipV="1">
            <a:off x="6384791" y="1998132"/>
            <a:ext cx="10115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文字方塊 95"/>
              <p:cNvSpPr txBox="1"/>
              <p:nvPr/>
            </p:nvSpPr>
            <p:spPr>
              <a:xfrm>
                <a:off x="6601878" y="3203684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6" name="文字方塊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1878" y="3203684"/>
                <a:ext cx="410689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文字方塊 96"/>
              <p:cNvSpPr txBox="1"/>
              <p:nvPr/>
            </p:nvSpPr>
            <p:spPr>
              <a:xfrm>
                <a:off x="6961917" y="3635732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7" name="文字方塊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1917" y="3635732"/>
                <a:ext cx="36580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字方塊 97"/>
              <p:cNvSpPr txBox="1"/>
              <p:nvPr/>
            </p:nvSpPr>
            <p:spPr>
              <a:xfrm>
                <a:off x="6292487" y="3631243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8" name="文字方塊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487" y="3631243"/>
                <a:ext cx="365805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9" name="直線接點 98"/>
          <p:cNvCxnSpPr>
            <a:stCxn id="96" idx="2"/>
            <a:endCxn id="98" idx="0"/>
          </p:cNvCxnSpPr>
          <p:nvPr/>
        </p:nvCxnSpPr>
        <p:spPr>
          <a:xfrm flipH="1">
            <a:off x="6475390" y="3573016"/>
            <a:ext cx="331833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接點 99"/>
          <p:cNvCxnSpPr>
            <a:stCxn id="96" idx="2"/>
            <a:endCxn id="97" idx="0"/>
          </p:cNvCxnSpPr>
          <p:nvPr/>
        </p:nvCxnSpPr>
        <p:spPr>
          <a:xfrm>
            <a:off x="6807223" y="3573016"/>
            <a:ext cx="33759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文字方塊 100"/>
              <p:cNvSpPr txBox="1"/>
              <p:nvPr/>
            </p:nvSpPr>
            <p:spPr>
              <a:xfrm>
                <a:off x="7903786" y="3203684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1" name="文字方塊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3786" y="3203684"/>
                <a:ext cx="410689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文字方塊 101"/>
              <p:cNvSpPr txBox="1"/>
              <p:nvPr/>
            </p:nvSpPr>
            <p:spPr>
              <a:xfrm>
                <a:off x="8258061" y="3635732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2" name="文字方塊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8061" y="3635732"/>
                <a:ext cx="365805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字方塊 102"/>
              <p:cNvSpPr txBox="1"/>
              <p:nvPr/>
            </p:nvSpPr>
            <p:spPr>
              <a:xfrm>
                <a:off x="7588631" y="3631243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3" name="文字方塊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8631" y="3631243"/>
                <a:ext cx="365805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4" name="直線接點 103"/>
          <p:cNvCxnSpPr>
            <a:stCxn id="101" idx="2"/>
            <a:endCxn id="103" idx="0"/>
          </p:cNvCxnSpPr>
          <p:nvPr/>
        </p:nvCxnSpPr>
        <p:spPr>
          <a:xfrm flipH="1">
            <a:off x="7771534" y="3573016"/>
            <a:ext cx="337597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接點 104"/>
          <p:cNvCxnSpPr>
            <a:stCxn id="101" idx="2"/>
            <a:endCxn id="102" idx="0"/>
          </p:cNvCxnSpPr>
          <p:nvPr/>
        </p:nvCxnSpPr>
        <p:spPr>
          <a:xfrm>
            <a:off x="8109131" y="3573016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接點 105"/>
          <p:cNvCxnSpPr>
            <a:stCxn id="96" idx="0"/>
            <a:endCxn id="88" idx="2"/>
          </p:cNvCxnSpPr>
          <p:nvPr/>
        </p:nvCxnSpPr>
        <p:spPr>
          <a:xfrm flipH="1" flipV="1">
            <a:off x="6803070" y="3068960"/>
            <a:ext cx="4153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接點 106"/>
          <p:cNvCxnSpPr>
            <a:stCxn id="101" idx="0"/>
            <a:endCxn id="89" idx="2"/>
          </p:cNvCxnSpPr>
          <p:nvPr/>
        </p:nvCxnSpPr>
        <p:spPr>
          <a:xfrm flipH="1" flipV="1">
            <a:off x="8091560" y="3068960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文字方塊 112"/>
              <p:cNvSpPr txBox="1"/>
              <p:nvPr/>
            </p:nvSpPr>
            <p:spPr>
              <a:xfrm>
                <a:off x="1109040" y="1628800"/>
                <a:ext cx="18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𝑖𝑓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𝑡h𝑒𝑛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𝑒𝑙𝑠𝑒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3" name="文字方塊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040" y="1628800"/>
                <a:ext cx="1878784" cy="369332"/>
              </a:xfrm>
              <a:prstGeom prst="rect">
                <a:avLst/>
              </a:prstGeom>
              <a:blipFill rotWithShape="1">
                <a:blip r:embed="rId1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文字方塊 113"/>
              <p:cNvSpPr txBox="1"/>
              <p:nvPr/>
            </p:nvSpPr>
            <p:spPr>
              <a:xfrm>
                <a:off x="808166" y="2191083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4" name="文字方塊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66" y="2191083"/>
                <a:ext cx="344966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文字方塊 114"/>
              <p:cNvSpPr txBox="1"/>
              <p:nvPr/>
            </p:nvSpPr>
            <p:spPr>
              <a:xfrm>
                <a:off x="2843808" y="2191083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5" name="文字方塊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2191083"/>
                <a:ext cx="410689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文字方塊 115"/>
              <p:cNvSpPr txBox="1"/>
              <p:nvPr/>
            </p:nvSpPr>
            <p:spPr>
              <a:xfrm>
                <a:off x="271172" y="2695139"/>
                <a:ext cx="790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𝑓𝑎𝑙𝑠𝑒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6" name="文字方塊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72" y="2695139"/>
                <a:ext cx="790858" cy="369332"/>
              </a:xfrm>
              <a:prstGeom prst="rect">
                <a:avLst/>
              </a:prstGeom>
              <a:blipFill rotWithShape="1">
                <a:blip r:embed="rId1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文字方塊 116"/>
              <p:cNvSpPr txBox="1"/>
              <p:nvPr/>
            </p:nvSpPr>
            <p:spPr>
              <a:xfrm>
                <a:off x="2153503" y="2699628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7" name="文字方塊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3503" y="2699628"/>
                <a:ext cx="619337" cy="369332"/>
              </a:xfrm>
              <a:prstGeom prst="rect">
                <a:avLst/>
              </a:prstGeom>
              <a:blipFill rotWithShape="1">
                <a:blip r:embed="rId1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文字方塊 117"/>
              <p:cNvSpPr txBox="1"/>
              <p:nvPr/>
            </p:nvSpPr>
            <p:spPr>
              <a:xfrm>
                <a:off x="3441993" y="2699628"/>
                <a:ext cx="619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𝑓𝑖𝑏</m:t>
                      </m:r>
                      <m:r>
                        <a:rPr lang="en-US" altLang="zh-TW" b="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8" name="文字方塊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993" y="2699628"/>
                <a:ext cx="619337" cy="369332"/>
              </a:xfrm>
              <a:prstGeom prst="rect">
                <a:avLst/>
              </a:prstGeom>
              <a:blipFill rotWithShape="1">
                <a:blip r:embed="rId1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9" name="直線接點 118"/>
          <p:cNvCxnSpPr>
            <a:stCxn id="113" idx="2"/>
            <a:endCxn id="114" idx="0"/>
          </p:cNvCxnSpPr>
          <p:nvPr/>
        </p:nvCxnSpPr>
        <p:spPr>
          <a:xfrm flipH="1">
            <a:off x="980649" y="1998132"/>
            <a:ext cx="1067783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線接點 119"/>
          <p:cNvCxnSpPr>
            <a:stCxn id="113" idx="2"/>
            <a:endCxn id="115" idx="0"/>
          </p:cNvCxnSpPr>
          <p:nvPr/>
        </p:nvCxnSpPr>
        <p:spPr>
          <a:xfrm>
            <a:off x="2048432" y="1998132"/>
            <a:ext cx="1000721" cy="192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線接點 120"/>
          <p:cNvCxnSpPr>
            <a:stCxn id="114" idx="2"/>
            <a:endCxn id="116" idx="0"/>
          </p:cNvCxnSpPr>
          <p:nvPr/>
        </p:nvCxnSpPr>
        <p:spPr>
          <a:xfrm flipH="1">
            <a:off x="666601" y="2560415"/>
            <a:ext cx="314048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接點 121"/>
          <p:cNvCxnSpPr>
            <a:stCxn id="114" idx="2"/>
            <a:endCxn id="139" idx="0"/>
          </p:cNvCxnSpPr>
          <p:nvPr/>
        </p:nvCxnSpPr>
        <p:spPr>
          <a:xfrm>
            <a:off x="980649" y="2560415"/>
            <a:ext cx="571562" cy="148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線接點 122"/>
          <p:cNvCxnSpPr>
            <a:stCxn id="115" idx="2"/>
            <a:endCxn id="117" idx="0"/>
          </p:cNvCxnSpPr>
          <p:nvPr/>
        </p:nvCxnSpPr>
        <p:spPr>
          <a:xfrm flipH="1">
            <a:off x="2463172" y="2560415"/>
            <a:ext cx="585981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線接點 123"/>
          <p:cNvCxnSpPr>
            <a:stCxn id="115" idx="2"/>
            <a:endCxn id="118" idx="0"/>
          </p:cNvCxnSpPr>
          <p:nvPr/>
        </p:nvCxnSpPr>
        <p:spPr>
          <a:xfrm>
            <a:off x="3049153" y="2560415"/>
            <a:ext cx="702509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文字方塊 124"/>
          <p:cNvSpPr txBox="1"/>
          <p:nvPr/>
        </p:nvSpPr>
        <p:spPr>
          <a:xfrm>
            <a:off x="1894050" y="22675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126" name="直線接點 125"/>
          <p:cNvCxnSpPr>
            <a:stCxn id="125" idx="0"/>
            <a:endCxn id="113" idx="2"/>
          </p:cNvCxnSpPr>
          <p:nvPr/>
        </p:nvCxnSpPr>
        <p:spPr>
          <a:xfrm flipV="1">
            <a:off x="2044893" y="1998132"/>
            <a:ext cx="3539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文字方塊 126"/>
              <p:cNvSpPr txBox="1"/>
              <p:nvPr/>
            </p:nvSpPr>
            <p:spPr>
              <a:xfrm>
                <a:off x="2261980" y="3203684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7" name="文字方塊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980" y="3203684"/>
                <a:ext cx="410689" cy="369332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文字方塊 127"/>
              <p:cNvSpPr txBox="1"/>
              <p:nvPr/>
            </p:nvSpPr>
            <p:spPr>
              <a:xfrm>
                <a:off x="2622019" y="3635732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8" name="文字方塊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019" y="3635732"/>
                <a:ext cx="365805" cy="369332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文字方塊 128"/>
              <p:cNvSpPr txBox="1"/>
              <p:nvPr/>
            </p:nvSpPr>
            <p:spPr>
              <a:xfrm>
                <a:off x="1952589" y="3631243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9" name="文字方塊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2589" y="3631243"/>
                <a:ext cx="365805" cy="369332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0" name="直線接點 129"/>
          <p:cNvCxnSpPr>
            <a:stCxn id="127" idx="2"/>
            <a:endCxn id="129" idx="0"/>
          </p:cNvCxnSpPr>
          <p:nvPr/>
        </p:nvCxnSpPr>
        <p:spPr>
          <a:xfrm flipH="1">
            <a:off x="2135492" y="3573016"/>
            <a:ext cx="331833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線接點 130"/>
          <p:cNvCxnSpPr>
            <a:stCxn id="127" idx="2"/>
            <a:endCxn id="128" idx="0"/>
          </p:cNvCxnSpPr>
          <p:nvPr/>
        </p:nvCxnSpPr>
        <p:spPr>
          <a:xfrm>
            <a:off x="2467325" y="3573016"/>
            <a:ext cx="337597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文字方塊 131"/>
              <p:cNvSpPr txBox="1"/>
              <p:nvPr/>
            </p:nvSpPr>
            <p:spPr>
              <a:xfrm>
                <a:off x="3563888" y="3203684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2" name="文字方塊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3203684"/>
                <a:ext cx="410689" cy="369332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文字方塊 132"/>
              <p:cNvSpPr txBox="1"/>
              <p:nvPr/>
            </p:nvSpPr>
            <p:spPr>
              <a:xfrm>
                <a:off x="3918163" y="3635732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3" name="文字方塊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8163" y="3635732"/>
                <a:ext cx="365805" cy="369332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文字方塊 133"/>
              <p:cNvSpPr txBox="1"/>
              <p:nvPr/>
            </p:nvSpPr>
            <p:spPr>
              <a:xfrm>
                <a:off x="3248733" y="3631243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4" name="文字方塊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733" y="3631243"/>
                <a:ext cx="365805" cy="369332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5" name="直線接點 134"/>
          <p:cNvCxnSpPr>
            <a:stCxn id="132" idx="2"/>
            <a:endCxn id="134" idx="0"/>
          </p:cNvCxnSpPr>
          <p:nvPr/>
        </p:nvCxnSpPr>
        <p:spPr>
          <a:xfrm flipH="1">
            <a:off x="3431636" y="3573016"/>
            <a:ext cx="337597" cy="5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線接點 135"/>
          <p:cNvCxnSpPr>
            <a:stCxn id="132" idx="2"/>
            <a:endCxn id="133" idx="0"/>
          </p:cNvCxnSpPr>
          <p:nvPr/>
        </p:nvCxnSpPr>
        <p:spPr>
          <a:xfrm>
            <a:off x="3769233" y="3573016"/>
            <a:ext cx="331833" cy="62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線接點 136"/>
          <p:cNvCxnSpPr>
            <a:stCxn id="127" idx="0"/>
            <a:endCxn id="117" idx="2"/>
          </p:cNvCxnSpPr>
          <p:nvPr/>
        </p:nvCxnSpPr>
        <p:spPr>
          <a:xfrm flipH="1" flipV="1">
            <a:off x="2463172" y="3068960"/>
            <a:ext cx="4153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線接點 137"/>
          <p:cNvCxnSpPr>
            <a:stCxn id="132" idx="0"/>
            <a:endCxn id="118" idx="2"/>
          </p:cNvCxnSpPr>
          <p:nvPr/>
        </p:nvCxnSpPr>
        <p:spPr>
          <a:xfrm flipH="1" flipV="1">
            <a:off x="3751662" y="3068960"/>
            <a:ext cx="17571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文字方塊 138"/>
              <p:cNvSpPr txBox="1"/>
              <p:nvPr/>
            </p:nvSpPr>
            <p:spPr>
              <a:xfrm>
                <a:off x="1207276" y="2708920"/>
                <a:ext cx="6898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  <a:ea typeface="Cambria Math"/>
                        </a:rPr>
                        <m:t>𝑡𝑟𝑢𝑒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9" name="文字方塊 1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276" y="2708920"/>
                <a:ext cx="689869" cy="369332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文字方塊 145"/>
              <p:cNvSpPr txBox="1"/>
              <p:nvPr/>
            </p:nvSpPr>
            <p:spPr>
              <a:xfrm>
                <a:off x="1777341" y="4365104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6" name="文字方塊 1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7341" y="4365104"/>
                <a:ext cx="410689" cy="369332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文字方塊 146"/>
              <p:cNvSpPr txBox="1"/>
              <p:nvPr/>
            </p:nvSpPr>
            <p:spPr>
              <a:xfrm>
                <a:off x="1188917" y="4873649"/>
                <a:ext cx="352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b="0" dirty="0" smtClean="0"/>
                  <a:t>1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/>
                      </a:rPr>
                      <m:t> </m:t>
                    </m:r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7" name="文字方塊 1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917" y="4873649"/>
                <a:ext cx="352982" cy="369332"/>
              </a:xfrm>
              <a:prstGeom prst="rect">
                <a:avLst/>
              </a:prstGeom>
              <a:blipFill rotWithShape="1">
                <a:blip r:embed="rId27"/>
                <a:stretch>
                  <a:fillRect l="-13793" t="-8197" b="-24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文字方塊 147"/>
              <p:cNvSpPr txBox="1"/>
              <p:nvPr/>
            </p:nvSpPr>
            <p:spPr>
              <a:xfrm>
                <a:off x="2478003" y="4873649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8" name="文字方塊 1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8003" y="4873649"/>
                <a:ext cx="365805" cy="369332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1" name="直線接點 150"/>
          <p:cNvCxnSpPr>
            <a:stCxn id="146" idx="2"/>
            <a:endCxn id="147" idx="0"/>
          </p:cNvCxnSpPr>
          <p:nvPr/>
        </p:nvCxnSpPr>
        <p:spPr>
          <a:xfrm flipH="1">
            <a:off x="1365408" y="4734436"/>
            <a:ext cx="617278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接點 151"/>
          <p:cNvCxnSpPr>
            <a:stCxn id="146" idx="2"/>
            <a:endCxn id="148" idx="0"/>
          </p:cNvCxnSpPr>
          <p:nvPr/>
        </p:nvCxnSpPr>
        <p:spPr>
          <a:xfrm>
            <a:off x="1982686" y="4734436"/>
            <a:ext cx="678220" cy="13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文字方塊 158"/>
              <p:cNvSpPr txBox="1"/>
              <p:nvPr/>
            </p:nvSpPr>
            <p:spPr>
              <a:xfrm>
                <a:off x="5796136" y="4437112"/>
                <a:ext cx="365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9" name="文字方塊 1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4437112"/>
                <a:ext cx="365805" cy="369332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4" name="文字方塊 163"/>
          <p:cNvSpPr txBox="1"/>
          <p:nvPr/>
        </p:nvSpPr>
        <p:spPr>
          <a:xfrm>
            <a:off x="523028" y="1300118"/>
            <a:ext cx="1133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(13) fib 1</a:t>
            </a:r>
            <a:endParaRPr lang="zh-TW" altLang="en-US" dirty="0"/>
          </a:p>
        </p:txBody>
      </p:sp>
      <p:sp>
        <p:nvSpPr>
          <p:cNvPr id="165" name="文字方塊 164"/>
          <p:cNvSpPr txBox="1"/>
          <p:nvPr/>
        </p:nvSpPr>
        <p:spPr>
          <a:xfrm>
            <a:off x="4720740" y="1300118"/>
            <a:ext cx="1513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(14) fib 1</a:t>
            </a:r>
            <a:endParaRPr lang="zh-TW" altLang="en-US" dirty="0"/>
          </a:p>
        </p:txBody>
      </p:sp>
      <p:sp>
        <p:nvSpPr>
          <p:cNvPr id="166" name="文字方塊 165"/>
          <p:cNvSpPr txBox="1"/>
          <p:nvPr/>
        </p:nvSpPr>
        <p:spPr>
          <a:xfrm>
            <a:off x="570217" y="3892406"/>
            <a:ext cx="493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(15)</a:t>
            </a:r>
            <a:endParaRPr lang="zh-TW" altLang="en-US" dirty="0"/>
          </a:p>
        </p:txBody>
      </p:sp>
      <p:sp>
        <p:nvSpPr>
          <p:cNvPr id="167" name="文字方塊 166"/>
          <p:cNvSpPr txBox="1"/>
          <p:nvPr/>
        </p:nvSpPr>
        <p:spPr>
          <a:xfrm>
            <a:off x="4720741" y="3892406"/>
            <a:ext cx="493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mtClean="0"/>
              <a:t>(16)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1216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1074</Words>
  <Application>Microsoft Office PowerPoint</Application>
  <PresentationFormat>如螢幕大小 (4:3)</PresentationFormat>
  <Paragraphs>331</Paragraphs>
  <Slides>16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Office 佈景主題</vt:lpstr>
      <vt:lpstr>PL HW#3 Solution</vt:lpstr>
      <vt:lpstr>Problem 1</vt:lpstr>
      <vt:lpstr>Problem 1 (cont.)</vt:lpstr>
      <vt:lpstr>Problem 2</vt:lpstr>
      <vt:lpstr>Problem 2 (cont.)</vt:lpstr>
      <vt:lpstr>Problem 3</vt:lpstr>
      <vt:lpstr>Problem 3 (cont.)</vt:lpstr>
      <vt:lpstr>Problem 4</vt:lpstr>
      <vt:lpstr>Problem 4 (cont.)</vt:lpstr>
      <vt:lpstr>Problem 4 (cont.)</vt:lpstr>
      <vt:lpstr>Problem 5</vt:lpstr>
      <vt:lpstr>Problem 5 (cont.)</vt:lpstr>
      <vt:lpstr>Problem 5 (cont.)</vt:lpstr>
      <vt:lpstr>Problem 5 (cont.)</vt:lpstr>
      <vt:lpstr>Problem 5 (cont.)</vt:lpstr>
      <vt:lpstr>Problem 5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 HW#3 Solution</dc:title>
  <dc:creator>Larry</dc:creator>
  <cp:lastModifiedBy>Narration</cp:lastModifiedBy>
  <cp:revision>72</cp:revision>
  <cp:lastPrinted>2012-10-30T20:55:22Z</cp:lastPrinted>
  <dcterms:created xsi:type="dcterms:W3CDTF">2012-10-29T12:56:40Z</dcterms:created>
  <dcterms:modified xsi:type="dcterms:W3CDTF">2012-11-02T03:37:44Z</dcterms:modified>
</cp:coreProperties>
</file>