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5" r:id="rId8"/>
    <p:sldId id="266" r:id="rId9"/>
    <p:sldId id="260" r:id="rId10"/>
    <p:sldId id="270" r:id="rId11"/>
    <p:sldId id="262" r:id="rId12"/>
    <p:sldId id="269" r:id="rId13"/>
    <p:sldId id="261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F307FAB-A360-44DD-B002-2A98F3128BF8}" type="datetimeFigureOut">
              <a:rPr lang="en-US" smtClean="0"/>
              <a:t>3/28/2016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br>
              <a:rPr lang="en-US" dirty="0" smtClean="0"/>
            </a:br>
            <a:r>
              <a:rPr lang="en-US" dirty="0" smtClean="0"/>
              <a:t>TA Session #2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2016/03/28</a:t>
            </a:r>
          </a:p>
          <a:p>
            <a:r>
              <a:rPr lang="en-US" dirty="0" smtClean="0"/>
              <a:t>Prepared by Willy &amp; Po-</a:t>
            </a:r>
            <a:r>
              <a:rPr lang="en-US" dirty="0" err="1" smtClean="0"/>
              <a:t>Chuan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5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Solution for HW#4</a:t>
            </a:r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3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Recover package contents from Knapsack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822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dirty="0" smtClean="0"/>
              <a:t>Find the maximum k such that </a:t>
            </a:r>
            <a:br>
              <a:rPr lang="en-US" dirty="0" smtClean="0"/>
            </a:br>
            <a:r>
              <a:rPr lang="en-US" dirty="0" smtClean="0"/>
              <a:t>P[ n, k ].exist is true.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 smtClean="0"/>
              <a:t>Let x = n, and y = k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 smtClean="0"/>
              <a:t>While y &gt; 0</a:t>
            </a:r>
            <a:br>
              <a:rPr lang="en-US" dirty="0" smtClean="0"/>
            </a:br>
            <a:r>
              <a:rPr lang="en-US" dirty="0" smtClean="0"/>
              <a:t>	if P[ x, y ].belong = false</a:t>
            </a:r>
            <a:br>
              <a:rPr lang="en-US" dirty="0" smtClean="0"/>
            </a:br>
            <a:r>
              <a:rPr lang="en-US" dirty="0" smtClean="0"/>
              <a:t>		--x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/>
              <a:t>else</a:t>
            </a:r>
            <a:br>
              <a:rPr lang="en-US" dirty="0"/>
            </a:br>
            <a:r>
              <a:rPr lang="en-US" dirty="0"/>
              <a:t>		report x is in the bag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y -= S[ x ]</a:t>
            </a:r>
            <a:br>
              <a:rPr lang="en-US" dirty="0" smtClean="0"/>
            </a:br>
            <a:r>
              <a:rPr lang="en-US" dirty="0" smtClean="0"/>
              <a:t>		--x</a:t>
            </a:r>
          </a:p>
        </p:txBody>
      </p:sp>
    </p:spTree>
    <p:extLst>
      <p:ext uri="{BB962C8B-B14F-4D97-AF65-F5344CB8AC3E}">
        <p14:creationId xmlns:p14="http://schemas.microsoft.com/office/powerpoint/2010/main" val="2361701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Trivia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above code runs in O(N) time.</a:t>
            </a:r>
          </a:p>
          <a:p>
            <a:r>
              <a:rPr lang="en-US" dirty="0" smtClean="0"/>
              <a:t>You may answer in C/C++ code or pseudo code, but make sure that you use the </a:t>
            </a:r>
            <a:r>
              <a:rPr lang="en-US" i="1" dirty="0" smtClean="0"/>
              <a:t>belong</a:t>
            </a:r>
            <a:r>
              <a:rPr lang="en-US" dirty="0" smtClean="0"/>
              <a:t> member.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5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Consider taking the i-</a:t>
            </a:r>
            <a:r>
              <a:rPr lang="en-US" dirty="0" err="1" smtClean="0"/>
              <a:t>th</a:t>
            </a:r>
            <a:r>
              <a:rPr lang="en-US" dirty="0" smtClean="0"/>
              <a:t> element first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2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is more efficient?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 smtClean="0"/>
                  <a:t>If we consider not taking the i-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element first, one comparison is always needed, and sometimes 2 more are needed.</a:t>
                </a:r>
              </a:p>
              <a:p>
                <a:pPr lvl="1"/>
                <a:r>
                  <a:rPr lang="en-US" dirty="0" smtClean="0"/>
                  <a:t>if P[ i-1, k ].exist then…</a:t>
                </a:r>
              </a:p>
              <a:p>
                <a:r>
                  <a:rPr lang="en-US" dirty="0" smtClean="0"/>
                  <a:t>If we consider taking the i-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element first, two comparisons are always needed, and sometimes 1 more is needed.</a:t>
                </a:r>
              </a:p>
              <a:p>
                <a:pPr lvl="1"/>
                <a:r>
                  <a:rPr lang="en-US" dirty="0" smtClean="0"/>
                  <a:t>if k – S[ i ]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≥</m:t>
                    </m:r>
                  </m:oMath>
                </a14:m>
                <a:r>
                  <a:rPr lang="en-US" dirty="0" smtClean="0"/>
                  <a:t> 0 and P[ </a:t>
                </a:r>
                <a:r>
                  <a:rPr lang="en-US" dirty="0" err="1" smtClean="0"/>
                  <a:t>i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-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1</a:t>
                </a:r>
                <a:r>
                  <a:rPr lang="en-US" dirty="0" smtClean="0"/>
                  <a:t>, </a:t>
                </a:r>
                <a:r>
                  <a:rPr lang="en-US" dirty="0" smtClean="0"/>
                  <a:t>k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-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S</a:t>
                </a:r>
                <a:r>
                  <a:rPr lang="en-US" dirty="0" smtClean="0"/>
                  <a:t>[ i ] ].exist</a:t>
                </a:r>
              </a:p>
              <a:p>
                <a:r>
                  <a:rPr lang="en-US" dirty="0" smtClean="0"/>
                  <a:t>The original method is slightly more efficient.</a:t>
                </a:r>
                <a:endParaRPr lang="en-US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0" t="-1652" r="-2160" b="-1270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512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Redraw the figure</a:t>
            </a:r>
            <a:endParaRPr 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126951"/>
              </p:ext>
            </p:extLst>
          </p:nvPr>
        </p:nvGraphicFramePr>
        <p:xfrm>
          <a:off x="0" y="2316480"/>
          <a:ext cx="844061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221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  <a:gridCol w="45872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4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6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7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8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9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10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11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14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16</a:t>
                      </a:r>
                      <a:endParaRPr lang="zh-Hant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1</a:t>
                      </a:r>
                      <a:r>
                        <a:rPr lang="en-US" altLang="zh-Hant" dirty="0" smtClean="0"/>
                        <a:t>=2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2</a:t>
                      </a:r>
                      <a:r>
                        <a:rPr lang="en-US" altLang="zh-Hant" dirty="0" smtClean="0"/>
                        <a:t>=3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Hant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3</a:t>
                      </a:r>
                      <a:r>
                        <a:rPr lang="en-US" altLang="zh-Hant" dirty="0" smtClean="0"/>
                        <a:t>=5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Hant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4</a:t>
                      </a:r>
                      <a:r>
                        <a:rPr lang="en-US" altLang="zh-Hant" dirty="0" smtClean="0"/>
                        <a:t>=6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860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Merge the projector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4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Pseudo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altLang="zh-TW" dirty="0" smtClean="0"/>
              <a:t>Mark all partition points of blue and red.</a:t>
            </a:r>
          </a:p>
          <a:p>
            <a:pPr marL="114300" indent="0">
              <a:buNone/>
            </a:pPr>
            <a:r>
              <a:rPr lang="en-US" altLang="zh-TW" dirty="0" smtClean="0"/>
              <a:t>For each marker:</a:t>
            </a:r>
            <a:br>
              <a:rPr lang="en-US" altLang="zh-TW" dirty="0" smtClean="0"/>
            </a:br>
            <a:r>
              <a:rPr lang="en-US" altLang="zh-TW" dirty="0" smtClean="0"/>
              <a:t>	Check the blue/red height between the next marker</a:t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Update the height with the lower one</a:t>
            </a:r>
            <a:br>
              <a:rPr lang="en-US" altLang="zh-TW" dirty="0" smtClean="0"/>
            </a:br>
            <a:r>
              <a:rPr lang="en-US" altLang="zh-TW" dirty="0" smtClean="0"/>
              <a:t>	Move the marker to the next marker</a:t>
            </a:r>
          </a:p>
        </p:txBody>
      </p:sp>
    </p:spTree>
    <p:extLst>
      <p:ext uri="{BB962C8B-B14F-4D97-AF65-F5344CB8AC3E}">
        <p14:creationId xmlns:p14="http://schemas.microsoft.com/office/powerpoint/2010/main" val="87508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Knapsack problem – unlimited 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29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Modifications</a:t>
            </a: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 code</a:t>
            </a:r>
            <a:endParaRPr 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62400" cy="3951288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[ i</a:t>
            </a:r>
            <a:r>
              <a:rPr lang="en-US" dirty="0"/>
              <a:t>, </a:t>
            </a:r>
            <a:r>
              <a:rPr lang="en-US" dirty="0" smtClean="0"/>
              <a:t>k ].</a:t>
            </a:r>
            <a:r>
              <a:rPr lang="en-US" dirty="0"/>
              <a:t>belong := </a:t>
            </a:r>
            <a:r>
              <a:rPr lang="en-US" dirty="0" smtClean="0"/>
              <a:t>false</a:t>
            </a:r>
            <a:endParaRPr lang="en-US" dirty="0"/>
          </a:p>
          <a:p>
            <a:r>
              <a:rPr lang="en-US" dirty="0"/>
              <a:t>if P[ </a:t>
            </a:r>
            <a:r>
              <a:rPr lang="en-US" dirty="0" smtClean="0"/>
              <a:t>i - 1, </a:t>
            </a:r>
            <a:r>
              <a:rPr lang="en-US" dirty="0"/>
              <a:t>k - S[ i ] ].exist</a:t>
            </a:r>
          </a:p>
          <a:p>
            <a:r>
              <a:rPr lang="en-US" dirty="0" smtClean="0"/>
              <a:t>P[ i, k ].belong := true</a:t>
            </a:r>
            <a:endParaRPr lang="en-US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Modified code</a:t>
            </a:r>
            <a:endParaRPr lang="en-US" dirty="0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4038600" cy="3951288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[ i</a:t>
            </a:r>
            <a:r>
              <a:rPr lang="en-US" dirty="0"/>
              <a:t>, </a:t>
            </a:r>
            <a:r>
              <a:rPr lang="en-US" dirty="0" smtClean="0"/>
              <a:t>k ].</a:t>
            </a:r>
            <a:r>
              <a:rPr lang="en-US" dirty="0"/>
              <a:t>belong := </a:t>
            </a:r>
            <a:r>
              <a:rPr lang="en-US" dirty="0" smtClean="0"/>
              <a:t>0</a:t>
            </a:r>
          </a:p>
          <a:p>
            <a:r>
              <a:rPr lang="en-US" dirty="0"/>
              <a:t>if </a:t>
            </a:r>
            <a:r>
              <a:rPr lang="en-US" dirty="0" smtClean="0"/>
              <a:t>P[ i, k - S[ i ] ].</a:t>
            </a:r>
            <a:r>
              <a:rPr lang="en-US" dirty="0"/>
              <a:t>exist</a:t>
            </a:r>
          </a:p>
          <a:p>
            <a:r>
              <a:rPr lang="en-US" dirty="0"/>
              <a:t>P</a:t>
            </a:r>
            <a:r>
              <a:rPr lang="en-US" dirty="0" smtClean="0"/>
              <a:t>[ i, k ].</a:t>
            </a:r>
            <a:r>
              <a:rPr lang="en-US" dirty="0"/>
              <a:t>belong :=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</a:t>
            </a:r>
            <a:r>
              <a:rPr lang="en-US" dirty="0" smtClean="0"/>
              <a:t>[ i, k - S[ i ] ].</a:t>
            </a:r>
            <a:r>
              <a:rPr lang="en-US" dirty="0"/>
              <a:t>belong </a:t>
            </a:r>
            <a:r>
              <a:rPr lang="en-US" dirty="0" smtClean="0"/>
              <a:t>+ 1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Break a set into two with an equal 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28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check the feasibility?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See if</a:t>
                </a:r>
                <a:r>
                  <a:rPr lang="zh-TW" altLang="en-US" dirty="0" smtClean="0"/>
                  <a:t> </a:t>
                </a:r>
                <a:r>
                  <a:rPr lang="en-US" dirty="0"/>
                  <a:t>P[ 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zh-TW" altLang="en-US" dirty="0" smtClean="0"/>
                  <a:t> </a:t>
                </a:r>
                <a:r>
                  <a:rPr lang="en-US" dirty="0" smtClean="0"/>
                  <a:t>].</a:t>
                </a:r>
                <a:r>
                  <a:rPr lang="en-US" dirty="0" smtClean="0"/>
                  <a:t>exist is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true or not.</a:t>
                </a:r>
              </a:p>
              <a:p>
                <a:r>
                  <a:rPr lang="en-US" dirty="0" smtClean="0"/>
                  <a:t>Therefore, if k is odd, there’s no solution.</a:t>
                </a:r>
                <a:endParaRPr lang="en-US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332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the contents?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the same procedure as we just discussed in problem 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97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83</TotalTime>
  <Words>397</Words>
  <Application>Microsoft Office PowerPoint</Application>
  <PresentationFormat>如螢幕大小 (4:3)</PresentationFormat>
  <Paragraphs>151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1" baseType="lpstr">
      <vt:lpstr>新細明體</vt:lpstr>
      <vt:lpstr>Arial</vt:lpstr>
      <vt:lpstr>Calibri</vt:lpstr>
      <vt:lpstr>Cambria</vt:lpstr>
      <vt:lpstr>Cambria Math</vt:lpstr>
      <vt:lpstr>相鄰</vt:lpstr>
      <vt:lpstr>Algorithms TA Session #2</vt:lpstr>
      <vt:lpstr>Solution for HW#4</vt:lpstr>
      <vt:lpstr>Q1</vt:lpstr>
      <vt:lpstr>Solution</vt:lpstr>
      <vt:lpstr>Trivia</vt:lpstr>
      <vt:lpstr>Q2</vt:lpstr>
      <vt:lpstr>Which one is more efficient?</vt:lpstr>
      <vt:lpstr>Redraw the figure</vt:lpstr>
      <vt:lpstr>Q3</vt:lpstr>
      <vt:lpstr>Pseudo code</vt:lpstr>
      <vt:lpstr>Q4</vt:lpstr>
      <vt:lpstr>Modifications</vt:lpstr>
      <vt:lpstr>Q5</vt:lpstr>
      <vt:lpstr>How to check the feasibility?</vt:lpstr>
      <vt:lpstr>How to get the contents?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Session #2</dc:title>
  <dc:creator>Po-Chuan, Chien</dc:creator>
  <cp:lastModifiedBy>簡伯銓</cp:lastModifiedBy>
  <cp:revision>22</cp:revision>
  <dcterms:created xsi:type="dcterms:W3CDTF">2016-03-28T13:09:18Z</dcterms:created>
  <dcterms:modified xsi:type="dcterms:W3CDTF">2016-03-28T15:57:37Z</dcterms:modified>
</cp:coreProperties>
</file>