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152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0C9B89-47ED-4DC7-9D32-6B82583AA71C}" type="datetimeFigureOut">
              <a:rPr lang="zh-TW" altLang="en-US" smtClean="0"/>
              <a:pPr/>
              <a:t>2013/3/19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53BF0D-60C7-4F10-A8E3-A02B1C033C0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53BF0D-60C7-4F10-A8E3-A02B1C033C08}" type="slidenum">
              <a:rPr lang="zh-TW" altLang="en-US" smtClean="0"/>
              <a:pPr/>
              <a:t>3</a:t>
            </a:fld>
            <a:endParaRPr lang="zh-TW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2013/3/19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2013/3/19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2013/3/19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2013/3/19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2013/3/19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2013/3/19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2013/3/19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2013/3/19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2013/3/19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2013/3/19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2013/3/19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BEAD13-0566-4C6C-97E7-55F17F24B09F}" type="datetimeFigureOut">
              <a:rPr lang="zh-TW" altLang="en-US" smtClean="0"/>
              <a:pPr/>
              <a:t>2013/3/19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Computing Theory - HW#1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dirty="0" err="1" smtClean="0"/>
              <a:t>Jui</a:t>
            </a:r>
            <a:r>
              <a:rPr lang="en-US" altLang="zh-TW" dirty="0" smtClean="0"/>
              <a:t>-Shun Lai</a:t>
            </a:r>
          </a:p>
          <a:p>
            <a:r>
              <a:rPr lang="en-US" altLang="zh-TW" dirty="0" smtClean="0"/>
              <a:t>Wei-</a:t>
            </a:r>
            <a:r>
              <a:rPr lang="en-US" altLang="zh-TW" dirty="0" err="1" smtClean="0"/>
              <a:t>Hsien</a:t>
            </a:r>
            <a:r>
              <a:rPr lang="en-US" altLang="zh-TW" smtClean="0"/>
              <a:t> Chang</a:t>
            </a:r>
            <a:endParaRPr lang="zh-TW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HW#1  Q2.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In the induction step, it gives the bound that h &gt; 1. And we can easily discover that when h = 2, we could not infer that all horses </a:t>
            </a:r>
            <a:r>
              <a:rPr lang="en-US" altLang="zh-TW" smtClean="0"/>
              <a:t>are </a:t>
            </a:r>
            <a:r>
              <a:rPr lang="en-US" altLang="zh-TW" smtClean="0"/>
              <a:t>in the </a:t>
            </a:r>
            <a:r>
              <a:rPr lang="en-US" altLang="zh-TW" dirty="0" smtClean="0"/>
              <a:t>same color.</a:t>
            </a:r>
            <a:endParaRPr lang="zh-TW" altLang="en-US" dirty="0"/>
          </a:p>
        </p:txBody>
      </p:sp>
      <p:sp>
        <p:nvSpPr>
          <p:cNvPr id="4" name="橢圓 3"/>
          <p:cNvSpPr/>
          <p:nvPr/>
        </p:nvSpPr>
        <p:spPr>
          <a:xfrm>
            <a:off x="1259632" y="4437112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橢圓 5"/>
          <p:cNvSpPr/>
          <p:nvPr/>
        </p:nvSpPr>
        <p:spPr>
          <a:xfrm>
            <a:off x="2051720" y="4077072"/>
            <a:ext cx="216024" cy="216024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1077061" y="4243390"/>
            <a:ext cx="576064" cy="576064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9" name="圖案 8"/>
          <p:cNvCxnSpPr>
            <a:stCxn id="7" idx="2"/>
          </p:cNvCxnSpPr>
          <p:nvPr/>
        </p:nvCxnSpPr>
        <p:spPr>
          <a:xfrm rot="16200000" flipH="1">
            <a:off x="1683553" y="4500993"/>
            <a:ext cx="553762" cy="1190683"/>
          </a:xfrm>
          <a:prstGeom prst="curvedConnector2">
            <a:avLst/>
          </a:prstGeom>
          <a:ln w="2540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字方塊 9"/>
          <p:cNvSpPr txBox="1"/>
          <p:nvPr/>
        </p:nvSpPr>
        <p:spPr>
          <a:xfrm>
            <a:off x="2627784" y="5229200"/>
            <a:ext cx="65162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When we take one horse away, we can infer that the last one horse is the same color (base case). But  we cannot compare these two  horses in H</a:t>
            </a:r>
            <a:r>
              <a:rPr lang="en-US" altLang="zh-TW" baseline="-25000" dirty="0" smtClean="0"/>
              <a:t>2</a:t>
            </a:r>
            <a:r>
              <a:rPr lang="en-US" altLang="zh-TW" dirty="0" smtClean="0"/>
              <a:t>.</a:t>
            </a:r>
            <a:endParaRPr lang="zh-TW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/>
          <a:lstStyle/>
          <a:p>
            <a:r>
              <a:rPr lang="en-US" altLang="zh-TW" dirty="0" smtClean="0"/>
              <a:t>Compare to the situation with 3 horses:</a:t>
            </a:r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pPr>
              <a:buClr>
                <a:srgbClr val="FF0000"/>
              </a:buClr>
              <a:buSzPct val="60000"/>
              <a:buFont typeface="Wingdings" pitchFamily="2" charset="2"/>
              <a:buChar char="Ø"/>
            </a:pPr>
            <a:r>
              <a:rPr lang="en-US" altLang="zh-TW" dirty="0" smtClean="0"/>
              <a:t>Once we could check if any 2 horses are in the same color in the base case, the induction step can be true.</a:t>
            </a:r>
            <a:endParaRPr lang="zh-TW" altLang="en-US" dirty="0"/>
          </a:p>
        </p:txBody>
      </p:sp>
      <p:sp>
        <p:nvSpPr>
          <p:cNvPr id="4" name="橢圓 3"/>
          <p:cNvSpPr/>
          <p:nvPr/>
        </p:nvSpPr>
        <p:spPr>
          <a:xfrm>
            <a:off x="1187624" y="1844824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橢圓 4"/>
          <p:cNvSpPr/>
          <p:nvPr/>
        </p:nvSpPr>
        <p:spPr>
          <a:xfrm>
            <a:off x="1691680" y="1340768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橢圓 5"/>
          <p:cNvSpPr/>
          <p:nvPr/>
        </p:nvSpPr>
        <p:spPr>
          <a:xfrm>
            <a:off x="1763688" y="1988840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999004" y="1628800"/>
            <a:ext cx="576064" cy="576064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8" name="圖案 7"/>
          <p:cNvCxnSpPr>
            <a:stCxn id="7" idx="2"/>
          </p:cNvCxnSpPr>
          <p:nvPr/>
        </p:nvCxnSpPr>
        <p:spPr>
          <a:xfrm rot="16200000" flipH="1">
            <a:off x="1605496" y="1886403"/>
            <a:ext cx="553762" cy="1190683"/>
          </a:xfrm>
          <a:prstGeom prst="curvedConnector2">
            <a:avLst/>
          </a:prstGeom>
          <a:ln w="2540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/>
        </p:nvSpPr>
        <p:spPr>
          <a:xfrm>
            <a:off x="2549727" y="2614610"/>
            <a:ext cx="65162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When we take one horse away, we can infer that H</a:t>
            </a:r>
            <a:r>
              <a:rPr lang="en-US" altLang="zh-TW" baseline="-25000" dirty="0" smtClean="0"/>
              <a:t>1</a:t>
            </a:r>
            <a:r>
              <a:rPr lang="en-US" altLang="zh-TW" dirty="0" smtClean="0"/>
              <a:t> is the same color (induction hypothesis). And so does H</a:t>
            </a:r>
            <a:r>
              <a:rPr lang="en-US" altLang="zh-TW" baseline="-25000" dirty="0" smtClean="0"/>
              <a:t>2</a:t>
            </a:r>
            <a:r>
              <a:rPr lang="en-US" altLang="zh-TW" dirty="0" smtClean="0"/>
              <a:t> and H</a:t>
            </a:r>
            <a:r>
              <a:rPr lang="en-US" altLang="zh-TW" baseline="-25000" dirty="0" smtClean="0"/>
              <a:t>3</a:t>
            </a:r>
            <a:r>
              <a:rPr lang="en-US" altLang="zh-TW" dirty="0" smtClean="0"/>
              <a:t>. Because we can compare every two of them in some H</a:t>
            </a:r>
            <a:r>
              <a:rPr lang="en-US" altLang="zh-TW" baseline="-25000" dirty="0" smtClean="0"/>
              <a:t>i</a:t>
            </a:r>
            <a:r>
              <a:rPr lang="en-US" altLang="zh-TW" dirty="0" smtClean="0"/>
              <a:t> , we can say that three of them are all in the </a:t>
            </a:r>
            <a:r>
              <a:rPr lang="en-US" altLang="zh-TW" smtClean="0"/>
              <a:t>same color.</a:t>
            </a:r>
            <a:endParaRPr lang="zh-TW" alt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169</Words>
  <Application>Microsoft Office PowerPoint</Application>
  <PresentationFormat>如螢幕大小 (4:3)</PresentationFormat>
  <Paragraphs>15</Paragraphs>
  <Slides>3</Slides>
  <Notes>1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3</vt:i4>
      </vt:variant>
    </vt:vector>
  </HeadingPairs>
  <TitlesOfParts>
    <vt:vector size="4" baseType="lpstr">
      <vt:lpstr>Office 佈景主題</vt:lpstr>
      <vt:lpstr>Computing Theory - HW#1</vt:lpstr>
      <vt:lpstr>HW#1  Q2.</vt:lpstr>
      <vt:lpstr>投影片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HW#1</dc:title>
  <dc:creator>FOX</dc:creator>
  <cp:lastModifiedBy>vaio</cp:lastModifiedBy>
  <cp:revision>22</cp:revision>
  <dcterms:created xsi:type="dcterms:W3CDTF">2013-03-14T07:59:01Z</dcterms:created>
  <dcterms:modified xsi:type="dcterms:W3CDTF">2013-03-19T12:24:54Z</dcterms:modified>
</cp:coreProperties>
</file>