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  <p:sldMasterId id="2147483652" r:id="rId2"/>
    <p:sldMasterId id="2147483653" r:id="rId3"/>
    <p:sldMasterId id="2147483654" r:id="rId4"/>
    <p:sldMasterId id="2147483655" r:id="rId5"/>
    <p:sldMasterId id="2147483656" r:id="rId6"/>
    <p:sldMasterId id="2147483657" r:id="rId7"/>
    <p:sldMasterId id="2147483658" r:id="rId8"/>
    <p:sldMasterId id="2147483659" r:id="rId9"/>
    <p:sldMasterId id="2147483660" r:id="rId10"/>
  </p:sldMasterIdLst>
  <p:notesMasterIdLst>
    <p:notesMasterId r:id="rId29"/>
  </p:notesMasterIdLst>
  <p:handoutMasterIdLst>
    <p:handoutMasterId r:id="rId30"/>
  </p:handoutMasterIdLst>
  <p:sldIdLst>
    <p:sldId id="328" r:id="rId11"/>
    <p:sldId id="366" r:id="rId12"/>
    <p:sldId id="367" r:id="rId13"/>
    <p:sldId id="368" r:id="rId14"/>
    <p:sldId id="369" r:id="rId15"/>
    <p:sldId id="370" r:id="rId16"/>
    <p:sldId id="374" r:id="rId17"/>
    <p:sldId id="375" r:id="rId18"/>
    <p:sldId id="371" r:id="rId19"/>
    <p:sldId id="372" r:id="rId20"/>
    <p:sldId id="376" r:id="rId21"/>
    <p:sldId id="377" r:id="rId22"/>
    <p:sldId id="383" r:id="rId23"/>
    <p:sldId id="382" r:id="rId24"/>
    <p:sldId id="384" r:id="rId25"/>
    <p:sldId id="379" r:id="rId26"/>
    <p:sldId id="378" r:id="rId27"/>
    <p:sldId id="385" r:id="rId28"/>
  </p:sldIdLst>
  <p:sldSz cx="10080625" cy="7559675"/>
  <p:notesSz cx="6667500" cy="9801225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Sans WT" pitchFamily="16" charset="0"/>
        <a:ea typeface="ＭＳ Ｐゴシック" panose="020B0600070205080204" pitchFamily="34" charset="-128"/>
        <a:cs typeface="+mn-cs"/>
      </a:defRPr>
    </a:lvl1pPr>
    <a:lvl2pPr marL="431800" indent="-2159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Sans WT" pitchFamily="16" charset="0"/>
        <a:ea typeface="ＭＳ Ｐゴシック" panose="020B0600070205080204" pitchFamily="34" charset="-128"/>
        <a:cs typeface="+mn-cs"/>
      </a:defRPr>
    </a:lvl2pPr>
    <a:lvl3pPr marL="647700" indent="-2159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Sans WT" pitchFamily="16" charset="0"/>
        <a:ea typeface="ＭＳ Ｐゴシック" panose="020B0600070205080204" pitchFamily="34" charset="-128"/>
        <a:cs typeface="+mn-cs"/>
      </a:defRPr>
    </a:lvl3pPr>
    <a:lvl4pPr marL="863600" indent="-2159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Sans WT" pitchFamily="16" charset="0"/>
        <a:ea typeface="ＭＳ Ｐゴシック" panose="020B0600070205080204" pitchFamily="34" charset="-128"/>
        <a:cs typeface="+mn-cs"/>
      </a:defRPr>
    </a:lvl4pPr>
    <a:lvl5pPr marL="1079500" indent="-2159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onotype Sans WT" pitchFamily="16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Monotype Sans WT" pitchFamily="16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Monotype Sans WT" pitchFamily="16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Monotype Sans WT" pitchFamily="16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Monotype Sans WT" pitchFamily="16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40">
          <p15:clr>
            <a:srgbClr val="A4A3A4"/>
          </p15:clr>
        </p15:guide>
        <p15:guide id="2" pos="19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4"/>
    <p:restoredTop sz="94556"/>
  </p:normalViewPr>
  <p:slideViewPr>
    <p:cSldViewPr>
      <p:cViewPr varScale="1">
        <p:scale>
          <a:sx n="104" d="100"/>
          <a:sy n="104" d="100"/>
        </p:scale>
        <p:origin x="1616" y="192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40"/>
        <p:guide pos="19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30A3720-D04B-161E-25A1-1B3583C6DF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onotype Sans WT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F1A5BB-FA46-DF91-F6BC-82595465E6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6663" y="0"/>
            <a:ext cx="288925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onotype Sans WT" charset="0"/>
                <a:ea typeface="ＭＳ Ｐゴシック" charset="-128"/>
              </a:defRPr>
            </a:lvl1pPr>
          </a:lstStyle>
          <a:p>
            <a:pPr>
              <a:defRPr/>
            </a:pPr>
            <a:fld id="{D92C5260-89D9-5046-A7DE-D17E0AA8F771}" type="datetimeFigureOut">
              <a:rPr lang="en-US"/>
              <a:pPr>
                <a:defRPr/>
              </a:pPr>
              <a:t>3/20/24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F7EAEB-17EA-3AFD-BD3E-46AD352958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09100"/>
            <a:ext cx="2889250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onotype Sans WT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E67C-0355-5162-DD82-93584DB594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6663" y="9309100"/>
            <a:ext cx="2889250" cy="492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3D00772-D38D-AA43-BB5F-670A66AC4682}" type="slidenum">
              <a:rPr lang="en-US" altLang="en-TW"/>
              <a:pPr>
                <a:defRPr/>
              </a:pPr>
              <a:t>‹#›</a:t>
            </a:fld>
            <a:endParaRPr lang="en-US" altLang="en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0B37D7EB-53B1-2544-ECC4-4F30F3F651B7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635000" y="163513"/>
            <a:ext cx="2159000" cy="330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12750" eaLnBrk="1">
              <a:lnSpc>
                <a:spcPct val="98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652463" algn="l"/>
                <a:tab pos="1306513" algn="l"/>
                <a:tab pos="1958975" algn="l"/>
              </a:tabLst>
              <a:defRPr sz="1100">
                <a:solidFill>
                  <a:srgbClr val="000000"/>
                </a:solidFill>
                <a:latin typeface="Monotype Sans WT" pitchFamily="16" charset="0"/>
                <a:ea typeface="+mn-ea"/>
              </a:defRPr>
            </a:lvl1pPr>
          </a:lstStyle>
          <a:p>
            <a:pPr>
              <a:defRPr/>
            </a:pPr>
            <a:endParaRPr lang="en-GB" altLang="zh-TW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B84C4716-F9A9-C45A-616B-58AB26949DE9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73500" y="163513"/>
            <a:ext cx="2159000" cy="330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12750" eaLnBrk="1">
              <a:lnSpc>
                <a:spcPct val="98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652463" algn="l"/>
                <a:tab pos="1306513" algn="l"/>
                <a:tab pos="1958975" algn="l"/>
              </a:tabLst>
              <a:defRPr sz="1100">
                <a:solidFill>
                  <a:srgbClr val="000000"/>
                </a:solidFill>
                <a:latin typeface="Monotype Sans WT" pitchFamily="16" charset="0"/>
                <a:ea typeface="+mn-ea"/>
              </a:defRPr>
            </a:lvl1pPr>
          </a:lstStyle>
          <a:p>
            <a:pPr>
              <a:defRPr/>
            </a:pPr>
            <a:endParaRPr lang="en-GB" altLang="zh-TW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5B5CAE0-029B-B56C-1297-ADB7B70F09AF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635000" y="9305925"/>
            <a:ext cx="2159000" cy="330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12750" eaLnBrk="1">
              <a:lnSpc>
                <a:spcPct val="98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652463" algn="l"/>
                <a:tab pos="1306513" algn="l"/>
                <a:tab pos="1958975" algn="l"/>
              </a:tabLst>
              <a:defRPr sz="1100">
                <a:solidFill>
                  <a:srgbClr val="000000"/>
                </a:solidFill>
                <a:latin typeface="Monotype Sans WT" pitchFamily="16" charset="0"/>
                <a:ea typeface="+mn-ea"/>
              </a:defRPr>
            </a:lvl1pPr>
          </a:lstStyle>
          <a:p>
            <a:pPr>
              <a:defRPr/>
            </a:pPr>
            <a:endParaRPr lang="en-GB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12ADF07-615C-18C7-AB6A-7521106402E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73500" y="9305925"/>
            <a:ext cx="2159000" cy="330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12750" eaLnBrk="1">
              <a:lnSpc>
                <a:spcPct val="98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2463" algn="l"/>
                <a:tab pos="1306513" algn="l"/>
                <a:tab pos="1958975" algn="l"/>
              </a:tabLst>
              <a:defRPr sz="1100">
                <a:solidFill>
                  <a:srgbClr val="000000"/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E1E93466-5465-4F4A-BD82-BE843B6E2F19}" type="slidenum">
              <a:rPr lang="zh-TW" altLang="en-GB"/>
              <a:pPr>
                <a:defRPr/>
              </a:pPr>
              <a:t>‹#›</a:t>
            </a:fld>
            <a:endParaRPr lang="en-GB" altLang="zh-TW"/>
          </a:p>
        </p:txBody>
      </p:sp>
      <p:sp>
        <p:nvSpPr>
          <p:cNvPr id="123910" name="Rectangle 5">
            <a:extLst>
              <a:ext uri="{FF2B5EF4-FFF2-40B4-BE49-F238E27FC236}">
                <a16:creationId xmlns:a16="http://schemas.microsoft.com/office/drawing/2014/main" id="{CA0E85C4-7D53-E9ED-AC68-2A128F948C8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71563" y="941388"/>
            <a:ext cx="45212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7FB2628-6CFE-C433-4A86-0C5BBB6444F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1031875" y="4662488"/>
            <a:ext cx="4606925" cy="37639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TW" altLang="en-U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umimoji="1" sz="1200" kern="1200">
        <a:solidFill>
          <a:srgbClr val="000000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umimoji="1" sz="1200" kern="1200">
        <a:solidFill>
          <a:srgbClr val="000000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umimoji="1" sz="1200" kern="1200">
        <a:solidFill>
          <a:srgbClr val="000000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umimoji="1" sz="1200" kern="1200">
        <a:solidFill>
          <a:srgbClr val="000000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umimoji="1" sz="1200" kern="1200">
        <a:solidFill>
          <a:srgbClr val="000000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>
            <a:extLst>
              <a:ext uri="{FF2B5EF4-FFF2-40B4-BE49-F238E27FC236}">
                <a16:creationId xmlns:a16="http://schemas.microsoft.com/office/drawing/2014/main" id="{20949DB1-4BD2-A370-20F1-669F469E43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26978" name="Notes Placeholder 2">
            <a:extLst>
              <a:ext uri="{FF2B5EF4-FFF2-40B4-BE49-F238E27FC236}">
                <a16:creationId xmlns:a16="http://schemas.microsoft.com/office/drawing/2014/main" id="{F47A2B68-90CA-383E-070F-7DD7CC8B4C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/>
          </a:p>
        </p:txBody>
      </p:sp>
      <p:sp>
        <p:nvSpPr>
          <p:cNvPr id="126979" name="Slide Number Placeholder 3">
            <a:extLst>
              <a:ext uri="{FF2B5EF4-FFF2-40B4-BE49-F238E27FC236}">
                <a16:creationId xmlns:a16="http://schemas.microsoft.com/office/drawing/2014/main" id="{6408EF0B-FC29-BB5F-5DFB-0B3108E2B1E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12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2463" algn="l"/>
                <a:tab pos="1306513" algn="l"/>
                <a:tab pos="1958975" algn="l"/>
              </a:tabLst>
              <a:defRPr kumimoji="1" sz="12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412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2463" algn="l"/>
                <a:tab pos="1306513" algn="l"/>
                <a:tab pos="1958975" algn="l"/>
              </a:tabLst>
              <a:defRPr kumimoji="1" sz="12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412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2463" algn="l"/>
                <a:tab pos="1306513" algn="l"/>
                <a:tab pos="1958975" algn="l"/>
              </a:tabLst>
              <a:defRPr kumimoji="1" sz="12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412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2463" algn="l"/>
                <a:tab pos="1306513" algn="l"/>
                <a:tab pos="1958975" algn="l"/>
              </a:tabLst>
              <a:defRPr kumimoji="1" sz="12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412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2463" algn="l"/>
                <a:tab pos="1306513" algn="l"/>
                <a:tab pos="1958975" algn="l"/>
              </a:tabLst>
              <a:defRPr kumimoji="1" sz="12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4127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2463" algn="l"/>
                <a:tab pos="1306513" algn="l"/>
                <a:tab pos="1958975" algn="l"/>
              </a:tabLst>
              <a:defRPr kumimoji="1" sz="12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4127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2463" algn="l"/>
                <a:tab pos="1306513" algn="l"/>
                <a:tab pos="1958975" algn="l"/>
              </a:tabLst>
              <a:defRPr kumimoji="1" sz="12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4127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2463" algn="l"/>
                <a:tab pos="1306513" algn="l"/>
                <a:tab pos="1958975" algn="l"/>
              </a:tabLst>
              <a:defRPr kumimoji="1" sz="12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4127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2463" algn="l"/>
                <a:tab pos="1306513" algn="l"/>
                <a:tab pos="1958975" algn="l"/>
              </a:tabLst>
              <a:defRPr kumimoji="1" sz="12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itchFamily="2" charset="2"/>
              <a:buNone/>
            </a:pPr>
            <a:fld id="{79C5A323-6525-C847-AC4A-C267E71CF0CB}" type="slidenum">
              <a:rPr kumimoji="0" lang="zh-TW" altLang="en-GB" sz="1100" smtClean="0">
                <a:latin typeface="Monotype Sans WT" pitchFamily="16" charset="0"/>
              </a:rPr>
              <a:pPr>
                <a:spcBef>
                  <a:spcPct val="0"/>
                </a:spcBef>
                <a:buSzPct val="45000"/>
                <a:buFont typeface="Wingdings" pitchFamily="2" charset="2"/>
                <a:buNone/>
              </a:pPr>
              <a:t>1</a:t>
            </a:fld>
            <a:endParaRPr kumimoji="0" lang="en-GB" altLang="zh-TW" sz="1100">
              <a:latin typeface="Monotype Sans WT" pitchFamily="1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42A926-57A0-2B01-F9CC-83184373842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1358900"/>
            <a:ext cx="10080625" cy="354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82D3C4-93B8-9185-DF25-78BB13D70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9700"/>
            <a:ext cx="587375" cy="25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7542A7-BF59-681E-1116-BF0940BE2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75" y="1409700"/>
            <a:ext cx="9429750" cy="2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250885" name="Title Placeholder 2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TW" noProof="0"/>
              <a:t>Click to edit Master title style</a:t>
            </a:r>
          </a:p>
        </p:txBody>
      </p:sp>
      <p:sp>
        <p:nvSpPr>
          <p:cNvPr id="250886" name="Text Placeholder 1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zh-TW" noProof="0"/>
              <a:t>Click to edit Master subtitle style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E06A818-26B3-C5EA-22F3-ADEE915231C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504825" y="6884988"/>
            <a:ext cx="2351088" cy="5238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6A7FED5-0673-3F0A-DD70-7C212EAD566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444875" y="6884988"/>
            <a:ext cx="3190875" cy="5238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4DF4DB7-C598-D9C9-449F-762364B84E1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7224713" y="6884988"/>
            <a:ext cx="2352675" cy="52387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E28232E-7835-7143-A952-CD0442266CA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31317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9C5889-0CDE-CB1D-DE78-A92A0875032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28971B-DE15-18C8-0A93-2E6165019B3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03F81B-F725-8AA6-E98A-5F0DCDE2A37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99EF5-7635-F34C-992F-A5FDE9DE27B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450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E4FA01-42F9-AAF3-0F11-7B6444CE3C9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90A6FD-9780-4B03-2347-A4B028BB221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BA03FA-205E-F696-561C-D51B36DCFC1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6FDC0-65EF-354B-BB3D-A3B72E680B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03034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275" y="1763713"/>
            <a:ext cx="4418013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6688" y="1763713"/>
            <a:ext cx="4418012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120253A-8511-47E3-E268-373849FC864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8841DEE-E00E-5139-7AC1-02C7EB6CE02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6B562D2-A662-22D5-BC6D-0E57AD6F32E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9C639-AD0A-CD4E-B479-9382FF0649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47973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E329941-4667-6B5E-C74D-52FAB9A3354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6C5E8DA-D2CE-E286-F4B4-7EF3E6EC3AF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29D273F2-87E5-281E-0DE0-F07766A2974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F21C5-D67D-C043-B39F-67BFC81E829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3533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B4C5E94-B322-016C-700C-833091D44D6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B823C49-1B1E-195C-B91A-5E0D8D8C259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F82BD1-E478-B065-BB16-05457043E1D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61C88-35B4-D549-8C8A-82CB454974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142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2C5A37C-CFB5-A8BD-C86E-B8EEC0A7D76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E4FCE64-CD06-2C79-0F13-54D35C44534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D87E816-0C4A-82DB-9DF6-C5D7BBD5AAF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459D6-5F13-FD4F-9B09-3178ED89E6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5162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8581E62-8049-007B-A57B-0F819D2084D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9F5CDDB-F9B8-0F6C-F417-3BC8D8D74EC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3946E9C-AE19-81F6-8CCE-0BB852B8A64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40E88-3C79-1C4A-A9D7-063EE65442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3745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F13EE72-4560-6005-3E67-C0EC70BA718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A27084A-2966-DE6B-690B-F09DF75CA4B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C105AE8-BAB1-C1D3-127B-5D8EA9A32A0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68402-C740-BF46-A652-F3EA1F6329B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2837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409944-8569-90A4-0A81-2A6DCE27AFF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4DD7E-3AD3-B4E6-84DE-40F0231DAEB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24F1B3-D6BA-53DF-2C8C-62F3379686F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1E32E-1F1D-B64D-B387-53257D6FD45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488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6800" y="252413"/>
            <a:ext cx="2247900" cy="6500812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13" y="252413"/>
            <a:ext cx="6592887" cy="6500812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BB7213-60C2-DEB0-D244-8B522FC1A29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A0FB2C-0457-680F-5677-924BF3984CA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346661-EF0B-F568-8085-53280EE920C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A9D7E-1003-C544-9DFD-8048E223053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48131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3CC2A681-EF42-4A3D-3490-85B2E2A3F9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BC62F60-E260-5D53-EABB-94AFFE09B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7B69D860-5183-28D9-8DF5-B79EE43A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7931F-4922-9A47-83BC-8EC313E2AB1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4410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A4E93460-5853-B42E-6197-946F707575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F2FA598-1FF9-4ECA-C4EB-57F499AB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084CA05C-F2D5-7B63-DD5C-ED37E4D4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0BE8E-9ED8-2A49-A419-186FB80BE0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25531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BA012299-412A-5AFA-CBC8-D192B968EB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EA9ACE6-6C6B-BC6A-9F69-90C96787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F7C89EAE-02E1-86A2-00F6-2B84EE963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5764F-DF1D-3C46-AD55-D411A21D6F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47264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275" y="1763713"/>
            <a:ext cx="4418013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6688" y="1763713"/>
            <a:ext cx="4418012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C472237E-A87D-ADC9-592A-3B3483A297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126BB05-0D0A-FE46-FF00-D203C34F8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A9811709-D2A1-3859-1785-12D6F6C5E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B007C-A413-2C4F-A307-A8F3A8EC985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3307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384AC599-BACE-5922-5AC3-CC9AA5A9B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EA201281-B388-F8E7-5DE6-0711E466D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B5973E1A-D220-2984-B88E-19BB6393B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E7E9C-B925-5842-AF72-4F96D9B8283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73117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48FC4A97-2F32-C861-9D74-D98C5BA89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F9CD0403-1263-8C82-26E3-AFF48914B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26B65E3A-69CC-A836-1039-85265421C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26733-ABF7-AC4C-BF70-94BAA805AA5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24014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92980A1D-4F2E-19C8-1DAF-7A2875947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7A0AE0-1ED7-BD9B-B862-EF580BA6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C63C64DA-E05A-35FB-42B3-117E1B1F7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7433A-10DF-A549-883A-A15251E9B18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6715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2E0300FF-2D35-49EA-612E-86CE8B8D8B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8D24FDB-B0D6-DC6A-6841-C2D19DEB1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70286E8C-92DE-CE59-E447-1ED261BC3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C7D6C-571B-EA4E-93C3-4FFFFC9BDA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26989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71D46114-0721-D53D-648D-7AFB866290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7E1561D-4D70-2D2C-2E39-45DACC7BE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8248BD36-3E3B-D4F6-5C5D-C30AD4FB4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C95E9-8F5D-DD45-AB57-B37FB1826E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21848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308552EA-5509-C726-D133-20C2D0A425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9AAC873-4582-D75F-E584-93885F962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B49B09D0-02F5-1CFC-6F01-6E0EE2F33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5DBB0-3420-AE46-BF44-1FE5811E261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853269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6800" y="252413"/>
            <a:ext cx="2247900" cy="6500812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13" y="252413"/>
            <a:ext cx="6592887" cy="6500812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F393A4ED-33D9-7ED9-53E5-53DB621BB7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91F7A6A-C53D-4EAF-98AB-1584FD365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4703B3F4-85E6-3D73-6706-47F464D37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23F0F-44D2-D04D-8425-E099D949F8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90913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27">
            <a:extLst>
              <a:ext uri="{FF2B5EF4-FFF2-40B4-BE49-F238E27FC236}">
                <a16:creationId xmlns:a16="http://schemas.microsoft.com/office/drawing/2014/main" id="{D19CF588-26D6-D15F-D358-4B655A892D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16">
            <a:extLst>
              <a:ext uri="{FF2B5EF4-FFF2-40B4-BE49-F238E27FC236}">
                <a16:creationId xmlns:a16="http://schemas.microsoft.com/office/drawing/2014/main" id="{EE54F320-D9A0-A998-4607-E6D2B7326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28">
            <a:extLst>
              <a:ext uri="{FF2B5EF4-FFF2-40B4-BE49-F238E27FC236}">
                <a16:creationId xmlns:a16="http://schemas.microsoft.com/office/drawing/2014/main" id="{094C5004-10D5-DE0B-53B1-10AD74BF1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08A88-79A5-D54F-B9F3-D9C318BB77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487029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27">
            <a:extLst>
              <a:ext uri="{FF2B5EF4-FFF2-40B4-BE49-F238E27FC236}">
                <a16:creationId xmlns:a16="http://schemas.microsoft.com/office/drawing/2014/main" id="{B155A952-0CAD-C693-8950-3325C43568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16">
            <a:extLst>
              <a:ext uri="{FF2B5EF4-FFF2-40B4-BE49-F238E27FC236}">
                <a16:creationId xmlns:a16="http://schemas.microsoft.com/office/drawing/2014/main" id="{E6EA5EE9-A047-BAC3-DCC0-00F2EA2B9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28">
            <a:extLst>
              <a:ext uri="{FF2B5EF4-FFF2-40B4-BE49-F238E27FC236}">
                <a16:creationId xmlns:a16="http://schemas.microsoft.com/office/drawing/2014/main" id="{3C36AF62-15F7-D274-B25B-40A7C654F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1DE49-2BE7-2143-8667-D9A1D832D64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89662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27">
            <a:extLst>
              <a:ext uri="{FF2B5EF4-FFF2-40B4-BE49-F238E27FC236}">
                <a16:creationId xmlns:a16="http://schemas.microsoft.com/office/drawing/2014/main" id="{AEE09F88-D88A-834B-57AE-729DB6AFE8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16">
            <a:extLst>
              <a:ext uri="{FF2B5EF4-FFF2-40B4-BE49-F238E27FC236}">
                <a16:creationId xmlns:a16="http://schemas.microsoft.com/office/drawing/2014/main" id="{ABF6814F-0646-14EB-A14D-B6ADDEB4D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28">
            <a:extLst>
              <a:ext uri="{FF2B5EF4-FFF2-40B4-BE49-F238E27FC236}">
                <a16:creationId xmlns:a16="http://schemas.microsoft.com/office/drawing/2014/main" id="{D85C3FF2-B7CB-800A-574A-40338067B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64FEF-268C-484B-B8AB-5FF26731779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56315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275" y="1763713"/>
            <a:ext cx="4418013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6688" y="1763713"/>
            <a:ext cx="4418012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27">
            <a:extLst>
              <a:ext uri="{FF2B5EF4-FFF2-40B4-BE49-F238E27FC236}">
                <a16:creationId xmlns:a16="http://schemas.microsoft.com/office/drawing/2014/main" id="{5EC4C2D3-D447-BC6F-0E1E-327E0DFA3C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Footer Placeholder 16">
            <a:extLst>
              <a:ext uri="{FF2B5EF4-FFF2-40B4-BE49-F238E27FC236}">
                <a16:creationId xmlns:a16="http://schemas.microsoft.com/office/drawing/2014/main" id="{5DB86BDD-1246-7C46-29DF-F2BE00C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28">
            <a:extLst>
              <a:ext uri="{FF2B5EF4-FFF2-40B4-BE49-F238E27FC236}">
                <a16:creationId xmlns:a16="http://schemas.microsoft.com/office/drawing/2014/main" id="{F3DC1B4D-C280-1C65-5D0F-36A2540C5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36B7B-D731-4F44-BB7C-B688C0BC52F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726155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27">
            <a:extLst>
              <a:ext uri="{FF2B5EF4-FFF2-40B4-BE49-F238E27FC236}">
                <a16:creationId xmlns:a16="http://schemas.microsoft.com/office/drawing/2014/main" id="{B61F71DF-8EF5-AC7C-FA87-535D3D0994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8" name="Footer Placeholder 16">
            <a:extLst>
              <a:ext uri="{FF2B5EF4-FFF2-40B4-BE49-F238E27FC236}">
                <a16:creationId xmlns:a16="http://schemas.microsoft.com/office/drawing/2014/main" id="{D1BDBA1D-8763-A8FD-8D9B-FB7FEDD57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28">
            <a:extLst>
              <a:ext uri="{FF2B5EF4-FFF2-40B4-BE49-F238E27FC236}">
                <a16:creationId xmlns:a16="http://schemas.microsoft.com/office/drawing/2014/main" id="{C874654B-40F4-94B9-D022-5D659D3D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5740F-D672-2941-B042-1F7AA117ACF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01089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27">
            <a:extLst>
              <a:ext uri="{FF2B5EF4-FFF2-40B4-BE49-F238E27FC236}">
                <a16:creationId xmlns:a16="http://schemas.microsoft.com/office/drawing/2014/main" id="{5334BE1B-CE66-9303-4961-E2BFDB0C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4" name="Footer Placeholder 16">
            <a:extLst>
              <a:ext uri="{FF2B5EF4-FFF2-40B4-BE49-F238E27FC236}">
                <a16:creationId xmlns:a16="http://schemas.microsoft.com/office/drawing/2014/main" id="{CA4FE029-1925-5044-DC12-DE63C1861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28">
            <a:extLst>
              <a:ext uri="{FF2B5EF4-FFF2-40B4-BE49-F238E27FC236}">
                <a16:creationId xmlns:a16="http://schemas.microsoft.com/office/drawing/2014/main" id="{F6E8BBCD-EDC8-FA92-4F8E-B6B2FAC01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92632-97F2-A24C-B936-AD06E934A7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893908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7">
            <a:extLst>
              <a:ext uri="{FF2B5EF4-FFF2-40B4-BE49-F238E27FC236}">
                <a16:creationId xmlns:a16="http://schemas.microsoft.com/office/drawing/2014/main" id="{3D4968D9-3258-3E4B-9264-8BB5FF3CA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3" name="Footer Placeholder 16">
            <a:extLst>
              <a:ext uri="{FF2B5EF4-FFF2-40B4-BE49-F238E27FC236}">
                <a16:creationId xmlns:a16="http://schemas.microsoft.com/office/drawing/2014/main" id="{B4CD42A9-5960-DCD6-115E-1E9623D92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28">
            <a:extLst>
              <a:ext uri="{FF2B5EF4-FFF2-40B4-BE49-F238E27FC236}">
                <a16:creationId xmlns:a16="http://schemas.microsoft.com/office/drawing/2014/main" id="{2A02F294-F721-4B37-2062-3FF1DEB3F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50319-608D-1241-B779-172649E9159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91498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27">
            <a:extLst>
              <a:ext uri="{FF2B5EF4-FFF2-40B4-BE49-F238E27FC236}">
                <a16:creationId xmlns:a16="http://schemas.microsoft.com/office/drawing/2014/main" id="{FF59F0EA-49DA-8B73-205C-0F22FD24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Footer Placeholder 16">
            <a:extLst>
              <a:ext uri="{FF2B5EF4-FFF2-40B4-BE49-F238E27FC236}">
                <a16:creationId xmlns:a16="http://schemas.microsoft.com/office/drawing/2014/main" id="{4E365F2A-06C5-44E5-1063-D43EAD3C2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28">
            <a:extLst>
              <a:ext uri="{FF2B5EF4-FFF2-40B4-BE49-F238E27FC236}">
                <a16:creationId xmlns:a16="http://schemas.microsoft.com/office/drawing/2014/main" id="{1383F45D-FFD3-B1D3-DE25-1B963BCDE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853D7-6FD4-7A4C-A70A-8D14C05904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77946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27">
            <a:extLst>
              <a:ext uri="{FF2B5EF4-FFF2-40B4-BE49-F238E27FC236}">
                <a16:creationId xmlns:a16="http://schemas.microsoft.com/office/drawing/2014/main" id="{1CC3C971-05CB-BB70-51B9-067A24A1D1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Footer Placeholder 16">
            <a:extLst>
              <a:ext uri="{FF2B5EF4-FFF2-40B4-BE49-F238E27FC236}">
                <a16:creationId xmlns:a16="http://schemas.microsoft.com/office/drawing/2014/main" id="{9557116E-4F7F-BEE4-9694-0664F97F0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28">
            <a:extLst>
              <a:ext uri="{FF2B5EF4-FFF2-40B4-BE49-F238E27FC236}">
                <a16:creationId xmlns:a16="http://schemas.microsoft.com/office/drawing/2014/main" id="{22759187-CFAC-D024-068E-C568CEA5C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E48E2-E05D-4A49-B8C4-DC14CF433BE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638127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27">
            <a:extLst>
              <a:ext uri="{FF2B5EF4-FFF2-40B4-BE49-F238E27FC236}">
                <a16:creationId xmlns:a16="http://schemas.microsoft.com/office/drawing/2014/main" id="{CC8000CA-A3FE-262F-F964-CB19DB95A1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16">
            <a:extLst>
              <a:ext uri="{FF2B5EF4-FFF2-40B4-BE49-F238E27FC236}">
                <a16:creationId xmlns:a16="http://schemas.microsoft.com/office/drawing/2014/main" id="{4D76489E-3327-E58C-035F-A50C586B4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28">
            <a:extLst>
              <a:ext uri="{FF2B5EF4-FFF2-40B4-BE49-F238E27FC236}">
                <a16:creationId xmlns:a16="http://schemas.microsoft.com/office/drawing/2014/main" id="{C98DD104-6EBD-1DC2-25ED-8EEED9E04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D36CC-6629-C34D-B5C4-826F84835C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7272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6800" y="252413"/>
            <a:ext cx="2247900" cy="6500812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13" y="252413"/>
            <a:ext cx="6592887" cy="6500812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27">
            <a:extLst>
              <a:ext uri="{FF2B5EF4-FFF2-40B4-BE49-F238E27FC236}">
                <a16:creationId xmlns:a16="http://schemas.microsoft.com/office/drawing/2014/main" id="{7527B1F8-1AF4-284D-1506-D79D4030ED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16">
            <a:extLst>
              <a:ext uri="{FF2B5EF4-FFF2-40B4-BE49-F238E27FC236}">
                <a16:creationId xmlns:a16="http://schemas.microsoft.com/office/drawing/2014/main" id="{16C55A7E-A16F-5BFC-0AC0-231D62D56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28">
            <a:extLst>
              <a:ext uri="{FF2B5EF4-FFF2-40B4-BE49-F238E27FC236}">
                <a16:creationId xmlns:a16="http://schemas.microsoft.com/office/drawing/2014/main" id="{FE7B7644-2036-EC93-D61C-7E1782998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B41F6-D98F-AE42-AC4E-AC795B8A041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59157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1D8B6137-7BDF-B212-382D-275EF114C8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2">
            <a:extLst>
              <a:ext uri="{FF2B5EF4-FFF2-40B4-BE49-F238E27FC236}">
                <a16:creationId xmlns:a16="http://schemas.microsoft.com/office/drawing/2014/main" id="{623BD6CF-491D-DA67-4DA9-E352EC0F0C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EE755-6920-264A-AE0E-8BE3981A471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A8682326-5EB3-3F62-1956-480C8A40BCF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822422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D82E8F6E-7619-10CD-4C7F-BCDB8F67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2">
            <a:extLst>
              <a:ext uri="{FF2B5EF4-FFF2-40B4-BE49-F238E27FC236}">
                <a16:creationId xmlns:a16="http://schemas.microsoft.com/office/drawing/2014/main" id="{77E4052B-C570-564E-C2FB-BD3461A7EF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0AC01-E44D-8A4F-A756-69C5966A50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5AAD5CC1-7CCE-228C-F8C1-5FE0E09D8A6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53659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C1BC1306-5591-DE85-6EB9-FA607BFE26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2">
            <a:extLst>
              <a:ext uri="{FF2B5EF4-FFF2-40B4-BE49-F238E27FC236}">
                <a16:creationId xmlns:a16="http://schemas.microsoft.com/office/drawing/2014/main" id="{A779263C-7E3D-8786-58DA-ACDD642D43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5CA3A-1704-FC43-8A06-07DE80D9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04DA9CD2-E636-1639-2DFA-3F57A6CD124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79654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275" y="1763713"/>
            <a:ext cx="4418013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6688" y="1763713"/>
            <a:ext cx="4418012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11">
            <a:extLst>
              <a:ext uri="{FF2B5EF4-FFF2-40B4-BE49-F238E27FC236}">
                <a16:creationId xmlns:a16="http://schemas.microsoft.com/office/drawing/2014/main" id="{45E3316A-EBF8-8791-F466-2754C7EE93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0F020A4D-C442-BCD1-AF09-94E68E0103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CB0F4-47CD-D54E-9C27-EC19957F95F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A6FA3296-F73E-1765-BFDD-1B0E98B274F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36741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72C5BE4E-6CB4-7E96-A601-49E8FEBE41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8" name="Slide Number Placeholder 12">
            <a:extLst>
              <a:ext uri="{FF2B5EF4-FFF2-40B4-BE49-F238E27FC236}">
                <a16:creationId xmlns:a16="http://schemas.microsoft.com/office/drawing/2014/main" id="{0BF36C50-6B76-64FB-3065-31F169D76C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658EC-9B2C-DB47-9BA6-05085AD4DA4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2630AF92-E60C-C3BC-8CCA-020C31D43FB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416095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69156897-7D4F-A1EC-BB9C-CC39D6BEF5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4" name="Slide Number Placeholder 12">
            <a:extLst>
              <a:ext uri="{FF2B5EF4-FFF2-40B4-BE49-F238E27FC236}">
                <a16:creationId xmlns:a16="http://schemas.microsoft.com/office/drawing/2014/main" id="{219C34BA-1BF0-C620-5EB5-0443ABE5D1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3F0EA-F649-104A-9600-08D1B12140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4105B05F-679A-EF4A-EE9C-84AB7B27CF4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140350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9C9387C4-BDFE-1B8C-AB27-408783AF07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E85BFCA2-7E39-2D7C-ECB9-7EE4516106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8CA03-9066-E445-8F9C-DBA1FFA8688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08F50658-168D-D09C-F890-931B6DC3FF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34355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11">
            <a:extLst>
              <a:ext uri="{FF2B5EF4-FFF2-40B4-BE49-F238E27FC236}">
                <a16:creationId xmlns:a16="http://schemas.microsoft.com/office/drawing/2014/main" id="{E93EF70A-79D3-4F76-31EB-BDBA48CE47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E7C7B83D-D0CA-538C-A24F-53FCE31C3F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5F172-3DC3-4346-87E7-E8F9182FD3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23CF8DF1-0730-4778-9866-BC10C728CC7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69613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11">
            <a:extLst>
              <a:ext uri="{FF2B5EF4-FFF2-40B4-BE49-F238E27FC236}">
                <a16:creationId xmlns:a16="http://schemas.microsoft.com/office/drawing/2014/main" id="{187D8D23-81AE-82A6-14FF-671D865826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81536767-4F3A-7ED7-45B7-44467A246F9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A28CA3-5FFB-1249-AB92-EB722DCFA8F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C2CF549C-A70A-F3C7-7259-3544415FE5E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40158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56399E6A-0C27-B6FD-863E-AFEF5FB259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2">
            <a:extLst>
              <a:ext uri="{FF2B5EF4-FFF2-40B4-BE49-F238E27FC236}">
                <a16:creationId xmlns:a16="http://schemas.microsoft.com/office/drawing/2014/main" id="{7F400CF5-20EF-F935-1196-E680FB5992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86CDC-55B7-F54B-8404-C2A3F87DD46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A8A75860-B131-6CE0-7277-1E3579AA908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277956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6800" y="252413"/>
            <a:ext cx="2247900" cy="6500812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13" y="252413"/>
            <a:ext cx="6592887" cy="6500812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E6C73EE9-40D8-118F-BC06-8523C4E347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2">
            <a:extLst>
              <a:ext uri="{FF2B5EF4-FFF2-40B4-BE49-F238E27FC236}">
                <a16:creationId xmlns:a16="http://schemas.microsoft.com/office/drawing/2014/main" id="{344D2731-1549-8A2B-3F34-2AC537B440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F4022-0B05-A94C-A15A-8D01D5C74B2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B2746284-22EE-1522-12D0-4E572285815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452610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7">
            <a:extLst>
              <a:ext uri="{FF2B5EF4-FFF2-40B4-BE49-F238E27FC236}">
                <a16:creationId xmlns:a16="http://schemas.microsoft.com/office/drawing/2014/main" id="{C2595C60-1EA1-BFED-892D-BF27D2B42A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4E4ECC88-A87B-751E-2D83-AC7EB3037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A019F-F630-C847-9CCE-519289BA627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E8433B2C-4B92-B234-4D2F-8988C57D908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762543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7">
            <a:extLst>
              <a:ext uri="{FF2B5EF4-FFF2-40B4-BE49-F238E27FC236}">
                <a16:creationId xmlns:a16="http://schemas.microsoft.com/office/drawing/2014/main" id="{0A5B3433-6EB3-9E1D-F2EB-4CE4C51F7E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4482ED81-8D0B-B7CC-9381-D8D52A1267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04CDD-5886-6641-9E50-87079919293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DE0169AB-271C-CC89-3C36-C39AE6AD78F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13864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7">
            <a:extLst>
              <a:ext uri="{FF2B5EF4-FFF2-40B4-BE49-F238E27FC236}">
                <a16:creationId xmlns:a16="http://schemas.microsoft.com/office/drawing/2014/main" id="{6B9123E1-2B97-12A7-175A-981203E28F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95EC16F3-E295-B9E7-B387-9B71357F1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B4E9E-1D71-A048-999E-C17E2729BE0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31D8B68E-9A67-1139-B9FF-126E935F8C7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8313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275" y="1763713"/>
            <a:ext cx="4418013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6688" y="1763713"/>
            <a:ext cx="4418012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D8FEEAD0-CFC5-E344-1871-4FEA84EB0E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011A0F54-7C5C-60F1-97B7-1E60AB5AB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69E64-5F1B-F14B-9F01-8C3FDAB2E9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38DB7D80-F714-C3FC-9DD7-58B6AE78BBA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457920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F1EBD4B0-8BD2-7281-2B8B-A6F4A2E42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867E2C6-990C-5A35-7F39-8BE4CDB1E8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3AA2F-618C-B847-AB65-D97F7524AB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Footer Placeholder 11">
            <a:extLst>
              <a:ext uri="{FF2B5EF4-FFF2-40B4-BE49-F238E27FC236}">
                <a16:creationId xmlns:a16="http://schemas.microsoft.com/office/drawing/2014/main" id="{65BDB65B-BC6F-18E8-F575-9EB76B0087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946554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D79B16E2-C976-2595-A977-9613E62D66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D6C88557-C1C0-662B-184E-1E31DF4719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8F140-4FB4-B841-910E-2BC7CC4457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5" name="Footer Placeholder 11">
            <a:extLst>
              <a:ext uri="{FF2B5EF4-FFF2-40B4-BE49-F238E27FC236}">
                <a16:creationId xmlns:a16="http://schemas.microsoft.com/office/drawing/2014/main" id="{3F922F3B-C103-C24F-3BD7-F4D346EB197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063064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7">
            <a:extLst>
              <a:ext uri="{FF2B5EF4-FFF2-40B4-BE49-F238E27FC236}">
                <a16:creationId xmlns:a16="http://schemas.microsoft.com/office/drawing/2014/main" id="{62FF5FDF-5CDB-BD0A-58AE-09BBF99BC6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3" name="Slide Number Placeholder 9">
            <a:extLst>
              <a:ext uri="{FF2B5EF4-FFF2-40B4-BE49-F238E27FC236}">
                <a16:creationId xmlns:a16="http://schemas.microsoft.com/office/drawing/2014/main" id="{FB5EF0FB-20AB-8025-EAEF-E5A2241B29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E9903-6B63-3A4F-87C6-008703040DE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AC085B76-CE26-D586-F4EB-505090BBE97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222811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5339552E-B852-BB70-1D5B-7E837F972C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AF71E5DF-A08C-1AEC-3497-D8C7D947D4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8D257-A7BE-2E4B-8E61-829E376D485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239918E1-D7BF-4DE4-4476-AF1F909B29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18054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8A8F49F0-34A7-46EC-4DFF-C46012C856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40EFD921-4223-38D9-5475-1654D56C68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82658-591F-7149-8EA3-0BF349EF620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46A90C5A-C6D7-C211-1CB7-C1D656F92C9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349077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7">
            <a:extLst>
              <a:ext uri="{FF2B5EF4-FFF2-40B4-BE49-F238E27FC236}">
                <a16:creationId xmlns:a16="http://schemas.microsoft.com/office/drawing/2014/main" id="{DC2E76F9-F19C-06DE-88EF-A59AF430D7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6EA2F11E-5358-C4F7-937E-9744D8CDB5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7B309-87F0-964A-9083-1FECBA21422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1E6A2020-E32A-0077-755C-4A0ABF7902E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289666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6800" y="252413"/>
            <a:ext cx="2247900" cy="6500812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13" y="252413"/>
            <a:ext cx="6592887" cy="6500812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7">
            <a:extLst>
              <a:ext uri="{FF2B5EF4-FFF2-40B4-BE49-F238E27FC236}">
                <a16:creationId xmlns:a16="http://schemas.microsoft.com/office/drawing/2014/main" id="{E7D3FBD6-6F30-2E2B-7588-1A3D4EDEE7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22509001-6864-9ADD-F31E-0AF800DB8F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5FAFA-6CD5-E84B-A9F1-5AD98FA57D7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7045903C-85A0-9A0F-D73D-DA35518BA8D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84170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1624FDAE-4936-45B2-F4BB-BF1BB6BBD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1">
            <a:extLst>
              <a:ext uri="{FF2B5EF4-FFF2-40B4-BE49-F238E27FC236}">
                <a16:creationId xmlns:a16="http://schemas.microsoft.com/office/drawing/2014/main" id="{F2AFCBB7-1AFF-AA70-6B28-658F7F0FFF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90F16-67FF-C643-B750-01EEFD89F1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D028DB6F-1EAC-75BD-D76E-6475246F5B1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283647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49EB8C9F-8562-5628-38F8-0FF2FA3D61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1">
            <a:extLst>
              <a:ext uri="{FF2B5EF4-FFF2-40B4-BE49-F238E27FC236}">
                <a16:creationId xmlns:a16="http://schemas.microsoft.com/office/drawing/2014/main" id="{E8C2F04F-10AA-5563-A01D-12B301CE9A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2F185-20A4-0D4B-AD31-C418D44B54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374F9E38-87DD-6238-A669-F7409C9E665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386294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8AE8DD04-1872-FB83-E3FB-472DD9EFF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1">
            <a:extLst>
              <a:ext uri="{FF2B5EF4-FFF2-40B4-BE49-F238E27FC236}">
                <a16:creationId xmlns:a16="http://schemas.microsoft.com/office/drawing/2014/main" id="{F070F69C-A471-A537-5426-55924F4B9E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C7E97-42EC-4649-80C0-220D605DEA7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99DF9E36-C4BD-A77C-8139-3054D0DE63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867705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275" y="1763713"/>
            <a:ext cx="4418013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6688" y="1763713"/>
            <a:ext cx="4418012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38177745-D125-F6DC-7C0F-ABEBF2B277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4D030A45-6F62-B11B-7A5C-BC53397AE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8AF2A-DB60-B940-A94E-F69FF103AA4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AB3B9370-E39E-0C99-30E1-487030051A5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758191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C78266-6469-851C-F6C3-E58E0DDE51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1B4DB15-826F-E1D9-5C2E-618C3EB10A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9EE17-50B9-FA45-ABE5-09E6C20C62D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9D88E2B0-3B99-DF6E-3E8A-033CB2D4C3C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96384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2DF9354A-D75A-4E14-BAE4-85CED537F9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4" name="Slide Number Placeholder 11">
            <a:extLst>
              <a:ext uri="{FF2B5EF4-FFF2-40B4-BE49-F238E27FC236}">
                <a16:creationId xmlns:a16="http://schemas.microsoft.com/office/drawing/2014/main" id="{9894EFEA-2803-8D47-F9E9-B7FF638BAF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70B2EC-4B0D-384E-9337-9249041ECEF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FDED367D-A185-0416-C0A3-03B5A6A327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530140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7F25BCCF-5536-2715-4F51-6735FB9207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3" name="Slide Number Placeholder 11">
            <a:extLst>
              <a:ext uri="{FF2B5EF4-FFF2-40B4-BE49-F238E27FC236}">
                <a16:creationId xmlns:a16="http://schemas.microsoft.com/office/drawing/2014/main" id="{86ED573C-42A1-D30A-A388-5F724056B9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9F839-D54F-3943-A055-CE03005282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E62C4870-FAE6-FDFF-34A1-3A68265223B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820687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6563101E-C0E6-0C3F-D4A7-3CDAF0F4E3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9D3E96B4-559C-1B30-0538-9E845D589A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43F2-8FE3-7B4C-B11B-6443CE324C8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54391051-365A-164F-2903-551C94DF0D8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246593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EBB36920-A83F-2C64-2DA2-2E4C49B40B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A2B01BF9-6406-C773-994B-E816E6ED08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73990-A28A-FC42-818D-486235D89A7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5597DF56-F0FA-7B76-BD51-64F72B8BF7C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032833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F4B7B3C-6601-F1EB-4E4F-81D1106FA6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1">
            <a:extLst>
              <a:ext uri="{FF2B5EF4-FFF2-40B4-BE49-F238E27FC236}">
                <a16:creationId xmlns:a16="http://schemas.microsoft.com/office/drawing/2014/main" id="{02C03F19-8D4F-3813-C70C-A85FBFF53C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0CCF5-E6D1-B64A-BB27-D12ACECF447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0CB2C0E8-498E-E34B-D847-3AC2B75C22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533137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6800" y="252413"/>
            <a:ext cx="2247900" cy="6500812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13" y="252413"/>
            <a:ext cx="6592887" cy="6500812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E33BDE2E-D0F7-7D01-E974-0B09928F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1">
            <a:extLst>
              <a:ext uri="{FF2B5EF4-FFF2-40B4-BE49-F238E27FC236}">
                <a16:creationId xmlns:a16="http://schemas.microsoft.com/office/drawing/2014/main" id="{B722120D-206E-6A15-1C56-BBAD55E133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96F7A-D23D-4548-A706-2490999C4F1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5DCCDDDE-1EDD-59F8-E533-5812CF9DDDB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4702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74FD4D96-03C3-CCF1-A6A6-B27DFA1BF1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819E9FD8-687D-3A88-DDD5-B6BABE0DB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213F124-486C-74EF-D874-B69AB2114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86A92-1EC3-5645-AFEF-D1C5B6CBCAB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8326087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642346D5-25B1-5D19-7F44-EF550144A3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A71CCB4-BC8F-7312-F1B3-5F3D90AB1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38AD27F-E11B-96CC-9F9E-869697ADC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7A52E-D5C2-F54E-ADCB-498FFE7FB0A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860357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20447A98-2271-B2D5-34E5-8843C9485E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6A1E09D-ACF5-4A48-3EA6-6AA0CACBE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49F319E-A366-50A4-B33F-75026E71E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C6FD7-7553-2D47-A66C-A273BC2D324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06291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275" y="1763713"/>
            <a:ext cx="4418013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6688" y="1763713"/>
            <a:ext cx="4418012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4A741088-3A40-16B7-E841-5DDD3F0D52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BB7515BD-A7F8-3C7F-87D9-D09DA3869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6ADC489-748E-BC90-4742-28E12135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123B8-3136-0A4F-AB25-4CE9421560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05801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FD779302-E084-7800-754D-2290B1CBFA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AD1C1100-F8B2-177A-C129-640A59C20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CD3D12EE-F539-4321-C513-2362BC7C3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FEF13-B5CF-8F43-B34F-4E0C437C2C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3714702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D47563C3-02DE-5667-F2FB-3F32DEAF02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48BFB93C-E9E0-99FA-5C6D-0C440E092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81CFD83-B0C6-E59D-6502-05AB1D751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9F1B2-2BFC-0741-9052-57A7E326027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56903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038D03-0D26-D591-E527-09949D8E11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60E6BA-A47F-AE64-401A-46CD710B9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B1C81-286E-C8D1-11F2-F723BE42B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441D1-67FC-0944-A4C3-DC780F6A70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342388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D5418D2A-B916-211E-7132-9437D6C4A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5A3188E-9277-D3E4-C0DD-DFA273EC1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D901FA7-3E2B-9529-6BA9-9E232BCE7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4FFE4-7946-0548-B88C-D9220BFD30A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305728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8DBCF8CD-C10C-F30B-803D-FF1DAD3BA4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72498B4-99D6-7A9A-91B5-E7ED0D05B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3618950F-0360-1481-AE70-22942A7F7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4F91A-A0DE-5642-BC1D-0EEEDF9B366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44473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FDB3198-B545-4959-F470-284D46AC16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7755BE9-757F-7DE5-256C-04B9071DE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417C6F3E-71DC-8B02-18D1-5A75A4A09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22CE8-ADF4-FB48-82C0-55C0C535942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4320216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6800" y="252413"/>
            <a:ext cx="2247900" cy="6500812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13" y="252413"/>
            <a:ext cx="6592887" cy="6500812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2E6F8F96-D8BC-0684-4F77-EE507BB3CE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7FB33101-4177-7D01-5E93-54958E48F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3C6206D-E881-1B92-6382-AAF89B996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89697-C451-054B-93F7-C198502E8EF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506181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447DFE6C-6DD8-C0E8-86EA-29CA9770AB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2">
            <a:extLst>
              <a:ext uri="{FF2B5EF4-FFF2-40B4-BE49-F238E27FC236}">
                <a16:creationId xmlns:a16="http://schemas.microsoft.com/office/drawing/2014/main" id="{3FAAE9B6-D9C1-46D2-C848-1F3F2CD7B9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63DAC-C88C-F045-9920-2CBBCD020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B008FB07-596E-3644-1D9D-DC8E285DCB6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2697767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31631A5D-91DE-AC1E-711C-5110426B22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2">
            <a:extLst>
              <a:ext uri="{FF2B5EF4-FFF2-40B4-BE49-F238E27FC236}">
                <a16:creationId xmlns:a16="http://schemas.microsoft.com/office/drawing/2014/main" id="{7E664F3A-15B5-AAC3-FC1B-0C208CD91C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C8BEC-A0BB-BF4F-9BBE-A48BA7EF221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820337EF-1293-B56D-107C-3E28AAB8CD9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8657620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26076308-23F4-A1EE-17D9-FAA6F90812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2">
            <a:extLst>
              <a:ext uri="{FF2B5EF4-FFF2-40B4-BE49-F238E27FC236}">
                <a16:creationId xmlns:a16="http://schemas.microsoft.com/office/drawing/2014/main" id="{19392867-AED2-5D07-622D-AF4707C46D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3394E-356F-F347-A4CA-CEE749CDAD9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F0BC5FA0-4250-DC2B-2941-E29A9801DDB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54919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275" y="1763713"/>
            <a:ext cx="4418013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6688" y="1763713"/>
            <a:ext cx="4418012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11">
            <a:extLst>
              <a:ext uri="{FF2B5EF4-FFF2-40B4-BE49-F238E27FC236}">
                <a16:creationId xmlns:a16="http://schemas.microsoft.com/office/drawing/2014/main" id="{2C070CC0-1934-286E-BC78-CFA493BB2F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58A8225E-A100-1B61-DB88-6DF5900138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2089F-1032-8043-9AC6-49F5F242033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A93942B9-35AD-705C-C86B-01F9D94DEB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520508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09DF8F34-C48E-6B11-D8FF-EA250D3D5A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8" name="Slide Number Placeholder 12">
            <a:extLst>
              <a:ext uri="{FF2B5EF4-FFF2-40B4-BE49-F238E27FC236}">
                <a16:creationId xmlns:a16="http://schemas.microsoft.com/office/drawing/2014/main" id="{8EF7CA77-5863-A97C-64C9-BD321CC4AB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32886-A412-B948-B632-EA95118809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40C8AA2F-B8F2-667E-B748-1555F39549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3511167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2C9605DA-4E80-C597-5B38-239790568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4" name="Slide Number Placeholder 12">
            <a:extLst>
              <a:ext uri="{FF2B5EF4-FFF2-40B4-BE49-F238E27FC236}">
                <a16:creationId xmlns:a16="http://schemas.microsoft.com/office/drawing/2014/main" id="{376A3154-87ED-AC94-4C97-C2893964A8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D3AC9-4969-2644-92AC-83DC6CE61D1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FBFD8ADE-B7ED-E945-7A45-BB6CEE50E4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825129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670BAFAE-BF33-4A34-C00D-AE9A54C6B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614F1931-FDC8-4DF9-F5F8-354809E4D6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3F880-10DF-C74F-AD4E-A89D75F907D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C3FD40BA-B72E-CB56-A4B1-F745545DCA7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36000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11">
            <a:extLst>
              <a:ext uri="{FF2B5EF4-FFF2-40B4-BE49-F238E27FC236}">
                <a16:creationId xmlns:a16="http://schemas.microsoft.com/office/drawing/2014/main" id="{C96BCD74-A9ED-F2F0-3B17-51DBDB80F4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15EFCBFB-6663-7B7A-638E-E9AC6BD9B1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B81A5-148C-EE44-8E78-62FD7E99648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4A5B8FE8-E106-F899-6C34-627BB02A276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638036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11">
            <a:extLst>
              <a:ext uri="{FF2B5EF4-FFF2-40B4-BE49-F238E27FC236}">
                <a16:creationId xmlns:a16="http://schemas.microsoft.com/office/drawing/2014/main" id="{82D1CA15-EB25-DEF1-F79F-B796EBFD2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02BFCD76-35ED-D2AC-C0B0-0E955CA4BB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F0A3E-855E-D046-A428-386D7405E86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BDF3A193-85AF-827D-948D-EB8A2143F28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7917286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F70E99B7-3D5A-F7EF-FEBB-46D3E6412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2">
            <a:extLst>
              <a:ext uri="{FF2B5EF4-FFF2-40B4-BE49-F238E27FC236}">
                <a16:creationId xmlns:a16="http://schemas.microsoft.com/office/drawing/2014/main" id="{5E18F476-A167-2616-8C4B-A0C695D701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3B41B-11DC-BE4C-A8AE-AD6E1FED60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2D0E1626-BD8A-331F-A17C-D03BBA9E1C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045729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6800" y="252413"/>
            <a:ext cx="2247900" cy="6500812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13" y="252413"/>
            <a:ext cx="6592887" cy="6500812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467ADE03-E692-0A16-7F23-A6A5A722C6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Slide Number Placeholder 12">
            <a:extLst>
              <a:ext uri="{FF2B5EF4-FFF2-40B4-BE49-F238E27FC236}">
                <a16:creationId xmlns:a16="http://schemas.microsoft.com/office/drawing/2014/main" id="{DEE32D1E-593E-C0B8-178D-724C87D089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2B983-F580-A047-A373-635782246B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C065DAB7-04CE-BFEC-06F4-721DDF2F961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1286081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E0A6F-C1ED-A262-A0C6-F9F0A09854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AA0A9-64F0-9DD2-8FF1-D1E8267D9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1CED6-9B5B-EAEA-1020-E8576BEFE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DF78E-518D-5445-A0A3-EE175940331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31993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F292F-1BCF-BC6A-8E85-47A03586A9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0045A-66AE-9F68-2B56-ACC7708E5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BEBE2-7CBB-502D-1ABC-D9848A9F3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EEC3A-6908-1A42-938A-C3D7CBC7B76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94435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8B641-456B-0432-F0AF-7DE4D35365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43F2C-3DEF-0918-E996-1E9FF0661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D14A98-77F2-D070-CFC1-DD26C1B69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6CBE1-ED1B-BC41-AAD2-C63C282D3FB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67885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275" y="1763713"/>
            <a:ext cx="4418013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6688" y="1763713"/>
            <a:ext cx="4418012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D67185-97C2-6D99-690F-00F7B1DBA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598E059-23C3-A8F3-D906-081FEE48A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5211F3-B973-F503-8B21-4F15B7E5B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1BD3D-19DD-EE4C-931F-DE2D433CDBA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90219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988C117-B0BE-076F-86ED-F557035E65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78BF2E6-05F4-9553-31A5-092A2661B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EA962AD-136E-CFD0-B27A-CB961502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27496-7CAC-1840-A4C5-4F7420AA99C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179695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986FE33-2E49-BCEF-370D-FD114351E7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4621018-5F96-A649-9115-B14975D21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98E5EB-5CC8-50E0-1CAC-A21DEACFA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57334-A18C-9140-A3AF-CDAA927BCA0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163351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6549065-75B6-3D26-1A04-164D6414B5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D8C75D7-54C7-35E5-8BA5-7D7A1F0B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2052061-F601-4B56-8807-6A2982176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FB369-E945-D644-812B-AC92EDCB99D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184249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FB28885-7F57-02FD-2FF2-FF0161B22C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817DBC0-13B6-1232-A5EA-4C379D143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722EE1-6E37-22AD-E03E-02DAB544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CDA59-CAF0-1748-9BB1-48C7830850A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8501207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7B50324-A8DD-AB4C-29F5-2B23BFCB0A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8531E13-9AC7-DAF7-F17F-B531D9C30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3616890-456D-0A8D-27A0-46B04EA6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67279-79B0-D944-AC26-F10B99C32C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1662246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36470-D6F1-EC50-645F-DD1DE634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0002E-CA00-34C7-6B4C-2174797CB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1771C-03E0-7899-DB1E-E04E2652B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60CC7-E018-FA44-B39F-BCC84C808B1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321621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6800" y="252413"/>
            <a:ext cx="2247900" cy="6500812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13" y="252413"/>
            <a:ext cx="6592887" cy="6500812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77DBB-7177-A78C-8E26-EBD25A81A0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BCB2F-0A8B-266A-C1F9-59BE8C094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922CF-D262-F143-D252-DB41B5EB7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1454C-1EB5-BD45-B0A9-38CC84FC43F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043738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AAD746-7878-94BF-895F-379099E4C2D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7C036D-BECE-D523-D1AE-33ACEDC3EBB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D8D9F3-79D2-B505-3D10-C878D6709C6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21545-F1EA-6849-86F1-B946361B112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8582675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D11BAD-B0A3-FC98-8C32-FABB415FFB2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FB4831-D423-D34B-64EC-17D741B5D09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F49CEB-9F10-A4D8-9B44-319A5F7BB43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EA61B-A64C-6F4C-802E-60AC11EA09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8888128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0AF8EC-5802-551E-1F7D-AF78AE45984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462AF8-586D-1DF8-A7D6-1BCBB259578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FE90C9-9C01-3BFE-8337-9683BA5AE5C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B9023-C120-4B4D-AEC7-4E8AFB4A6C9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641232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275" y="1763713"/>
            <a:ext cx="4418013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6688" y="1763713"/>
            <a:ext cx="4418012" cy="49895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7DE47D4-0626-FFEE-406F-4ADDC68D510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C1E01BB-F6B2-96CB-BA1F-348BC7A1C6F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6D04997-C6F4-8CCD-88C6-4E994299DF6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0F525-0227-3346-AFF7-E6D65D5CB9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552305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E42EF5D-CDF7-FCF1-90CD-DC39E6DA9AD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C65E753-4A5A-B868-2E71-C4A46203BC7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63120AFC-920D-F858-2AC2-76CE85ABD98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3770D-552E-C84F-AF2E-6C365CBA6DC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091234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2D46381-28E5-D74A-652B-8247ADBED5E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F548A3-A0DC-D383-4A85-A20A5C60835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E35243-A4AC-AB40-57FF-EAF9841FE0C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993C0-F9B2-DB41-A9CA-911825EFD74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881043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9F46CB8-1887-6511-09CC-BF3ADDD9E35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27057C2-26E3-6DFF-04B5-C9ED8AF6BBC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E6FA142-DC03-8E97-2D25-0749CB4DDB9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AC24D-4174-DA4D-AD94-4617B9F1E36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1514104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4190A76-101E-F613-5C02-9036B340C2A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378E153-F401-8E3F-571B-3DBE5A39EE2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741B702-8740-844C-8780-CE5180374A1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93A54-32FF-5E4B-BD66-BD2177B6909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760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ABDBCCB-E54C-D3D3-5AD9-1E1E51AC866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21D42C9-6014-2496-572C-4CC0915EFE1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E8B85CF-72AE-274E-D4A8-A8BFE6FD12A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C77BE-FAE5-5942-892B-AF9C573834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8376108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D01B50-3E6E-4AEC-EF1F-6BDFD199D09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C696C2-932A-D99F-C59B-6ADF4E94F4A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EC082A-C512-A968-E1BC-C39EA3C6A77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1E263-CD9A-CD4F-B690-123180BB2CB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831131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6800" y="252413"/>
            <a:ext cx="2247900" cy="6500812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13" y="252413"/>
            <a:ext cx="6592887" cy="6500812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1D40DA-1131-1CCF-6743-4430DFE05F9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D43013-B7B0-8EE8-F885-2F3A8F3F20C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C029DE-5756-066F-3126-3D0AEB9E8C0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0FE1C-73C3-BD44-ABD7-6342AC08D69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73483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51DEEC-AE39-D615-C568-719CE631C46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1358900"/>
            <a:ext cx="10080625" cy="354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EB2FAC-A56E-500A-3D7C-B3D4E0D96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9700"/>
            <a:ext cx="587375" cy="25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5AE82B-6D85-DF05-3096-BFB8A0823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75" y="1409700"/>
            <a:ext cx="9429750" cy="2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1029" name="Title Placeholder 21">
            <a:extLst>
              <a:ext uri="{FF2B5EF4-FFF2-40B4-BE49-F238E27FC236}">
                <a16:creationId xmlns:a16="http://schemas.microsoft.com/office/drawing/2014/main" id="{A4D59909-F453-E343-4DD2-9CE0A7DB4B6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1513" y="252413"/>
            <a:ext cx="89884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030" name="Text Placeholder 12">
            <a:extLst>
              <a:ext uri="{FF2B5EF4-FFF2-40B4-BE49-F238E27FC236}">
                <a16:creationId xmlns:a16="http://schemas.microsoft.com/office/drawing/2014/main" id="{0806C3E7-3F1D-3B79-AA0C-1AC5CCD3A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6275" y="1763713"/>
            <a:ext cx="8988425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62AC626-AC38-5750-7983-184B3C249836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103688" y="6737350"/>
            <a:ext cx="2520950" cy="401638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04DDEC7-9BA4-3F19-BCF1-753FF7DCAAA6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6624638" y="6732588"/>
            <a:ext cx="2519362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7BACCC7B-1A14-5871-E561-8BB7ECBF7D42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202738" y="6737350"/>
            <a:ext cx="504825" cy="401638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 b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A496031-4289-C84E-AC4B-3B1F1B455EB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83" r:id="rId1"/>
    <p:sldLayoutId id="2147484774" r:id="rId2"/>
    <p:sldLayoutId id="2147484775" r:id="rId3"/>
    <p:sldLayoutId id="2147484776" r:id="rId4"/>
    <p:sldLayoutId id="2147484777" r:id="rId5"/>
    <p:sldLayoutId id="2147484778" r:id="rId6"/>
    <p:sldLayoutId id="2147484779" r:id="rId7"/>
    <p:sldLayoutId id="2147484780" r:id="rId8"/>
    <p:sldLayoutId id="2147484781" r:id="rId9"/>
    <p:sldLayoutId id="2147484782" r:id="rId10"/>
    <p:sldLayoutId id="2147484783" r:id="rId11"/>
  </p:sldLayoutIdLst>
  <p:hf hdr="0" ftr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9pPr>
    </p:titleStyle>
    <p:bodyStyle>
      <a:lvl1pPr marL="352425" indent="-352425" algn="l" defTabSz="912813" rtl="0" eaLnBrk="0" fontAlgn="base" hangingPunct="0">
        <a:spcBef>
          <a:spcPts val="77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301625" algn="l" defTabSz="912813" rtl="0" eaLnBrk="0" fontAlgn="base" hangingPunct="0">
        <a:spcBef>
          <a:spcPts val="613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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475" indent="-250825" algn="l" defTabSz="912813" rtl="0" eaLnBrk="0" fontAlgn="base" hangingPunct="0">
        <a:spcBef>
          <a:spcPts val="55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300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538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21">
            <a:extLst>
              <a:ext uri="{FF2B5EF4-FFF2-40B4-BE49-F238E27FC236}">
                <a16:creationId xmlns:a16="http://schemas.microsoft.com/office/drawing/2014/main" id="{229916C3-620A-686C-A1DE-57BF8C3717B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1513" y="252413"/>
            <a:ext cx="89884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3315" name="Text Placeholder 12">
            <a:extLst>
              <a:ext uri="{FF2B5EF4-FFF2-40B4-BE49-F238E27FC236}">
                <a16:creationId xmlns:a16="http://schemas.microsoft.com/office/drawing/2014/main" id="{12A7C8DA-AC91-AFBF-E522-F267A8623B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6275" y="1763713"/>
            <a:ext cx="8988425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DAA8271-3DC3-E8C3-A230-48EAC50C43D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6719888" y="6888163"/>
            <a:ext cx="2940050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E2D404-C3F5-1650-22D8-540EE3A1A6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671513" y="6888163"/>
            <a:ext cx="5976937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2D0134-3846-ED00-C654-67861360B20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1358900"/>
            <a:ext cx="10080625" cy="354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D5A634-FB67-1A17-7A3A-741CD5EA3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9700"/>
            <a:ext cx="587375" cy="25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27A62A-0487-A5B4-BD38-798824142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75" y="1409700"/>
            <a:ext cx="9429750" cy="2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BBA9C22-4CFB-FC5D-42D7-01911705B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0" y="1401763"/>
            <a:ext cx="587375" cy="2698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 b="1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EF35A0D-DBCF-4846-938B-32341B4071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84" r:id="rId1"/>
    <p:sldLayoutId id="2147484785" r:id="rId2"/>
    <p:sldLayoutId id="2147484786" r:id="rId3"/>
    <p:sldLayoutId id="2147484787" r:id="rId4"/>
    <p:sldLayoutId id="2147484788" r:id="rId5"/>
    <p:sldLayoutId id="2147484789" r:id="rId6"/>
    <p:sldLayoutId id="2147484790" r:id="rId7"/>
    <p:sldLayoutId id="2147484791" r:id="rId8"/>
    <p:sldLayoutId id="2147484792" r:id="rId9"/>
    <p:sldLayoutId id="2147484793" r:id="rId10"/>
    <p:sldLayoutId id="2147484794" r:id="rId11"/>
  </p:sldLayoutIdLst>
  <p:hf hdr="0" ftr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9pPr>
    </p:titleStyle>
    <p:bodyStyle>
      <a:lvl1pPr marL="352425" indent="-352425" algn="l" defTabSz="912813" rtl="0" eaLnBrk="0" fontAlgn="base" hangingPunct="0">
        <a:spcBef>
          <a:spcPts val="77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301625" algn="l" defTabSz="912813" rtl="0" eaLnBrk="0" fontAlgn="base" hangingPunct="0">
        <a:spcBef>
          <a:spcPts val="613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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475" indent="-250825" algn="l" defTabSz="912813" rtl="0" eaLnBrk="0" fontAlgn="base" hangingPunct="0">
        <a:spcBef>
          <a:spcPts val="55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300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538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D0D089-E5A9-F9F0-1A3F-5BE77181BA2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581775"/>
            <a:ext cx="10080625" cy="97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7B91EE-E43C-AF09-4173-D40F04468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6672263"/>
            <a:ext cx="2479675" cy="787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88ECDD-BE40-1DC9-E60A-027F50D7B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0325" y="6662738"/>
            <a:ext cx="7480300" cy="78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25605" name="Title Placeholder 21">
            <a:extLst>
              <a:ext uri="{FF2B5EF4-FFF2-40B4-BE49-F238E27FC236}">
                <a16:creationId xmlns:a16="http://schemas.microsoft.com/office/drawing/2014/main" id="{53AEDD72-7C20-5E65-C49C-8AB3778125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1513" y="252413"/>
            <a:ext cx="89884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25606" name="Text Placeholder 12">
            <a:extLst>
              <a:ext uri="{FF2B5EF4-FFF2-40B4-BE49-F238E27FC236}">
                <a16:creationId xmlns:a16="http://schemas.microsoft.com/office/drawing/2014/main" id="{4614554A-833B-BA93-2601-671A5BAC19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6275" y="1763713"/>
            <a:ext cx="8988425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5" name="Date Placeholder 27">
            <a:extLst>
              <a:ext uri="{FF2B5EF4-FFF2-40B4-BE49-F238E27FC236}">
                <a16:creationId xmlns:a16="http://schemas.microsoft.com/office/drawing/2014/main" id="{911DE3FF-A801-0024-B63A-E4A7E62ECB3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84138" y="6689725"/>
            <a:ext cx="2268537" cy="755650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2200">
                <a:solidFill>
                  <a:srgbClr val="FFFFFF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16" name="Footer Placeholder 16">
            <a:extLst>
              <a:ext uri="{FF2B5EF4-FFF2-40B4-BE49-F238E27FC236}">
                <a16:creationId xmlns:a16="http://schemas.microsoft.com/office/drawing/2014/main" id="{1B89CD56-80D1-367E-EC55-F53A9E2DA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2297113" y="260350"/>
            <a:ext cx="6470650" cy="403225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" name="Slide Number Placeholder 28">
            <a:extLst>
              <a:ext uri="{FF2B5EF4-FFF2-40B4-BE49-F238E27FC236}">
                <a16:creationId xmlns:a16="http://schemas.microsoft.com/office/drawing/2014/main" id="{098907C2-9258-FBF4-4A01-B303A5CA7E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8820150" y="252413"/>
            <a:ext cx="923925" cy="4191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890ACE1-32D2-1142-9F66-A4B49FD72E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795" r:id="rId1"/>
    <p:sldLayoutId id="2147484796" r:id="rId2"/>
    <p:sldLayoutId id="2147484797" r:id="rId3"/>
    <p:sldLayoutId id="2147484798" r:id="rId4"/>
    <p:sldLayoutId id="2147484799" r:id="rId5"/>
    <p:sldLayoutId id="2147484800" r:id="rId6"/>
    <p:sldLayoutId id="2147484801" r:id="rId7"/>
    <p:sldLayoutId id="2147484802" r:id="rId8"/>
    <p:sldLayoutId id="2147484803" r:id="rId9"/>
    <p:sldLayoutId id="2147484804" r:id="rId10"/>
    <p:sldLayoutId id="2147484805" r:id="rId11"/>
  </p:sldLayoutIdLst>
  <p:hf hdr="0" ftr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9pPr>
    </p:titleStyle>
    <p:bodyStyle>
      <a:lvl1pPr marL="352425" indent="-352425" algn="l" defTabSz="912813" rtl="0" eaLnBrk="0" fontAlgn="base" hangingPunct="0">
        <a:spcBef>
          <a:spcPts val="77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301625" algn="l" defTabSz="912813" rtl="0" eaLnBrk="0" fontAlgn="base" hangingPunct="0">
        <a:spcBef>
          <a:spcPts val="613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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475" indent="-250825" algn="l" defTabSz="912813" rtl="0" eaLnBrk="0" fontAlgn="base" hangingPunct="0">
        <a:spcBef>
          <a:spcPts val="55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300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538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3DE52FB-A06D-C594-6A4F-907AE79FFD3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1679575"/>
            <a:ext cx="10080625" cy="1260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AB6B0A-1CCF-DECC-21E3-7F296A596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63713"/>
            <a:ext cx="142875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FE2322-12AB-3299-0E30-EF1CC40DB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888" y="1763713"/>
            <a:ext cx="8567737" cy="109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37893" name="Title Placeholder 21">
            <a:extLst>
              <a:ext uri="{FF2B5EF4-FFF2-40B4-BE49-F238E27FC236}">
                <a16:creationId xmlns:a16="http://schemas.microsoft.com/office/drawing/2014/main" id="{2FAF45B4-165E-20AE-D534-80BEF199BFD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1513" y="252413"/>
            <a:ext cx="89884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37894" name="Text Placeholder 12">
            <a:extLst>
              <a:ext uri="{FF2B5EF4-FFF2-40B4-BE49-F238E27FC236}">
                <a16:creationId xmlns:a16="http://schemas.microsoft.com/office/drawing/2014/main" id="{1A7E2D3B-E99B-DFB8-9A80-EF79471576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6275" y="1763713"/>
            <a:ext cx="8988425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5" name="Date Placeholder 11">
            <a:extLst>
              <a:ext uri="{FF2B5EF4-FFF2-40B4-BE49-F238E27FC236}">
                <a16:creationId xmlns:a16="http://schemas.microsoft.com/office/drawing/2014/main" id="{074680B4-33E3-B4E7-7140-D57308CBE9D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6719888" y="6888163"/>
            <a:ext cx="2940050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16" name="Slide Number Placeholder 12">
            <a:extLst>
              <a:ext uri="{FF2B5EF4-FFF2-40B4-BE49-F238E27FC236}">
                <a16:creationId xmlns:a16="http://schemas.microsoft.com/office/drawing/2014/main" id="{7B876ED9-8893-7495-779F-625FECCBC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0" y="1931988"/>
            <a:ext cx="1428750" cy="773112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2600" b="1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8E7B1FA-4A49-584F-8610-1AC87FEF37F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7" name="Footer Placeholder 13">
            <a:extLst>
              <a:ext uri="{FF2B5EF4-FFF2-40B4-BE49-F238E27FC236}">
                <a16:creationId xmlns:a16="http://schemas.microsoft.com/office/drawing/2014/main" id="{AFF5627B-0E0C-B4E3-4669-7EB8CB6542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671513" y="6888163"/>
            <a:ext cx="5976937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6" r:id="rId1"/>
    <p:sldLayoutId id="2147484807" r:id="rId2"/>
    <p:sldLayoutId id="2147484808" r:id="rId3"/>
    <p:sldLayoutId id="2147484809" r:id="rId4"/>
    <p:sldLayoutId id="2147484810" r:id="rId5"/>
    <p:sldLayoutId id="2147484811" r:id="rId6"/>
    <p:sldLayoutId id="2147484812" r:id="rId7"/>
    <p:sldLayoutId id="2147484813" r:id="rId8"/>
    <p:sldLayoutId id="2147484814" r:id="rId9"/>
    <p:sldLayoutId id="2147484815" r:id="rId10"/>
    <p:sldLayoutId id="2147484816" r:id="rId11"/>
  </p:sldLayoutIdLst>
  <p:hf hdr="0" ftr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9pPr>
    </p:titleStyle>
    <p:bodyStyle>
      <a:lvl1pPr marL="352425" indent="-352425" algn="l" defTabSz="912813" rtl="0" eaLnBrk="0" fontAlgn="base" hangingPunct="0">
        <a:spcBef>
          <a:spcPts val="77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301625" algn="l" defTabSz="912813" rtl="0" eaLnBrk="0" fontAlgn="base" hangingPunct="0">
        <a:spcBef>
          <a:spcPts val="613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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475" indent="-250825" algn="l" defTabSz="912813" rtl="0" eaLnBrk="0" fontAlgn="base" hangingPunct="0">
        <a:spcBef>
          <a:spcPts val="55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300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538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7C268F-88FA-9F3E-C639-01B15A903D9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1358900"/>
            <a:ext cx="10080625" cy="354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33673E-9282-6DB8-05D9-EB243E163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9700"/>
            <a:ext cx="587375" cy="25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607139-07A0-046C-9195-591B5515F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75" y="1409700"/>
            <a:ext cx="9429750" cy="2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50181" name="Title Placeholder 21">
            <a:extLst>
              <a:ext uri="{FF2B5EF4-FFF2-40B4-BE49-F238E27FC236}">
                <a16:creationId xmlns:a16="http://schemas.microsoft.com/office/drawing/2014/main" id="{5AA29969-BB8E-9581-08A7-8A5E96E2E8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1513" y="252413"/>
            <a:ext cx="89884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50182" name="Text Placeholder 12">
            <a:extLst>
              <a:ext uri="{FF2B5EF4-FFF2-40B4-BE49-F238E27FC236}">
                <a16:creationId xmlns:a16="http://schemas.microsoft.com/office/drawing/2014/main" id="{3E051A10-BA99-5DFA-7D97-BE857F430A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6275" y="1763713"/>
            <a:ext cx="8988425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0" name="Date Placeholder 7">
            <a:extLst>
              <a:ext uri="{FF2B5EF4-FFF2-40B4-BE49-F238E27FC236}">
                <a16:creationId xmlns:a16="http://schemas.microsoft.com/office/drawing/2014/main" id="{703FEDF9-0CB1-7720-A9CE-F8DAFB235C3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6719888" y="6888163"/>
            <a:ext cx="2940050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84B5CED8-0A84-8E7F-AF7D-E0275AE837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0" y="1401763"/>
            <a:ext cx="587375" cy="2698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 b="1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514C659-1BB7-4045-A0B9-5FB8D30FD6B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2E420DE-BF5B-5DC6-4609-C5E0A87B31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671513" y="6888163"/>
            <a:ext cx="5976937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p:hf hdr="0" ftr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9pPr>
    </p:titleStyle>
    <p:bodyStyle>
      <a:lvl1pPr marL="352425" indent="-352425" algn="l" defTabSz="912813" rtl="0" eaLnBrk="0" fontAlgn="base" hangingPunct="0">
        <a:spcBef>
          <a:spcPts val="77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301625" algn="l" defTabSz="912813" rtl="0" eaLnBrk="0" fontAlgn="base" hangingPunct="0">
        <a:spcBef>
          <a:spcPts val="613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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475" indent="-250825" algn="l" defTabSz="912813" rtl="0" eaLnBrk="0" fontAlgn="base" hangingPunct="0">
        <a:spcBef>
          <a:spcPts val="55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300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538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E855AA-4133-794B-0327-C4151717F62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1358900"/>
            <a:ext cx="10080625" cy="354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D19AC2-73C5-F209-26B5-C16356687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9700"/>
            <a:ext cx="587375" cy="25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BD0CAA-B6BA-360D-A0C3-8F62DA063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75" y="1409700"/>
            <a:ext cx="9429750" cy="2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62469" name="Title Placeholder 21">
            <a:extLst>
              <a:ext uri="{FF2B5EF4-FFF2-40B4-BE49-F238E27FC236}">
                <a16:creationId xmlns:a16="http://schemas.microsoft.com/office/drawing/2014/main" id="{7C306BE3-970A-FB42-6534-4EA261E166F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1513" y="252413"/>
            <a:ext cx="89884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62470" name="Text Placeholder 12">
            <a:extLst>
              <a:ext uri="{FF2B5EF4-FFF2-40B4-BE49-F238E27FC236}">
                <a16:creationId xmlns:a16="http://schemas.microsoft.com/office/drawing/2014/main" id="{EFA00795-B73B-E5C5-9118-162434D643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6275" y="1763713"/>
            <a:ext cx="8988425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7004B59-16BB-B963-E150-1C3D5270F06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6719888" y="6888163"/>
            <a:ext cx="2940050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11" name="Slide Number Placeholder 11">
            <a:extLst>
              <a:ext uri="{FF2B5EF4-FFF2-40B4-BE49-F238E27FC236}">
                <a16:creationId xmlns:a16="http://schemas.microsoft.com/office/drawing/2014/main" id="{34CD7A1D-BA8C-665E-EE19-15B69EB71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0" y="1401763"/>
            <a:ext cx="587375" cy="2698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 b="1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682A610-215F-0A49-B184-A579099C6C6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2" name="Footer Placeholder 13">
            <a:extLst>
              <a:ext uri="{FF2B5EF4-FFF2-40B4-BE49-F238E27FC236}">
                <a16:creationId xmlns:a16="http://schemas.microsoft.com/office/drawing/2014/main" id="{9BB888BB-7091-2FC8-0297-E7E7A071A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671513" y="6888163"/>
            <a:ext cx="5976937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8" r:id="rId1"/>
    <p:sldLayoutId id="2147484829" r:id="rId2"/>
    <p:sldLayoutId id="2147484830" r:id="rId3"/>
    <p:sldLayoutId id="2147484831" r:id="rId4"/>
    <p:sldLayoutId id="2147484832" r:id="rId5"/>
    <p:sldLayoutId id="2147484833" r:id="rId6"/>
    <p:sldLayoutId id="2147484834" r:id="rId7"/>
    <p:sldLayoutId id="2147484835" r:id="rId8"/>
    <p:sldLayoutId id="2147484836" r:id="rId9"/>
    <p:sldLayoutId id="2147484837" r:id="rId10"/>
    <p:sldLayoutId id="2147484838" r:id="rId11"/>
  </p:sldLayoutIdLst>
  <p:hf hdr="0" ftr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9pPr>
    </p:titleStyle>
    <p:bodyStyle>
      <a:lvl1pPr marL="352425" indent="-352425" algn="l" defTabSz="912813" rtl="0" eaLnBrk="0" fontAlgn="base" hangingPunct="0">
        <a:spcBef>
          <a:spcPts val="77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301625" algn="l" defTabSz="912813" rtl="0" eaLnBrk="0" fontAlgn="base" hangingPunct="0">
        <a:spcBef>
          <a:spcPts val="613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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475" indent="-250825" algn="l" defTabSz="912813" rtl="0" eaLnBrk="0" fontAlgn="base" hangingPunct="0">
        <a:spcBef>
          <a:spcPts val="55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300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538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Placeholder 21">
            <a:extLst>
              <a:ext uri="{FF2B5EF4-FFF2-40B4-BE49-F238E27FC236}">
                <a16:creationId xmlns:a16="http://schemas.microsoft.com/office/drawing/2014/main" id="{BAAAFFD4-1116-23C7-F440-67E1553C98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1513" y="252413"/>
            <a:ext cx="89884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74755" name="Text Placeholder 12">
            <a:extLst>
              <a:ext uri="{FF2B5EF4-FFF2-40B4-BE49-F238E27FC236}">
                <a16:creationId xmlns:a16="http://schemas.microsoft.com/office/drawing/2014/main" id="{ABB3D68E-5747-7ED2-FCD2-6BA389BB10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6275" y="1763713"/>
            <a:ext cx="8988425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2B0009ED-0883-00FD-BAD6-95BEB402F93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6719888" y="6888163"/>
            <a:ext cx="2940050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41312C9-3340-C6F3-528F-3FB28A15B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671513" y="6888163"/>
            <a:ext cx="5976937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F62C9D6B-BFAA-97C0-F938-C93C6FB65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0" y="6888163"/>
            <a:ext cx="587375" cy="4191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 b="1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23444E5-9CFA-074C-8BB1-4BD282E12D6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9" r:id="rId1"/>
    <p:sldLayoutId id="2147484840" r:id="rId2"/>
    <p:sldLayoutId id="2147484841" r:id="rId3"/>
    <p:sldLayoutId id="2147484842" r:id="rId4"/>
    <p:sldLayoutId id="2147484843" r:id="rId5"/>
    <p:sldLayoutId id="2147484844" r:id="rId6"/>
    <p:sldLayoutId id="2147484845" r:id="rId7"/>
    <p:sldLayoutId id="2147484846" r:id="rId8"/>
    <p:sldLayoutId id="2147484847" r:id="rId9"/>
    <p:sldLayoutId id="2147484848" r:id="rId10"/>
    <p:sldLayoutId id="2147484849" r:id="rId11"/>
  </p:sldLayoutIdLst>
  <p:hf hdr="0" ftr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9pPr>
    </p:titleStyle>
    <p:bodyStyle>
      <a:lvl1pPr marL="352425" indent="-352425" algn="l" defTabSz="912813" rtl="0" eaLnBrk="0" fontAlgn="base" hangingPunct="0">
        <a:spcBef>
          <a:spcPts val="77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301625" algn="l" defTabSz="912813" rtl="0" eaLnBrk="0" fontAlgn="base" hangingPunct="0">
        <a:spcBef>
          <a:spcPts val="613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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475" indent="-250825" algn="l" defTabSz="912813" rtl="0" eaLnBrk="0" fontAlgn="base" hangingPunct="0">
        <a:spcBef>
          <a:spcPts val="55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300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538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FB732D-28FD-DA61-86D4-351AFE8C8CE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-9525" y="5040313"/>
            <a:ext cx="10080625" cy="97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AAE598-7342-C292-944B-207FA72A7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5138738"/>
            <a:ext cx="1612900" cy="7889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425F3A-987B-CFA5-5856-2422F3CEE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8" y="5130800"/>
            <a:ext cx="8377237" cy="7858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C0A6D2-A5F5-F39D-475A-196CB4AC712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595438" y="0"/>
            <a:ext cx="111125" cy="756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87046" name="Title Placeholder 21">
            <a:extLst>
              <a:ext uri="{FF2B5EF4-FFF2-40B4-BE49-F238E27FC236}">
                <a16:creationId xmlns:a16="http://schemas.microsoft.com/office/drawing/2014/main" id="{BE620189-1582-BFD9-E143-859DD5C6BEE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1513" y="252413"/>
            <a:ext cx="89884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87047" name="Text Placeholder 12">
            <a:extLst>
              <a:ext uri="{FF2B5EF4-FFF2-40B4-BE49-F238E27FC236}">
                <a16:creationId xmlns:a16="http://schemas.microsoft.com/office/drawing/2014/main" id="{77DB164A-475C-A3FA-53D0-0E54961541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6275" y="1763713"/>
            <a:ext cx="8988425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6" name="Date Placeholder 11">
            <a:extLst>
              <a:ext uri="{FF2B5EF4-FFF2-40B4-BE49-F238E27FC236}">
                <a16:creationId xmlns:a16="http://schemas.microsoft.com/office/drawing/2014/main" id="{D460C20A-20D1-50A9-2E34-4AA57FBDAE7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6888163" y="6888163"/>
            <a:ext cx="2940050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C57D95FF-FD54-55D9-2EC8-7C88261C0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0" y="5145088"/>
            <a:ext cx="1595438" cy="7318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3100" b="1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8AE11B1-23D2-7F46-86FF-FC8E0B0862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8" name="Footer Placeholder 13">
            <a:extLst>
              <a:ext uri="{FF2B5EF4-FFF2-40B4-BE49-F238E27FC236}">
                <a16:creationId xmlns:a16="http://schemas.microsoft.com/office/drawing/2014/main" id="{B7DFECA9-095E-BF37-6D0B-89F623E23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1763713" y="6888163"/>
            <a:ext cx="5040312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hf hdr="0" ftr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9pPr>
    </p:titleStyle>
    <p:bodyStyle>
      <a:lvl1pPr marL="352425" indent="-352425" algn="l" defTabSz="912813" rtl="0" eaLnBrk="0" fontAlgn="base" hangingPunct="0">
        <a:spcBef>
          <a:spcPts val="77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301625" algn="l" defTabSz="912813" rtl="0" eaLnBrk="0" fontAlgn="base" hangingPunct="0">
        <a:spcBef>
          <a:spcPts val="613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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475" indent="-250825" algn="l" defTabSz="912813" rtl="0" eaLnBrk="0" fontAlgn="base" hangingPunct="0">
        <a:spcBef>
          <a:spcPts val="55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300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538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953B757-54D4-1849-4CB7-A46A7D4C252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6721475" y="0"/>
            <a:ext cx="352425" cy="75596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24C447-3C26-EC8F-D53D-BF2B87CA5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0688" y="671513"/>
            <a:ext cx="252412" cy="68881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5AE056-71B7-98F7-DC89-D348E3848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0688" y="0"/>
            <a:ext cx="252412" cy="5873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99333" name="Title Placeholder 21">
            <a:extLst>
              <a:ext uri="{FF2B5EF4-FFF2-40B4-BE49-F238E27FC236}">
                <a16:creationId xmlns:a16="http://schemas.microsoft.com/office/drawing/2014/main" id="{5A76F9DC-5D82-59A6-6D09-5AE2D0C38D8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1513" y="252413"/>
            <a:ext cx="89884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99334" name="Text Placeholder 12">
            <a:extLst>
              <a:ext uri="{FF2B5EF4-FFF2-40B4-BE49-F238E27FC236}">
                <a16:creationId xmlns:a16="http://schemas.microsoft.com/office/drawing/2014/main" id="{25F10241-4CE5-0944-F3A5-B7E1159B1C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6275" y="1763713"/>
            <a:ext cx="8988425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57B47976-4015-0AD2-10BC-48126031E10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7224713" y="6888163"/>
            <a:ext cx="2435225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7CB84B3A-28A8-3940-472F-5DE3469A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504825" y="6888163"/>
            <a:ext cx="6143625" cy="4016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E278D38-1508-0A48-C1EB-D6178AF7E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 rot="5400000">
            <a:off x="6604000" y="158750"/>
            <a:ext cx="587375" cy="2698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 b="1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1635E0-B14C-6A40-AFD1-BAA735CE36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1" r:id="rId1"/>
    <p:sldLayoutId id="2147484862" r:id="rId2"/>
    <p:sldLayoutId id="2147484863" r:id="rId3"/>
    <p:sldLayoutId id="2147484864" r:id="rId4"/>
    <p:sldLayoutId id="2147484865" r:id="rId5"/>
    <p:sldLayoutId id="2147484866" r:id="rId6"/>
    <p:sldLayoutId id="2147484867" r:id="rId7"/>
    <p:sldLayoutId id="2147484868" r:id="rId8"/>
    <p:sldLayoutId id="2147484869" r:id="rId9"/>
    <p:sldLayoutId id="2147484870" r:id="rId10"/>
    <p:sldLayoutId id="2147484871" r:id="rId11"/>
  </p:sldLayoutIdLst>
  <p:hf hdr="0" ftr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9pPr>
    </p:titleStyle>
    <p:bodyStyle>
      <a:lvl1pPr marL="352425" indent="-352425" algn="l" defTabSz="912813" rtl="0" eaLnBrk="0" fontAlgn="base" hangingPunct="0">
        <a:spcBef>
          <a:spcPts val="77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301625" algn="l" defTabSz="912813" rtl="0" eaLnBrk="0" fontAlgn="base" hangingPunct="0">
        <a:spcBef>
          <a:spcPts val="613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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475" indent="-250825" algn="l" defTabSz="912813" rtl="0" eaLnBrk="0" fontAlgn="base" hangingPunct="0">
        <a:spcBef>
          <a:spcPts val="55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300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538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63E184A-53A4-DCD1-3B35-AD9287323A1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1358900"/>
            <a:ext cx="10080625" cy="3540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BE33FF-9096-934E-F8A7-D90A7ADA5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9700"/>
            <a:ext cx="587375" cy="25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D2D5FD-3D66-2925-C336-F47A4F053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75" y="1409700"/>
            <a:ext cx="9429750" cy="2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00772" tIns="50387" rIns="100772" bIns="50387" anchor="ctr"/>
          <a:lstStyle>
            <a:lvl1pPr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1pPr>
            <a:lvl2pPr marL="37923788" indent="-37466588" algn="l" defTabSz="455613">
              <a:defRPr sz="2400">
                <a:solidFill>
                  <a:srgbClr val="000000"/>
                </a:solidFill>
                <a:latin typeface="Monotype Sans WT" pitchFamily="16" charset="0"/>
              </a:defRPr>
            </a:lvl2pPr>
            <a:lvl3pPr>
              <a:defRPr sz="2400">
                <a:solidFill>
                  <a:srgbClr val="000000"/>
                </a:solidFill>
                <a:latin typeface="Monotype Sans WT" pitchFamily="16" charset="0"/>
              </a:defRPr>
            </a:lvl3pPr>
            <a:lvl4pPr>
              <a:defRPr sz="2400">
                <a:solidFill>
                  <a:srgbClr val="000000"/>
                </a:solidFill>
                <a:latin typeface="Monotype Sans WT" pitchFamily="16" charset="0"/>
              </a:defRPr>
            </a:lvl4pPr>
            <a:lvl5pPr>
              <a:defRPr sz="2400">
                <a:solidFill>
                  <a:srgbClr val="000000"/>
                </a:solidFill>
                <a:latin typeface="Monotype Sans WT" pitchFamily="16" charset="0"/>
              </a:defRPr>
            </a:lvl5pPr>
            <a:lvl6pPr marL="4572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6pPr>
            <a:lvl7pPr marL="9144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7pPr>
            <a:lvl8pPr marL="13716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8pPr>
            <a:lvl9pPr marL="182880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Monotype Sans WT" pitchFamily="16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 sz="1800">
              <a:solidFill>
                <a:srgbClr val="FFFFFF"/>
              </a:solidFill>
              <a:latin typeface="Tw Cen MT" panose="020B0602020104020603" pitchFamily="34" charset="0"/>
            </a:endParaRPr>
          </a:p>
        </p:txBody>
      </p:sp>
      <p:sp>
        <p:nvSpPr>
          <p:cNvPr id="111621" name="Title Placeholder 21">
            <a:extLst>
              <a:ext uri="{FF2B5EF4-FFF2-40B4-BE49-F238E27FC236}">
                <a16:creationId xmlns:a16="http://schemas.microsoft.com/office/drawing/2014/main" id="{0CA5308F-C37C-5F19-2F3B-E31970F7845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1513" y="252413"/>
            <a:ext cx="89884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11622" name="Text Placeholder 12">
            <a:extLst>
              <a:ext uri="{FF2B5EF4-FFF2-40B4-BE49-F238E27FC236}">
                <a16:creationId xmlns:a16="http://schemas.microsoft.com/office/drawing/2014/main" id="{FEFD18E3-8E74-237B-7321-84FB6A3D17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6275" y="1763713"/>
            <a:ext cx="8988425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B91A34BC-7F8A-AB77-864D-789965199D21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162425" y="6737350"/>
            <a:ext cx="2520950" cy="401638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04/29/2020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349988C-6393-5B94-31AA-0685D38666DD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6683375" y="6737350"/>
            <a:ext cx="2519363" cy="401638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43541313-C81A-30EC-9F7F-79B30E0A646B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202738" y="6737350"/>
            <a:ext cx="504825" cy="401638"/>
          </a:xfrm>
          <a:prstGeom prst="rect">
            <a:avLst/>
          </a:prstGeom>
          <a:noFill/>
          <a:ln>
            <a:noFill/>
          </a:ln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500" b="1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833B41F-730B-7846-9FAB-F10AA07D02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72" r:id="rId1"/>
    <p:sldLayoutId id="2147484873" r:id="rId2"/>
    <p:sldLayoutId id="2147484874" r:id="rId3"/>
    <p:sldLayoutId id="2147484875" r:id="rId4"/>
    <p:sldLayoutId id="2147484876" r:id="rId5"/>
    <p:sldLayoutId id="2147484877" r:id="rId6"/>
    <p:sldLayoutId id="2147484878" r:id="rId7"/>
    <p:sldLayoutId id="2147484879" r:id="rId8"/>
    <p:sldLayoutId id="2147484880" r:id="rId9"/>
    <p:sldLayoutId id="2147484881" r:id="rId10"/>
    <p:sldLayoutId id="2147484882" r:id="rId11"/>
  </p:sldLayoutIdLst>
  <p:hf hdr="0" ftr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anose="020B0602020104020603" pitchFamily="34" charset="0"/>
          <a:ea typeface="ＭＳ Ｐゴシック" panose="020B0600070205080204" pitchFamily="34" charset="-128"/>
        </a:defRPr>
      </a:lvl9pPr>
    </p:titleStyle>
    <p:bodyStyle>
      <a:lvl1pPr marL="352425" indent="-352425" algn="l" defTabSz="912813" rtl="0" eaLnBrk="0" fontAlgn="base" hangingPunct="0">
        <a:spcBef>
          <a:spcPts val="77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301625" algn="l" defTabSz="912813" rtl="0" eaLnBrk="0" fontAlgn="base" hangingPunct="0">
        <a:spcBef>
          <a:spcPts val="613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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475" indent="-250825" algn="l" defTabSz="912813" rtl="0" eaLnBrk="0" fontAlgn="base" hangingPunct="0">
        <a:spcBef>
          <a:spcPts val="55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300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538" indent="-250825" algn="l" defTabSz="912813" rtl="0" eaLnBrk="0" fontAlgn="base" hangingPunct="0">
        <a:spcBef>
          <a:spcPts val="438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Date Placeholder 3">
            <a:extLst>
              <a:ext uri="{FF2B5EF4-FFF2-40B4-BE49-F238E27FC236}">
                <a16:creationId xmlns:a16="http://schemas.microsoft.com/office/drawing/2014/main" id="{2FC9420B-C953-432D-0078-2D8454EEC7B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25954" name="Slide Number Placeholder 5">
            <a:extLst>
              <a:ext uri="{FF2B5EF4-FFF2-40B4-BE49-F238E27FC236}">
                <a16:creationId xmlns:a16="http://schemas.microsoft.com/office/drawing/2014/main" id="{3F839BB1-6A6C-42D6-0027-603A2E76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5D836D7-333D-DB40-9976-056D890C1F92}" type="slidenum">
              <a:rPr lang="en-US" altLang="zh-TW" smtClean="0"/>
              <a:pPr/>
              <a:t>1</a:t>
            </a:fld>
            <a:endParaRPr lang="en-US" altLang="zh-TW"/>
          </a:p>
        </p:txBody>
      </p:sp>
      <p:sp>
        <p:nvSpPr>
          <p:cNvPr id="125955" name="Rectangle 1">
            <a:extLst>
              <a:ext uri="{FF2B5EF4-FFF2-40B4-BE49-F238E27FC236}">
                <a16:creationId xmlns:a16="http://schemas.microsoft.com/office/drawing/2014/main" id="{E1C1FFE9-2E3F-309A-7115-FF13A9A19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00225"/>
            <a:ext cx="90709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38804" rIns="100794" bIns="50397" anchor="ctr"/>
          <a:lstStyle>
            <a:lvl1pPr>
              <a:spcBef>
                <a:spcPts val="775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  <a:tab pos="8685213" algn="l"/>
              </a:tabLst>
              <a:defRPr sz="3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1pPr>
            <a:lvl2pPr marL="704850" indent="-301625">
              <a:spcBef>
                <a:spcPts val="613"/>
              </a:spcBef>
              <a:buClr>
                <a:schemeClr val="accent1"/>
              </a:buClr>
              <a:buSzPct val="70000"/>
              <a:buFont typeface="Wingdings 2" pitchFamily="2" charset="2"/>
              <a:buChar char="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  <a:tab pos="8685213" algn="l"/>
              </a:tabLst>
              <a:defRPr sz="29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2pPr>
            <a:lvl3pPr marL="1006475" indent="-250825">
              <a:spcBef>
                <a:spcPts val="55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  <a:tab pos="8685213" algn="l"/>
              </a:tabLst>
              <a:defRPr sz="25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3pPr>
            <a:lvl4pPr marL="1511300" indent="-250825">
              <a:spcBef>
                <a:spcPts val="438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  <a:tab pos="8685213" algn="l"/>
              </a:tabLst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4pPr>
            <a:lvl5pPr marL="2014538" indent="-250825">
              <a:spcBef>
                <a:spcPts val="438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  <a:tab pos="8685213" algn="l"/>
              </a:tabLst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5pPr>
            <a:lvl6pPr marL="2471738" indent="-250825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  <a:tab pos="8685213" algn="l"/>
              </a:tabLst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6pPr>
            <a:lvl7pPr marL="2928938" indent="-250825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  <a:tab pos="8685213" algn="l"/>
              </a:tabLst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7pPr>
            <a:lvl8pPr marL="3386138" indent="-250825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  <a:tab pos="8685213" algn="l"/>
              </a:tabLst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8pPr>
            <a:lvl9pPr marL="3843338" indent="-250825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  <a:tab pos="8685213" algn="l"/>
              </a:tabLst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4900">
                <a:solidFill>
                  <a:schemeClr val="tx2"/>
                </a:solidFill>
              </a:rPr>
              <a:t>Design Document Introduction</a:t>
            </a:r>
          </a:p>
        </p:txBody>
      </p:sp>
      <p:sp>
        <p:nvSpPr>
          <p:cNvPr id="125956" name="Text Box 6">
            <a:extLst>
              <a:ext uri="{FF2B5EF4-FFF2-40B4-BE49-F238E27FC236}">
                <a16:creationId xmlns:a16="http://schemas.microsoft.com/office/drawing/2014/main" id="{EAEF5C8E-7AE6-7997-B61E-F7EB649E9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8913" y="5768975"/>
            <a:ext cx="26447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97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US" altLang="zh-TW">
                <a:ea typeface="新細明體" panose="02020500000000000000" pitchFamily="18" charset="-120"/>
              </a:rPr>
              <a:t>Clement Su </a:t>
            </a:r>
            <a:br>
              <a:rPr lang="en-US" altLang="zh-TW">
                <a:ea typeface="新細明體" panose="02020500000000000000" pitchFamily="18" charset="-120"/>
              </a:rPr>
            </a:br>
            <a:r>
              <a:rPr lang="en-US" altLang="zh-TW">
                <a:ea typeface="新細明體" panose="02020500000000000000" pitchFamily="18" charset="-120"/>
              </a:rPr>
              <a:t>cwsu@tw.ibm.com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Date Placeholder 3">
            <a:extLst>
              <a:ext uri="{FF2B5EF4-FFF2-40B4-BE49-F238E27FC236}">
                <a16:creationId xmlns:a16="http://schemas.microsoft.com/office/drawing/2014/main" id="{0540C371-D77B-5442-1C0E-433ADE378C8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28002" name="Slide Number Placeholder 5">
            <a:extLst>
              <a:ext uri="{FF2B5EF4-FFF2-40B4-BE49-F238E27FC236}">
                <a16:creationId xmlns:a16="http://schemas.microsoft.com/office/drawing/2014/main" id="{0460FD7E-5F5D-A534-DCA4-0E82DDD2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552DFEC-7598-3E42-853E-D90629BFFD05}" type="slidenum">
              <a:rPr lang="en-US" altLang="zh-TW" smtClean="0"/>
              <a:pPr/>
              <a:t>2</a:t>
            </a:fld>
            <a:endParaRPr lang="en-US" altLang="zh-TW"/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95ADD6BA-2B33-481E-5C0E-52FEB662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Development Cycle (WaterFall)</a:t>
            </a:r>
          </a:p>
        </p:txBody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637FE0F7-DC38-7ADC-DE7A-7C123D251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128005" name="Rectangle 4">
            <a:extLst>
              <a:ext uri="{FF2B5EF4-FFF2-40B4-BE49-F238E27FC236}">
                <a16:creationId xmlns:a16="http://schemas.microsoft.com/office/drawing/2014/main" id="{3BB163A6-5AD7-7CA8-AE31-9F2910FAD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3" y="2668588"/>
            <a:ext cx="1905000" cy="10302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0794" tIns="50397" rIns="100794" bIns="50397" anchor="ctr"/>
          <a:lstStyle>
            <a:lvl1pPr defTabSz="503238">
              <a:spcBef>
                <a:spcPts val="775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3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1pPr>
            <a:lvl2pPr marL="476250" indent="-238125" defTabSz="503238">
              <a:spcBef>
                <a:spcPts val="613"/>
              </a:spcBef>
              <a:buClr>
                <a:schemeClr val="accent1"/>
              </a:buClr>
              <a:buSzPct val="70000"/>
              <a:buFont typeface="Wingdings 2" pitchFamily="2" charset="2"/>
              <a:buChar char=""/>
              <a:defRPr sz="29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2pPr>
            <a:lvl3pPr marL="714375" indent="-238125" defTabSz="503238">
              <a:spcBef>
                <a:spcPts val="55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5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3pPr>
            <a:lvl4pPr marL="952500" indent="-238125" defTabSz="503238">
              <a:spcBef>
                <a:spcPts val="438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4pPr>
            <a:lvl5pPr marL="1190625" indent="-238125" defTabSz="503238">
              <a:spcBef>
                <a:spcPts val="438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5pPr>
            <a:lvl6pPr marL="16478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6pPr>
            <a:lvl7pPr marL="21050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7pPr>
            <a:lvl8pPr marL="25622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8pPr>
            <a:lvl9pPr marL="30194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Requirement</a:t>
            </a:r>
          </a:p>
        </p:txBody>
      </p:sp>
      <p:sp>
        <p:nvSpPr>
          <p:cNvPr id="128006" name="Rectangle 5">
            <a:extLst>
              <a:ext uri="{FF2B5EF4-FFF2-40B4-BE49-F238E27FC236}">
                <a16:creationId xmlns:a16="http://schemas.microsoft.com/office/drawing/2014/main" id="{1D814DA2-1D29-8D98-2EAE-C83954BD9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9063" y="3541713"/>
            <a:ext cx="1905000" cy="10302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0794" tIns="50397" rIns="100794" bIns="50397" anchor="ctr"/>
          <a:lstStyle>
            <a:lvl1pPr defTabSz="503238">
              <a:spcBef>
                <a:spcPts val="775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3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1pPr>
            <a:lvl2pPr marL="476250" indent="-238125" defTabSz="503238">
              <a:spcBef>
                <a:spcPts val="613"/>
              </a:spcBef>
              <a:buClr>
                <a:schemeClr val="accent1"/>
              </a:buClr>
              <a:buSzPct val="70000"/>
              <a:buFont typeface="Wingdings 2" pitchFamily="2" charset="2"/>
              <a:buChar char=""/>
              <a:defRPr sz="29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2pPr>
            <a:lvl3pPr marL="714375" indent="-238125" defTabSz="503238">
              <a:spcBef>
                <a:spcPts val="55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5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3pPr>
            <a:lvl4pPr marL="952500" indent="-238125" defTabSz="503238">
              <a:spcBef>
                <a:spcPts val="438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4pPr>
            <a:lvl5pPr marL="1190625" indent="-238125" defTabSz="503238">
              <a:spcBef>
                <a:spcPts val="438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5pPr>
            <a:lvl6pPr marL="16478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6pPr>
            <a:lvl7pPr marL="21050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7pPr>
            <a:lvl8pPr marL="25622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8pPr>
            <a:lvl9pPr marL="30194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Design</a:t>
            </a:r>
          </a:p>
        </p:txBody>
      </p:sp>
      <p:sp>
        <p:nvSpPr>
          <p:cNvPr id="128007" name="Rectangle 6">
            <a:extLst>
              <a:ext uri="{FF2B5EF4-FFF2-40B4-BE49-F238E27FC236}">
                <a16:creationId xmlns:a16="http://schemas.microsoft.com/office/drawing/2014/main" id="{20C3664F-1864-3491-E5C7-EAF6BF61E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1563" y="4414838"/>
            <a:ext cx="1905000" cy="10302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0794" tIns="50397" rIns="100794" bIns="50397" anchor="ctr"/>
          <a:lstStyle>
            <a:lvl1pPr defTabSz="503238">
              <a:spcBef>
                <a:spcPts val="775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3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1pPr>
            <a:lvl2pPr marL="476250" indent="-238125" defTabSz="503238">
              <a:spcBef>
                <a:spcPts val="613"/>
              </a:spcBef>
              <a:buClr>
                <a:schemeClr val="accent1"/>
              </a:buClr>
              <a:buSzPct val="70000"/>
              <a:buFont typeface="Wingdings 2" pitchFamily="2" charset="2"/>
              <a:buChar char=""/>
              <a:defRPr sz="29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2pPr>
            <a:lvl3pPr marL="714375" indent="-238125" defTabSz="503238">
              <a:spcBef>
                <a:spcPts val="55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5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3pPr>
            <a:lvl4pPr marL="952500" indent="-238125" defTabSz="503238">
              <a:spcBef>
                <a:spcPts val="438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4pPr>
            <a:lvl5pPr marL="1190625" indent="-238125" defTabSz="503238">
              <a:spcBef>
                <a:spcPts val="438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5pPr>
            <a:lvl6pPr marL="16478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6pPr>
            <a:lvl7pPr marL="21050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7pPr>
            <a:lvl8pPr marL="25622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8pPr>
            <a:lvl9pPr marL="30194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Implement</a:t>
            </a:r>
          </a:p>
        </p:txBody>
      </p:sp>
      <p:sp>
        <p:nvSpPr>
          <p:cNvPr id="128008" name="Rectangle 7">
            <a:extLst>
              <a:ext uri="{FF2B5EF4-FFF2-40B4-BE49-F238E27FC236}">
                <a16:creationId xmlns:a16="http://schemas.microsoft.com/office/drawing/2014/main" id="{A99A5C9A-C11C-309E-D1A9-5F04C3126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4688" y="5287963"/>
            <a:ext cx="1906587" cy="10302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0794" tIns="50397" rIns="100794" bIns="50397" anchor="ctr"/>
          <a:lstStyle>
            <a:lvl1pPr defTabSz="503238">
              <a:spcBef>
                <a:spcPts val="775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3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1pPr>
            <a:lvl2pPr marL="476250" indent="-238125" defTabSz="503238">
              <a:spcBef>
                <a:spcPts val="613"/>
              </a:spcBef>
              <a:buClr>
                <a:schemeClr val="accent1"/>
              </a:buClr>
              <a:buSzPct val="70000"/>
              <a:buFont typeface="Wingdings 2" pitchFamily="2" charset="2"/>
              <a:buChar char=""/>
              <a:defRPr sz="29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2pPr>
            <a:lvl3pPr marL="714375" indent="-238125" defTabSz="503238">
              <a:spcBef>
                <a:spcPts val="55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5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3pPr>
            <a:lvl4pPr marL="952500" indent="-238125" defTabSz="503238">
              <a:spcBef>
                <a:spcPts val="438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4pPr>
            <a:lvl5pPr marL="1190625" indent="-238125" defTabSz="503238">
              <a:spcBef>
                <a:spcPts val="438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5pPr>
            <a:lvl6pPr marL="16478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6pPr>
            <a:lvl7pPr marL="21050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7pPr>
            <a:lvl8pPr marL="25622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8pPr>
            <a:lvl9pPr marL="30194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Testing</a:t>
            </a:r>
          </a:p>
        </p:txBody>
      </p:sp>
      <p:sp>
        <p:nvSpPr>
          <p:cNvPr id="2" name="Bent Arrow 1">
            <a:extLst>
              <a:ext uri="{FF2B5EF4-FFF2-40B4-BE49-F238E27FC236}">
                <a16:creationId xmlns:a16="http://schemas.microsoft.com/office/drawing/2014/main" id="{1E321B71-5A7E-0210-8A5C-EF6FA0CF15DD}"/>
              </a:ext>
            </a:extLst>
          </p:cNvPr>
          <p:cNvSpPr/>
          <p:nvPr/>
        </p:nvSpPr>
        <p:spPr bwMode="auto">
          <a:xfrm rot="5400000">
            <a:off x="2675731" y="2967832"/>
            <a:ext cx="398463" cy="431800"/>
          </a:xfrm>
          <a:prstGeom prst="ben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eaLnBrk="1">
              <a:lnSpc>
                <a:spcPct val="97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defRPr/>
            </a:pPr>
            <a:endParaRPr lang="en-TW"/>
          </a:p>
        </p:txBody>
      </p:sp>
      <p:sp>
        <p:nvSpPr>
          <p:cNvPr id="11" name="Bent Arrow 10">
            <a:extLst>
              <a:ext uri="{FF2B5EF4-FFF2-40B4-BE49-F238E27FC236}">
                <a16:creationId xmlns:a16="http://schemas.microsoft.com/office/drawing/2014/main" id="{D67A0354-239C-DFEA-888E-9BC35161E5AA}"/>
              </a:ext>
            </a:extLst>
          </p:cNvPr>
          <p:cNvSpPr/>
          <p:nvPr/>
        </p:nvSpPr>
        <p:spPr bwMode="auto">
          <a:xfrm rot="5400000">
            <a:off x="4984750" y="3813175"/>
            <a:ext cx="400050" cy="431800"/>
          </a:xfrm>
          <a:prstGeom prst="ben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eaLnBrk="1">
              <a:lnSpc>
                <a:spcPct val="97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defRPr/>
            </a:pPr>
            <a:endParaRPr lang="en-TW"/>
          </a:p>
        </p:txBody>
      </p:sp>
      <p:sp>
        <p:nvSpPr>
          <p:cNvPr id="12" name="Bent Arrow 11">
            <a:extLst>
              <a:ext uri="{FF2B5EF4-FFF2-40B4-BE49-F238E27FC236}">
                <a16:creationId xmlns:a16="http://schemas.microsoft.com/office/drawing/2014/main" id="{DD1A1607-D0C9-050A-0096-04C4A18C4F16}"/>
              </a:ext>
            </a:extLst>
          </p:cNvPr>
          <p:cNvSpPr/>
          <p:nvPr/>
        </p:nvSpPr>
        <p:spPr bwMode="auto">
          <a:xfrm rot="5400000">
            <a:off x="7143750" y="4732338"/>
            <a:ext cx="400050" cy="431800"/>
          </a:xfrm>
          <a:prstGeom prst="ben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eaLnBrk="1">
              <a:lnSpc>
                <a:spcPct val="97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defRPr/>
            </a:pPr>
            <a:endParaRPr lang="en-TW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Date Placeholder 3">
            <a:extLst>
              <a:ext uri="{FF2B5EF4-FFF2-40B4-BE49-F238E27FC236}">
                <a16:creationId xmlns:a16="http://schemas.microsoft.com/office/drawing/2014/main" id="{51D8896F-42D2-D9CF-3180-46626321955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29026" name="Slide Number Placeholder 5">
            <a:extLst>
              <a:ext uri="{FF2B5EF4-FFF2-40B4-BE49-F238E27FC236}">
                <a16:creationId xmlns:a16="http://schemas.microsoft.com/office/drawing/2014/main" id="{3DB4D518-148C-4248-EB3E-12F81E686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6F97D1C-5833-9B4D-8276-AFC44AAB12FE}" type="slidenum">
              <a:rPr lang="en-US" altLang="zh-TW" smtClean="0"/>
              <a:pPr/>
              <a:t>3</a:t>
            </a:fld>
            <a:endParaRPr lang="en-US" altLang="zh-TW"/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2886A2A0-EC9D-9825-6412-F6C67CDA7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Why Design Document?</a:t>
            </a:r>
          </a:p>
        </p:txBody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98726566-BD64-A99A-49FD-3C6B38A87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338" y="1733550"/>
            <a:ext cx="8988425" cy="4989513"/>
          </a:xfrm>
        </p:spPr>
        <p:txBody>
          <a:bodyPr/>
          <a:lstStyle/>
          <a:p>
            <a:pPr eaLnBrk="1" hangingPunct="1"/>
            <a:r>
              <a:rPr lang="en-US" altLang="zh-TW" dirty="0">
                <a:ea typeface="新細明體" panose="02020500000000000000" pitchFamily="18" charset="-120"/>
              </a:rPr>
              <a:t>Communicate with</a:t>
            </a:r>
          </a:p>
          <a:p>
            <a:pPr lvl="1" eaLnBrk="1" hangingPunct="1"/>
            <a:r>
              <a:rPr lang="en-US" altLang="zh-TW" dirty="0">
                <a:ea typeface="新細明體" panose="02020500000000000000" pitchFamily="18" charset="-120"/>
              </a:rPr>
              <a:t> Architect</a:t>
            </a:r>
          </a:p>
          <a:p>
            <a:pPr lvl="1" eaLnBrk="1" hangingPunct="1"/>
            <a:r>
              <a:rPr lang="en-US" altLang="zh-TW" dirty="0">
                <a:ea typeface="新細明體" panose="02020500000000000000" pitchFamily="18" charset="-120"/>
              </a:rPr>
              <a:t> Peer developers</a:t>
            </a:r>
          </a:p>
          <a:p>
            <a:pPr lvl="1" eaLnBrk="1" hangingPunct="1"/>
            <a:r>
              <a:rPr lang="en-US" altLang="zh-TW" dirty="0">
                <a:ea typeface="新細明體" panose="02020500000000000000" pitchFamily="18" charset="-120"/>
              </a:rPr>
              <a:t> Tester</a:t>
            </a:r>
          </a:p>
          <a:p>
            <a:pPr lvl="1" eaLnBrk="1" hangingPunct="1"/>
            <a:r>
              <a:rPr lang="en-US" altLang="zh-TW" dirty="0">
                <a:ea typeface="新細明體" panose="02020500000000000000" pitchFamily="18" charset="-120"/>
              </a:rPr>
              <a:t> Document team</a:t>
            </a:r>
          </a:p>
          <a:p>
            <a:pPr lvl="1" eaLnBrk="1" hangingPunct="1"/>
            <a:r>
              <a:rPr lang="en-US" altLang="zh-TW" dirty="0">
                <a:ea typeface="新細明體" panose="02020500000000000000" pitchFamily="18" charset="-120"/>
              </a:rPr>
              <a:t> Successors</a:t>
            </a:r>
            <a:r>
              <a:rPr lang="en-US" altLang="zh-TW" sz="2000" dirty="0">
                <a:ea typeface="新細明體" panose="02020500000000000000" pitchFamily="18" charset="-120"/>
              </a:rPr>
              <a:t>/ </a:t>
            </a:r>
            <a:r>
              <a:rPr lang="en-US" altLang="zh-TW" dirty="0">
                <a:ea typeface="新細明體" panose="02020500000000000000" pitchFamily="18" charset="-120"/>
              </a:rPr>
              <a:t>Backup</a:t>
            </a:r>
          </a:p>
          <a:p>
            <a:pPr lvl="1" eaLnBrk="1" hangingPunct="1"/>
            <a:r>
              <a:rPr lang="en-US" altLang="zh-TW" dirty="0">
                <a:ea typeface="新細明體" panose="02020500000000000000" pitchFamily="18" charset="-120"/>
              </a:rPr>
              <a:t> Yourself</a:t>
            </a:r>
          </a:p>
          <a:p>
            <a:pPr eaLnBrk="1" hangingPunct="1"/>
            <a:r>
              <a:rPr lang="en-US" altLang="zh-TW" dirty="0">
                <a:ea typeface="新細明體" panose="02020500000000000000" pitchFamily="18" charset="-120"/>
              </a:rPr>
              <a:t>Help developer/architect to think more</a:t>
            </a:r>
          </a:p>
          <a:p>
            <a:pPr eaLnBrk="1" hangingPunct="1"/>
            <a:r>
              <a:rPr lang="en-US" altLang="zh-TW" dirty="0">
                <a:ea typeface="新細明體" panose="02020500000000000000" pitchFamily="18" charset="-120"/>
              </a:rPr>
              <a:t>Reduce possibility of rework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Date Placeholder 3">
            <a:extLst>
              <a:ext uri="{FF2B5EF4-FFF2-40B4-BE49-F238E27FC236}">
                <a16:creationId xmlns:a16="http://schemas.microsoft.com/office/drawing/2014/main" id="{CDA3E0D3-FD57-4B6E-A272-0DABB6D5DE4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30050" name="Slide Number Placeholder 5">
            <a:extLst>
              <a:ext uri="{FF2B5EF4-FFF2-40B4-BE49-F238E27FC236}">
                <a16:creationId xmlns:a16="http://schemas.microsoft.com/office/drawing/2014/main" id="{55FF4328-4EDC-98D5-5F5A-E9CBC9493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B52B8FE-ADA6-994F-9A28-2AEF8F61A6E8}" type="slidenum">
              <a:rPr lang="en-US" altLang="zh-TW" smtClean="0"/>
              <a:pPr/>
              <a:t>4</a:t>
            </a:fld>
            <a:endParaRPr lang="en-US" altLang="zh-TW"/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14642D41-031E-C8EC-B0F2-70E9C8030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panose="02020500000000000000" pitchFamily="18" charset="-120"/>
              </a:rPr>
              <a:t>Different Design Document</a:t>
            </a:r>
          </a:p>
        </p:txBody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D31B87D5-B7DF-78F6-9A68-C5BD84158D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panose="02020500000000000000" pitchFamily="18" charset="-120"/>
              </a:rPr>
              <a:t>High level Design Document</a:t>
            </a:r>
          </a:p>
          <a:p>
            <a:pPr lvl="1" eaLnBrk="1" hangingPunct="1"/>
            <a:r>
              <a:rPr lang="en-US" altLang="zh-TW" dirty="0">
                <a:ea typeface="新細明體" panose="02020500000000000000" pitchFamily="18" charset="-120"/>
              </a:rPr>
              <a:t>For architect (or written by architect)</a:t>
            </a:r>
          </a:p>
          <a:p>
            <a:pPr lvl="1" eaLnBrk="1" hangingPunct="1"/>
            <a:r>
              <a:rPr lang="en-US" altLang="zh-TW" dirty="0">
                <a:ea typeface="新細明體" panose="02020500000000000000" pitchFamily="18" charset="-120"/>
              </a:rPr>
              <a:t>Focus on system level design</a:t>
            </a:r>
          </a:p>
          <a:p>
            <a:pPr eaLnBrk="1" hangingPunct="1"/>
            <a:r>
              <a:rPr lang="en-US" altLang="zh-TW" dirty="0">
                <a:ea typeface="新細明體" panose="02020500000000000000" pitchFamily="18" charset="-120"/>
              </a:rPr>
              <a:t>Implement level Design Document</a:t>
            </a:r>
          </a:p>
          <a:p>
            <a:pPr lvl="1" eaLnBrk="1" hangingPunct="1"/>
            <a:r>
              <a:rPr lang="en-US" altLang="zh-TW" dirty="0">
                <a:ea typeface="新細明體" panose="02020500000000000000" pitchFamily="18" charset="-120"/>
              </a:rPr>
              <a:t>For peer developer (or whoever want to know detail)</a:t>
            </a:r>
          </a:p>
          <a:p>
            <a:pPr lvl="1" eaLnBrk="1" hangingPunct="1"/>
            <a:r>
              <a:rPr lang="en-US" altLang="zh-TW" dirty="0">
                <a:ea typeface="新細明體" panose="02020500000000000000" pitchFamily="18" charset="-120"/>
              </a:rPr>
              <a:t>Focus on component level implementation detail</a:t>
            </a:r>
          </a:p>
          <a:p>
            <a:pPr eaLnBrk="1" hangingPunct="1"/>
            <a:r>
              <a:rPr lang="en-US" altLang="zh-TW" dirty="0">
                <a:ea typeface="新細明體" panose="02020500000000000000" pitchFamily="18" charset="-120"/>
              </a:rPr>
              <a:t>Both are important and valuable</a:t>
            </a:r>
          </a:p>
          <a:p>
            <a:pPr eaLnBrk="1" hangingPunct="1"/>
            <a:endParaRPr lang="en-US" altLang="zh-TW" dirty="0"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Date Placeholder 3">
            <a:extLst>
              <a:ext uri="{FF2B5EF4-FFF2-40B4-BE49-F238E27FC236}">
                <a16:creationId xmlns:a16="http://schemas.microsoft.com/office/drawing/2014/main" id="{40368D51-88CF-7C93-5CFD-FB38D3CF50F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31074" name="Slide Number Placeholder 5">
            <a:extLst>
              <a:ext uri="{FF2B5EF4-FFF2-40B4-BE49-F238E27FC236}">
                <a16:creationId xmlns:a16="http://schemas.microsoft.com/office/drawing/2014/main" id="{A1464D4D-9A64-FBE4-8957-1D0D3C42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8A51FBE-EE88-6B49-A84C-39F089F588B9}" type="slidenum">
              <a:rPr lang="en-US" altLang="zh-TW" smtClean="0"/>
              <a:pPr/>
              <a:t>5</a:t>
            </a:fld>
            <a:endParaRPr lang="en-US" altLang="zh-TW"/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8CE1F209-6487-A294-9657-BCC9DB21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Keys of a Good Design Document </a:t>
            </a:r>
          </a:p>
        </p:txBody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F9A7D786-98DB-B986-F8D9-035C4345E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Showing that the requirement is fulfilled</a:t>
            </a:r>
          </a:p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Describe the design clearly (with Diagram, UML, etc)</a:t>
            </a:r>
          </a:p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Reveal the reason (benefit) of choosing this design</a:t>
            </a:r>
          </a:p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List assumptions, risks, issues and future extension</a:t>
            </a:r>
          </a:p>
          <a:p>
            <a:pPr eaLnBrk="1" hangingPunct="1"/>
            <a:endParaRPr lang="en-US" altLang="zh-TW">
              <a:ea typeface="新細明體" panose="02020500000000000000" pitchFamily="18" charset="-120"/>
            </a:endParaRPr>
          </a:p>
          <a:p>
            <a:pPr eaLnBrk="1" hangingPunct="1"/>
            <a:endParaRPr lang="en-US" altLang="zh-TW" sz="4400">
              <a:ea typeface="新細明體" panose="02020500000000000000" pitchFamily="18" charset="-120"/>
            </a:endParaRPr>
          </a:p>
          <a:p>
            <a:pPr eaLnBrk="1" hangingPunct="1"/>
            <a:endParaRPr lang="en-US" altLang="zh-TW" sz="4400"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Date Placeholder 3">
            <a:extLst>
              <a:ext uri="{FF2B5EF4-FFF2-40B4-BE49-F238E27FC236}">
                <a16:creationId xmlns:a16="http://schemas.microsoft.com/office/drawing/2014/main" id="{4BF2209E-17DC-4D01-94AC-5F4FA40B913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32098" name="Slide Number Placeholder 5">
            <a:extLst>
              <a:ext uri="{FF2B5EF4-FFF2-40B4-BE49-F238E27FC236}">
                <a16:creationId xmlns:a16="http://schemas.microsoft.com/office/drawing/2014/main" id="{8E485775-14D3-FB2C-8911-FD0B35271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4289D84-B971-4242-81C8-D1AAB6FF8F6D}" type="slidenum">
              <a:rPr lang="en-US" altLang="zh-TW" smtClean="0"/>
              <a:pPr/>
              <a:t>6</a:t>
            </a:fld>
            <a:endParaRPr lang="en-US" altLang="zh-TW"/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D280E64D-76F8-3D30-604D-5B85F3498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>
                <a:ea typeface="新細明體" panose="02020500000000000000" pitchFamily="18" charset="-120"/>
              </a:rPr>
              <a:t>Components of a Design Document</a:t>
            </a:r>
            <a:r>
              <a:rPr lang="en-US" altLang="zh-TW">
                <a:ea typeface="新細明體" panose="02020500000000000000" pitchFamily="18" charset="-120"/>
              </a:rPr>
              <a:t> </a:t>
            </a:r>
          </a:p>
        </p:txBody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2779DE4D-3FAB-9133-F4BD-4F524C6F1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The goal of this implementation</a:t>
            </a:r>
          </a:p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High level entities</a:t>
            </a:r>
          </a:p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For each entity, a detail description</a:t>
            </a:r>
          </a:p>
          <a:p>
            <a:pPr lvl="1" eaLnBrk="1" hangingPunct="1"/>
            <a:r>
              <a:rPr lang="en-US" altLang="zh-TW">
                <a:ea typeface="新細明體" panose="02020500000000000000" pitchFamily="18" charset="-120"/>
              </a:rPr>
              <a:t>How to use</a:t>
            </a:r>
          </a:p>
          <a:p>
            <a:pPr lvl="1" eaLnBrk="1" hangingPunct="1"/>
            <a:r>
              <a:rPr lang="en-US" altLang="zh-TW">
                <a:ea typeface="新細明體" panose="02020500000000000000" pitchFamily="18" charset="-120"/>
              </a:rPr>
              <a:t>How to configure</a:t>
            </a:r>
          </a:p>
          <a:p>
            <a:pPr lvl="1" eaLnBrk="1" hangingPunct="1"/>
            <a:r>
              <a:rPr lang="en-US" altLang="zh-TW">
                <a:ea typeface="新細明體" panose="02020500000000000000" pitchFamily="18" charset="-120"/>
              </a:rPr>
              <a:t>UML Model </a:t>
            </a:r>
          </a:p>
          <a:p>
            <a:pPr lvl="1" eaLnBrk="1" hangingPunct="1"/>
            <a:r>
              <a:rPr lang="en-US" altLang="zh-TW">
                <a:ea typeface="新細明體" panose="02020500000000000000" pitchFamily="18" charset="-120"/>
              </a:rPr>
              <a:t>How does it interact with others</a:t>
            </a:r>
          </a:p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Benefits, assumptions, risks, and other issues</a:t>
            </a:r>
          </a:p>
          <a:p>
            <a:pPr eaLnBrk="1" hangingPunct="1"/>
            <a:endParaRPr lang="en-US" altLang="zh-TW"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Date Placeholder 3">
            <a:extLst>
              <a:ext uri="{FF2B5EF4-FFF2-40B4-BE49-F238E27FC236}">
                <a16:creationId xmlns:a16="http://schemas.microsoft.com/office/drawing/2014/main" id="{FF26A990-4B8F-B72F-F5C6-BDD5552A2C1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33122" name="Slide Number Placeholder 5">
            <a:extLst>
              <a:ext uri="{FF2B5EF4-FFF2-40B4-BE49-F238E27FC236}">
                <a16:creationId xmlns:a16="http://schemas.microsoft.com/office/drawing/2014/main" id="{4A551067-BBBB-86AC-CCF6-2A520C1CA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1CAD89F-2000-6A45-8989-31EBE8E301AC}" type="slidenum">
              <a:rPr lang="en-US" altLang="zh-TW" smtClean="0"/>
              <a:pPr/>
              <a:t>7</a:t>
            </a:fld>
            <a:endParaRPr lang="en-US" altLang="zh-TW"/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C58CFA09-6202-27C1-982E-77B71137D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Tips</a:t>
            </a:r>
          </a:p>
        </p:txBody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D989F9A2-2A5C-3FA2-A4C5-2757F91ABF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Prepare  a skeleton, then fill it up.</a:t>
            </a:r>
          </a:p>
          <a:p>
            <a:pPr eaLnBrk="1" hangingPunct="1"/>
            <a:r>
              <a:rPr lang="en-US" altLang="zh-TW"/>
              <a:t>Pretend you are the readers, what do you want to see?</a:t>
            </a:r>
          </a:p>
          <a:p>
            <a:pPr eaLnBrk="1" hangingPunct="1"/>
            <a:r>
              <a:rPr lang="en-US" altLang="zh-TW"/>
              <a:t>Let others to read and ask questions and improve the content.</a:t>
            </a:r>
          </a:p>
          <a:p>
            <a:pPr eaLnBrk="1" hangingPunct="1"/>
            <a:endParaRPr lang="en-US" altLang="zh-TW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Date Placeholder 3">
            <a:extLst>
              <a:ext uri="{FF2B5EF4-FFF2-40B4-BE49-F238E27FC236}">
                <a16:creationId xmlns:a16="http://schemas.microsoft.com/office/drawing/2014/main" id="{34A40754-96A7-99BB-74D3-BEA66FEEF45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34146" name="Slide Number Placeholder 5">
            <a:extLst>
              <a:ext uri="{FF2B5EF4-FFF2-40B4-BE49-F238E27FC236}">
                <a16:creationId xmlns:a16="http://schemas.microsoft.com/office/drawing/2014/main" id="{06564437-B271-5FAB-5B98-7EEB5CD46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BEB6CE2-2396-1646-ABEA-17FAE8698867}" type="slidenum">
              <a:rPr lang="en-US" altLang="zh-TW" smtClean="0"/>
              <a:pPr/>
              <a:t>8</a:t>
            </a:fld>
            <a:endParaRPr lang="en-US" altLang="zh-TW"/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id="{9EE57E55-7F2F-2938-9D4C-542A6A026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What to avoid</a:t>
            </a:r>
          </a:p>
        </p:txBody>
      </p:sp>
      <p:sp>
        <p:nvSpPr>
          <p:cNvPr id="134148" name="Rectangle 3">
            <a:extLst>
              <a:ext uri="{FF2B5EF4-FFF2-40B4-BE49-F238E27FC236}">
                <a16:creationId xmlns:a16="http://schemas.microsoft.com/office/drawing/2014/main" id="{86F5AB63-498D-A71B-EE99-EF7E8773E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Do not assume readers’ background knowledge</a:t>
            </a:r>
          </a:p>
          <a:p>
            <a:pPr eaLnBrk="1" hangingPunct="1"/>
            <a:r>
              <a:rPr lang="en-US" altLang="zh-TW"/>
              <a:t>Do not use too many abbreviation or create terminology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Date Placeholder 3">
            <a:extLst>
              <a:ext uri="{FF2B5EF4-FFF2-40B4-BE49-F238E27FC236}">
                <a16:creationId xmlns:a16="http://schemas.microsoft.com/office/drawing/2014/main" id="{77B4DF69-6AD6-85A1-7B44-EB91B59BA07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35170" name="Slide Number Placeholder 5">
            <a:extLst>
              <a:ext uri="{FF2B5EF4-FFF2-40B4-BE49-F238E27FC236}">
                <a16:creationId xmlns:a16="http://schemas.microsoft.com/office/drawing/2014/main" id="{3BEA46EA-148A-D842-A660-D31ED4AA1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7D163EA-32E3-E146-86A7-C80DB6E89BC0}" type="slidenum">
              <a:rPr lang="en-US" altLang="zh-TW" smtClean="0"/>
              <a:pPr/>
              <a:t>9</a:t>
            </a:fld>
            <a:endParaRPr lang="en-US" altLang="zh-TW"/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8E258AFD-0815-E1B5-FDAE-C1A2BA076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>
                <a:ea typeface="新細明體" panose="02020500000000000000" pitchFamily="18" charset="-120"/>
              </a:rPr>
              <a:t>Design Document Example </a:t>
            </a:r>
            <a:r>
              <a:rPr lang="en-US" altLang="zh-TW" sz="4000">
                <a:latin typeface="Arial" panose="020B0604020202020204" pitchFamily="34" charset="0"/>
                <a:ea typeface="新細明體" panose="02020500000000000000" pitchFamily="18" charset="-120"/>
              </a:rPr>
              <a:t>–</a:t>
            </a:r>
            <a:r>
              <a:rPr lang="en-US" altLang="zh-TW" sz="4000">
                <a:ea typeface="新細明體" panose="02020500000000000000" pitchFamily="18" charset="-120"/>
              </a:rPr>
              <a:t> Requirement form Customer</a:t>
            </a:r>
          </a:p>
        </p:txBody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A730E3F4-2524-55C3-D011-1D653F136D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Our hospital registration system needs to be ported to the application running on mobile devices </a:t>
            </a:r>
          </a:p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The system should be High Availability</a:t>
            </a:r>
          </a:p>
          <a:p>
            <a:pPr eaLnBrk="1" hangingPunct="1"/>
            <a:endParaRPr lang="en-US" altLang="zh-TW"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Date Placeholder 3">
            <a:extLst>
              <a:ext uri="{FF2B5EF4-FFF2-40B4-BE49-F238E27FC236}">
                <a16:creationId xmlns:a16="http://schemas.microsoft.com/office/drawing/2014/main" id="{67601802-F7CF-4F83-B772-C85A7B1CEB1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36194" name="Slide Number Placeholder 5">
            <a:extLst>
              <a:ext uri="{FF2B5EF4-FFF2-40B4-BE49-F238E27FC236}">
                <a16:creationId xmlns:a16="http://schemas.microsoft.com/office/drawing/2014/main" id="{AB1E36D0-3C8D-DD58-F397-7C07E2AF7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03FEA70-C2A8-374D-9411-5C57CE93D1D4}" type="slidenum">
              <a:rPr lang="en-US" altLang="zh-TW" smtClean="0"/>
              <a:pPr/>
              <a:t>10</a:t>
            </a:fld>
            <a:endParaRPr lang="en-US" altLang="zh-TW"/>
          </a:p>
        </p:txBody>
      </p:sp>
      <p:sp>
        <p:nvSpPr>
          <p:cNvPr id="136195" name="Rectangle 2">
            <a:extLst>
              <a:ext uri="{FF2B5EF4-FFF2-40B4-BE49-F238E27FC236}">
                <a16:creationId xmlns:a16="http://schemas.microsoft.com/office/drawing/2014/main" id="{9C2443DA-35A2-EB66-3B8F-1D0ECEA17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>
                <a:ea typeface="新細明體" panose="02020500000000000000" pitchFamily="18" charset="-120"/>
              </a:rPr>
              <a:t>Design Document Example </a:t>
            </a:r>
            <a:r>
              <a:rPr lang="en-US" altLang="zh-TW" sz="4000">
                <a:latin typeface="Arial" panose="020B0604020202020204" pitchFamily="34" charset="0"/>
                <a:ea typeface="新細明體" panose="02020500000000000000" pitchFamily="18" charset="-120"/>
              </a:rPr>
              <a:t>–</a:t>
            </a:r>
            <a:r>
              <a:rPr lang="en-US" altLang="zh-TW" sz="4000">
                <a:ea typeface="新細明體" panose="02020500000000000000" pitchFamily="18" charset="-120"/>
              </a:rPr>
              <a:t> Requirement after SA</a:t>
            </a:r>
            <a:r>
              <a:rPr lang="en-US" altLang="zh-TW">
                <a:ea typeface="新細明體" panose="02020500000000000000" pitchFamily="18" charset="-120"/>
              </a:rPr>
              <a:t> </a:t>
            </a:r>
          </a:p>
        </p:txBody>
      </p:sp>
      <p:sp>
        <p:nvSpPr>
          <p:cNvPr id="136196" name="Rectangle 3">
            <a:extLst>
              <a:ext uri="{FF2B5EF4-FFF2-40B4-BE49-F238E27FC236}">
                <a16:creationId xmlns:a16="http://schemas.microsoft.com/office/drawing/2014/main" id="{6FCF38A7-4208-ED27-3331-D032BD33A5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Server Side</a:t>
            </a:r>
          </a:p>
          <a:p>
            <a:pPr lvl="1" eaLnBrk="1" hangingPunct="1"/>
            <a:r>
              <a:rPr lang="en-US" altLang="zh-TW">
                <a:ea typeface="新細明體" panose="02020500000000000000" pitchFamily="18" charset="-120"/>
              </a:rPr>
              <a:t>Move the infrastructure to cloud</a:t>
            </a:r>
          </a:p>
          <a:p>
            <a:pPr lvl="1" eaLnBrk="1" hangingPunct="1"/>
            <a:r>
              <a:rPr lang="en-US" altLang="zh-TW">
                <a:ea typeface="新細明體" panose="02020500000000000000" pitchFamily="18" charset="-120"/>
              </a:rPr>
              <a:t>Need to be convert into RESTful web service and be available on hospital registration server</a:t>
            </a:r>
          </a:p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Client Side</a:t>
            </a:r>
          </a:p>
          <a:p>
            <a:pPr lvl="1" eaLnBrk="1" hangingPunct="1"/>
            <a:r>
              <a:rPr lang="en-US" altLang="zh-TW">
                <a:ea typeface="新細明體" panose="02020500000000000000" pitchFamily="18" charset="-120"/>
              </a:rPr>
              <a:t>Develop an Android based hospital registration application (ObjectC is the next target)</a:t>
            </a:r>
          </a:p>
          <a:p>
            <a:pPr lvl="1" eaLnBrk="1" hangingPunct="1"/>
            <a:r>
              <a:rPr lang="en-US" altLang="zh-TW">
                <a:ea typeface="新細明體" panose="02020500000000000000" pitchFamily="18" charset="-120"/>
              </a:rPr>
              <a:t>User can register/login/logout</a:t>
            </a:r>
          </a:p>
          <a:p>
            <a:pPr lvl="1" eaLnBrk="1" hangingPunct="1"/>
            <a:r>
              <a:rPr lang="en-US" altLang="zh-TW">
                <a:ea typeface="新細明體" panose="02020500000000000000" pitchFamily="18" charset="-120"/>
              </a:rPr>
              <a:t>User are Aministrator, Doctor, Patient </a:t>
            </a:r>
          </a:p>
          <a:p>
            <a:pPr lvl="1" eaLnBrk="1" hangingPunct="1"/>
            <a:r>
              <a:rPr lang="en-US" altLang="zh-TW">
                <a:ea typeface="新細明體" panose="02020500000000000000" pitchFamily="18" charset="-120"/>
              </a:rPr>
              <a:t>etc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endParaRPr lang="en-US" altLang="zh-TW"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Title 1">
            <a:extLst>
              <a:ext uri="{FF2B5EF4-FFF2-40B4-BE49-F238E27FC236}">
                <a16:creationId xmlns:a16="http://schemas.microsoft.com/office/drawing/2014/main" id="{8ECDE717-9150-D67F-A5A7-1ADA5C6CC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Documentation in the code</a:t>
            </a:r>
            <a:endParaRPr lang="zh-TW" altLang="en-US"/>
          </a:p>
        </p:txBody>
      </p:sp>
      <p:sp>
        <p:nvSpPr>
          <p:cNvPr id="139266" name="Content Placeholder 2">
            <a:extLst>
              <a:ext uri="{FF2B5EF4-FFF2-40B4-BE49-F238E27FC236}">
                <a16:creationId xmlns:a16="http://schemas.microsoft.com/office/drawing/2014/main" id="{75CB0281-9068-1984-DFCC-182679D8B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/>
              <a:t>Copyright claim</a:t>
            </a:r>
          </a:p>
          <a:p>
            <a:r>
              <a:rPr lang="en-US" altLang="zh-TW"/>
              <a:t>Javadoc</a:t>
            </a:r>
          </a:p>
          <a:p>
            <a:r>
              <a:rPr lang="en-US" altLang="zh-TW"/>
              <a:t>ESLint</a:t>
            </a:r>
            <a:br>
              <a:rPr lang="en-US" altLang="zh-TW"/>
            </a:br>
            <a:r>
              <a:rPr lang="en-US" altLang="zh-TW" sz="2400"/>
              <a:t>The pluggable linting utility for JavaScript and JSX</a:t>
            </a:r>
          </a:p>
          <a:p>
            <a:r>
              <a:rPr lang="en-US" altLang="zh-TW"/>
              <a:t>Code comments</a:t>
            </a:r>
          </a:p>
          <a:p>
            <a:endParaRPr lang="zh-TW" altLang="en-US"/>
          </a:p>
        </p:txBody>
      </p:sp>
      <p:sp>
        <p:nvSpPr>
          <p:cNvPr id="139267" name="Date Placeholder 3">
            <a:extLst>
              <a:ext uri="{FF2B5EF4-FFF2-40B4-BE49-F238E27FC236}">
                <a16:creationId xmlns:a16="http://schemas.microsoft.com/office/drawing/2014/main" id="{F53E1A51-FB21-5878-0C47-4F15F7ABC7D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39268" name="Slide Number Placeholder 4">
            <a:extLst>
              <a:ext uri="{FF2B5EF4-FFF2-40B4-BE49-F238E27FC236}">
                <a16:creationId xmlns:a16="http://schemas.microsoft.com/office/drawing/2014/main" id="{A1F12E61-C45F-218F-69D9-40AA07DCB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41406E5-5080-C04F-BAE6-ED65C808FD91}" type="slidenum">
              <a:rPr lang="en-US" altLang="zh-TW" smtClean="0"/>
              <a:pPr/>
              <a:t>11</a:t>
            </a:fld>
            <a:endParaRPr lang="en-US" altLang="zh-TW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Title 1">
            <a:extLst>
              <a:ext uri="{FF2B5EF4-FFF2-40B4-BE49-F238E27FC236}">
                <a16:creationId xmlns:a16="http://schemas.microsoft.com/office/drawing/2014/main" id="{619A4919-64AA-4455-BA44-6F6CA0AD5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Javadoc example</a:t>
            </a:r>
            <a:endParaRPr lang="zh-TW" altLang="en-US"/>
          </a:p>
        </p:txBody>
      </p:sp>
      <p:sp>
        <p:nvSpPr>
          <p:cNvPr id="140290" name="Content Placeholder 2">
            <a:extLst>
              <a:ext uri="{FF2B5EF4-FFF2-40B4-BE49-F238E27FC236}">
                <a16:creationId xmlns:a16="http://schemas.microsoft.com/office/drawing/2014/main" id="{562F09DE-8B3B-0EBD-63C7-B71E2C23C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/**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 Returns an Image object that can then be painted on the screen. 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 The url argument must specify an absolute {@link URL}. The name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 argument is a specifier that is relative to the url argument. 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 &lt;p&gt;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 This method always returns immediately, whether or not the 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 image exists. When this applet attempts to draw the image on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 the screen, the data will be loaded. The graphics primitives 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 that draw the image will incrementally paint on the screen. 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 @param  url  an absolute URL giving the base location of the image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 @param  name the location of the image, relative to the url argument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 @return      the image at the specified URL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 @see         Image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*/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public Image getImage(URL url, String name) {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       try {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           return getImage(new URL(url, name));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       } catch (MalformedURLException e) {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           return null;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       }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sz="1400"/>
              <a:t> }</a:t>
            </a:r>
            <a:endParaRPr lang="zh-TW" altLang="en-US" sz="1400"/>
          </a:p>
        </p:txBody>
      </p:sp>
      <p:sp>
        <p:nvSpPr>
          <p:cNvPr id="140291" name="Date Placeholder 3">
            <a:extLst>
              <a:ext uri="{FF2B5EF4-FFF2-40B4-BE49-F238E27FC236}">
                <a16:creationId xmlns:a16="http://schemas.microsoft.com/office/drawing/2014/main" id="{5DACEB57-D89A-12C6-3477-34E4A4FEB71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40292" name="Slide Number Placeholder 4">
            <a:extLst>
              <a:ext uri="{FF2B5EF4-FFF2-40B4-BE49-F238E27FC236}">
                <a16:creationId xmlns:a16="http://schemas.microsoft.com/office/drawing/2014/main" id="{4A87DB51-635D-CA2D-CAAB-E36026789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7A2002A-36C0-7341-B583-F4E2EBD29735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Title 1">
            <a:extLst>
              <a:ext uri="{FF2B5EF4-FFF2-40B4-BE49-F238E27FC236}">
                <a16:creationId xmlns:a16="http://schemas.microsoft.com/office/drawing/2014/main" id="{2DF4191F-3356-1950-0F92-3DCA7B09D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Agile Development</a:t>
            </a:r>
            <a:endParaRPr lang="zh-TW" altLang="en-US"/>
          </a:p>
        </p:txBody>
      </p:sp>
      <p:sp>
        <p:nvSpPr>
          <p:cNvPr id="141314" name="Content Placeholder 2">
            <a:extLst>
              <a:ext uri="{FF2B5EF4-FFF2-40B4-BE49-F238E27FC236}">
                <a16:creationId xmlns:a16="http://schemas.microsoft.com/office/drawing/2014/main" id="{4121E2DF-ED5C-4C2D-AD01-79C5F74EB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/>
              <a:t>lightweight development method</a:t>
            </a:r>
          </a:p>
          <a:p>
            <a:r>
              <a:rPr lang="en-US" altLang="zh-TW"/>
              <a:t>Incremental development</a:t>
            </a:r>
          </a:p>
          <a:p>
            <a:r>
              <a:rPr lang="en-US" altLang="zh-TW"/>
              <a:t>Iterative development</a:t>
            </a:r>
          </a:p>
          <a:p>
            <a:endParaRPr lang="zh-TW" altLang="en-US"/>
          </a:p>
        </p:txBody>
      </p:sp>
      <p:sp>
        <p:nvSpPr>
          <p:cNvPr id="141315" name="Date Placeholder 3">
            <a:extLst>
              <a:ext uri="{FF2B5EF4-FFF2-40B4-BE49-F238E27FC236}">
                <a16:creationId xmlns:a16="http://schemas.microsoft.com/office/drawing/2014/main" id="{523AE963-5E00-7279-FABA-2F6950999CB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41316" name="Slide Number Placeholder 4">
            <a:extLst>
              <a:ext uri="{FF2B5EF4-FFF2-40B4-BE49-F238E27FC236}">
                <a16:creationId xmlns:a16="http://schemas.microsoft.com/office/drawing/2014/main" id="{D38054A0-9CBC-E1E0-E7B5-CEE2D4B5C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0762B6B-1C5C-F742-B5C0-28292DC74F87}" type="slidenum">
              <a:rPr lang="en-US" altLang="zh-TW" smtClean="0"/>
              <a:pPr/>
              <a:t>13</a:t>
            </a:fld>
            <a:endParaRPr lang="en-US" altLang="zh-TW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Title 1">
            <a:extLst>
              <a:ext uri="{FF2B5EF4-FFF2-40B4-BE49-F238E27FC236}">
                <a16:creationId xmlns:a16="http://schemas.microsoft.com/office/drawing/2014/main" id="{679C7B59-770D-2A6F-F988-1BB0A9FB3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Why Agile?</a:t>
            </a:r>
            <a:endParaRPr lang="zh-TW" altLang="en-US"/>
          </a:p>
        </p:txBody>
      </p:sp>
      <p:pic>
        <p:nvPicPr>
          <p:cNvPr id="142338" name="Content Placeholder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A3105B38-9497-524C-F7ED-59E8AF5681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275" y="1773238"/>
            <a:ext cx="8988425" cy="4970462"/>
          </a:xfrm>
        </p:spPr>
      </p:pic>
      <p:sp>
        <p:nvSpPr>
          <p:cNvPr id="142339" name="Date Placeholder 3">
            <a:extLst>
              <a:ext uri="{FF2B5EF4-FFF2-40B4-BE49-F238E27FC236}">
                <a16:creationId xmlns:a16="http://schemas.microsoft.com/office/drawing/2014/main" id="{9A4E9EDE-A2A6-180E-BF8A-3A5C28A04A3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42340" name="Slide Number Placeholder 4">
            <a:extLst>
              <a:ext uri="{FF2B5EF4-FFF2-40B4-BE49-F238E27FC236}">
                <a16:creationId xmlns:a16="http://schemas.microsoft.com/office/drawing/2014/main" id="{8C4B565F-3CEF-17FA-570B-08AFD1E95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DDAAD3F-50B9-BB4E-8FF8-46527766C010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nut 2">
            <a:extLst>
              <a:ext uri="{FF2B5EF4-FFF2-40B4-BE49-F238E27FC236}">
                <a16:creationId xmlns:a16="http://schemas.microsoft.com/office/drawing/2014/main" id="{719C6CAC-D665-C59F-81E7-B25E3426EB87}"/>
              </a:ext>
            </a:extLst>
          </p:cNvPr>
          <p:cNvSpPr/>
          <p:nvPr/>
        </p:nvSpPr>
        <p:spPr bwMode="auto">
          <a:xfrm>
            <a:off x="3105150" y="2700338"/>
            <a:ext cx="3586163" cy="3171825"/>
          </a:xfrm>
          <a:prstGeom prst="donut">
            <a:avLst>
              <a:gd name="adj" fmla="val 4478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eaLnBrk="1">
              <a:lnSpc>
                <a:spcPct val="97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defRPr/>
            </a:pPr>
            <a:endParaRPr lang="en-TW"/>
          </a:p>
        </p:txBody>
      </p:sp>
      <p:sp>
        <p:nvSpPr>
          <p:cNvPr id="143362" name="Date Placeholder 3">
            <a:extLst>
              <a:ext uri="{FF2B5EF4-FFF2-40B4-BE49-F238E27FC236}">
                <a16:creationId xmlns:a16="http://schemas.microsoft.com/office/drawing/2014/main" id="{D0C1DD5B-E32D-5A9A-7BA0-5257AF66630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43363" name="Slide Number Placeholder 5">
            <a:extLst>
              <a:ext uri="{FF2B5EF4-FFF2-40B4-BE49-F238E27FC236}">
                <a16:creationId xmlns:a16="http://schemas.microsoft.com/office/drawing/2014/main" id="{A4667B5F-9BCA-074C-219C-F8C8EC5EB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C8EA869-C64E-AA43-8446-34E9635832B2}" type="slidenum">
              <a:rPr lang="en-US" altLang="zh-TW" smtClean="0"/>
              <a:pPr/>
              <a:t>15</a:t>
            </a:fld>
            <a:endParaRPr lang="en-US" altLang="zh-TW"/>
          </a:p>
        </p:txBody>
      </p:sp>
      <p:sp>
        <p:nvSpPr>
          <p:cNvPr id="143364" name="Rectangle 2">
            <a:extLst>
              <a:ext uri="{FF2B5EF4-FFF2-40B4-BE49-F238E27FC236}">
                <a16:creationId xmlns:a16="http://schemas.microsoft.com/office/drawing/2014/main" id="{D693C505-92FB-134E-869C-E011C27B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Development Cycle (Agile)</a:t>
            </a:r>
          </a:p>
        </p:txBody>
      </p:sp>
      <p:sp>
        <p:nvSpPr>
          <p:cNvPr id="143365" name="Rectangle 4">
            <a:extLst>
              <a:ext uri="{FF2B5EF4-FFF2-40B4-BE49-F238E27FC236}">
                <a16:creationId xmlns:a16="http://schemas.microsoft.com/office/drawing/2014/main" id="{1D387442-8BA4-5591-AD1C-7B18133E5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6525" y="1908175"/>
            <a:ext cx="1905000" cy="10302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0794" tIns="50397" rIns="100794" bIns="50397" anchor="ctr"/>
          <a:lstStyle>
            <a:lvl1pPr defTabSz="503238">
              <a:spcBef>
                <a:spcPts val="775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3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1pPr>
            <a:lvl2pPr marL="476250" indent="-238125" defTabSz="503238">
              <a:spcBef>
                <a:spcPts val="613"/>
              </a:spcBef>
              <a:buClr>
                <a:schemeClr val="accent1"/>
              </a:buClr>
              <a:buSzPct val="70000"/>
              <a:buFont typeface="Wingdings 2" pitchFamily="2" charset="2"/>
              <a:buChar char=""/>
              <a:defRPr sz="29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2pPr>
            <a:lvl3pPr marL="714375" indent="-238125" defTabSz="503238">
              <a:spcBef>
                <a:spcPts val="55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5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3pPr>
            <a:lvl4pPr marL="952500" indent="-238125" defTabSz="503238">
              <a:spcBef>
                <a:spcPts val="438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4pPr>
            <a:lvl5pPr marL="1190625" indent="-238125" defTabSz="503238">
              <a:spcBef>
                <a:spcPts val="438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5pPr>
            <a:lvl6pPr marL="16478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6pPr>
            <a:lvl7pPr marL="21050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7pPr>
            <a:lvl8pPr marL="25622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8pPr>
            <a:lvl9pPr marL="30194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Requirement</a:t>
            </a:r>
          </a:p>
        </p:txBody>
      </p:sp>
      <p:sp>
        <p:nvSpPr>
          <p:cNvPr id="143366" name="Rectangle 5">
            <a:extLst>
              <a:ext uri="{FF2B5EF4-FFF2-40B4-BE49-F238E27FC236}">
                <a16:creationId xmlns:a16="http://schemas.microsoft.com/office/drawing/2014/main" id="{8D79CFBE-EDAC-9EB5-CA0B-FE023050C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7288" y="3549650"/>
            <a:ext cx="1905000" cy="10302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0794" tIns="50397" rIns="100794" bIns="50397" anchor="ctr"/>
          <a:lstStyle>
            <a:lvl1pPr defTabSz="503238">
              <a:spcBef>
                <a:spcPts val="775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3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1pPr>
            <a:lvl2pPr marL="476250" indent="-238125" defTabSz="503238">
              <a:spcBef>
                <a:spcPts val="613"/>
              </a:spcBef>
              <a:buClr>
                <a:schemeClr val="accent1"/>
              </a:buClr>
              <a:buSzPct val="70000"/>
              <a:buFont typeface="Wingdings 2" pitchFamily="2" charset="2"/>
              <a:buChar char=""/>
              <a:defRPr sz="29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2pPr>
            <a:lvl3pPr marL="714375" indent="-238125" defTabSz="503238">
              <a:spcBef>
                <a:spcPts val="55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5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3pPr>
            <a:lvl4pPr marL="952500" indent="-238125" defTabSz="503238">
              <a:spcBef>
                <a:spcPts val="438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4pPr>
            <a:lvl5pPr marL="1190625" indent="-238125" defTabSz="503238">
              <a:spcBef>
                <a:spcPts val="438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5pPr>
            <a:lvl6pPr marL="16478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6pPr>
            <a:lvl7pPr marL="21050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7pPr>
            <a:lvl8pPr marL="25622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8pPr>
            <a:lvl9pPr marL="30194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Design</a:t>
            </a:r>
          </a:p>
        </p:txBody>
      </p:sp>
      <p:sp>
        <p:nvSpPr>
          <p:cNvPr id="143367" name="Rectangle 6">
            <a:extLst>
              <a:ext uri="{FF2B5EF4-FFF2-40B4-BE49-F238E27FC236}">
                <a16:creationId xmlns:a16="http://schemas.microsoft.com/office/drawing/2014/main" id="{AAECB2ED-489F-43CA-3A49-C1611A644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7163" y="5589588"/>
            <a:ext cx="1905000" cy="10302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0794" tIns="50397" rIns="100794" bIns="50397" anchor="ctr"/>
          <a:lstStyle>
            <a:lvl1pPr defTabSz="503238">
              <a:spcBef>
                <a:spcPts val="775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3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1pPr>
            <a:lvl2pPr marL="476250" indent="-238125" defTabSz="503238">
              <a:spcBef>
                <a:spcPts val="613"/>
              </a:spcBef>
              <a:buClr>
                <a:schemeClr val="accent1"/>
              </a:buClr>
              <a:buSzPct val="70000"/>
              <a:buFont typeface="Wingdings 2" pitchFamily="2" charset="2"/>
              <a:buChar char=""/>
              <a:defRPr sz="29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2pPr>
            <a:lvl3pPr marL="714375" indent="-238125" defTabSz="503238">
              <a:spcBef>
                <a:spcPts val="55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5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3pPr>
            <a:lvl4pPr marL="952500" indent="-238125" defTabSz="503238">
              <a:spcBef>
                <a:spcPts val="438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4pPr>
            <a:lvl5pPr marL="1190625" indent="-238125" defTabSz="503238">
              <a:spcBef>
                <a:spcPts val="438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5pPr>
            <a:lvl6pPr marL="16478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6pPr>
            <a:lvl7pPr marL="21050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7pPr>
            <a:lvl8pPr marL="25622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8pPr>
            <a:lvl9pPr marL="30194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Implement</a:t>
            </a:r>
          </a:p>
        </p:txBody>
      </p:sp>
      <p:sp>
        <p:nvSpPr>
          <p:cNvPr id="143368" name="Rectangle 7">
            <a:extLst>
              <a:ext uri="{FF2B5EF4-FFF2-40B4-BE49-F238E27FC236}">
                <a16:creationId xmlns:a16="http://schemas.microsoft.com/office/drawing/2014/main" id="{D4AA3871-C17F-909A-FFBD-8078DB723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3563938"/>
            <a:ext cx="1906588" cy="10302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0794" tIns="50397" rIns="100794" bIns="50397" anchor="ctr"/>
          <a:lstStyle>
            <a:lvl1pPr defTabSz="503238">
              <a:spcBef>
                <a:spcPts val="775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3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1pPr>
            <a:lvl2pPr marL="476250" indent="-238125" defTabSz="503238">
              <a:spcBef>
                <a:spcPts val="613"/>
              </a:spcBef>
              <a:buClr>
                <a:schemeClr val="accent1"/>
              </a:buClr>
              <a:buSzPct val="70000"/>
              <a:buFont typeface="Wingdings 2" pitchFamily="2" charset="2"/>
              <a:buChar char=""/>
              <a:defRPr sz="29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2pPr>
            <a:lvl3pPr marL="714375" indent="-238125" defTabSz="503238">
              <a:spcBef>
                <a:spcPts val="55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5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3pPr>
            <a:lvl4pPr marL="952500" indent="-238125" defTabSz="503238">
              <a:spcBef>
                <a:spcPts val="438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4pPr>
            <a:lvl5pPr marL="1190625" indent="-238125" defTabSz="503238">
              <a:spcBef>
                <a:spcPts val="438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5pPr>
            <a:lvl6pPr marL="16478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6pPr>
            <a:lvl7pPr marL="21050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7pPr>
            <a:lvl8pPr marL="25622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8pPr>
            <a:lvl9pPr marL="3019425" indent="-238125" defTabSz="503238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200">
                <a:solidFill>
                  <a:schemeClr val="tx1"/>
                </a:solidFill>
                <a:latin typeface="Tw Cen MT" panose="020B0602020104020603" pitchFamily="34" charset="77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Testing</a:t>
            </a:r>
          </a:p>
        </p:txBody>
      </p:sp>
      <p:sp>
        <p:nvSpPr>
          <p:cNvPr id="143369" name="Right Triangle 4">
            <a:extLst>
              <a:ext uri="{FF2B5EF4-FFF2-40B4-BE49-F238E27FC236}">
                <a16:creationId xmlns:a16="http://schemas.microsoft.com/office/drawing/2014/main" id="{10902A04-0F10-FC8F-93A5-DF2253CC615B}"/>
              </a:ext>
            </a:extLst>
          </p:cNvPr>
          <p:cNvSpPr>
            <a:spLocks noChangeArrowheads="1"/>
          </p:cNvSpPr>
          <p:nvPr/>
        </p:nvSpPr>
        <p:spPr bwMode="auto">
          <a:xfrm rot="-410198">
            <a:off x="6065838" y="4865688"/>
            <a:ext cx="431800" cy="458787"/>
          </a:xfrm>
          <a:prstGeom prst="rtTriangl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eaLnBrk="1">
              <a:lnSpc>
                <a:spcPct val="97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TW" altLang="en-TW"/>
          </a:p>
        </p:txBody>
      </p:sp>
      <p:sp>
        <p:nvSpPr>
          <p:cNvPr id="143370" name="Right Triangle 15">
            <a:extLst>
              <a:ext uri="{FF2B5EF4-FFF2-40B4-BE49-F238E27FC236}">
                <a16:creationId xmlns:a16="http://schemas.microsoft.com/office/drawing/2014/main" id="{958661D5-799F-5DF8-93B9-D0F0559C50A4}"/>
              </a:ext>
            </a:extLst>
          </p:cNvPr>
          <p:cNvSpPr>
            <a:spLocks noChangeArrowheads="1"/>
          </p:cNvSpPr>
          <p:nvPr/>
        </p:nvSpPr>
        <p:spPr bwMode="auto">
          <a:xfrm rot="6376271">
            <a:off x="3231357" y="4858544"/>
            <a:ext cx="431800" cy="458787"/>
          </a:xfrm>
          <a:prstGeom prst="rtTriangl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eaLnBrk="1">
              <a:lnSpc>
                <a:spcPct val="97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TW" altLang="en-TW"/>
          </a:p>
        </p:txBody>
      </p:sp>
      <p:sp>
        <p:nvSpPr>
          <p:cNvPr id="143371" name="Right Triangle 16">
            <a:extLst>
              <a:ext uri="{FF2B5EF4-FFF2-40B4-BE49-F238E27FC236}">
                <a16:creationId xmlns:a16="http://schemas.microsoft.com/office/drawing/2014/main" id="{EA788C04-D8D0-9260-B390-1A0020FD3C34}"/>
              </a:ext>
            </a:extLst>
          </p:cNvPr>
          <p:cNvSpPr>
            <a:spLocks noChangeArrowheads="1"/>
          </p:cNvSpPr>
          <p:nvPr/>
        </p:nvSpPr>
        <p:spPr bwMode="auto">
          <a:xfrm rot="10068372">
            <a:off x="3355975" y="3116263"/>
            <a:ext cx="430213" cy="457200"/>
          </a:xfrm>
          <a:prstGeom prst="rtTriangl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eaLnBrk="1">
              <a:lnSpc>
                <a:spcPct val="97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TW" altLang="en-TW"/>
          </a:p>
        </p:txBody>
      </p:sp>
      <p:sp>
        <p:nvSpPr>
          <p:cNvPr id="143372" name="Right Triangle 17">
            <a:extLst>
              <a:ext uri="{FF2B5EF4-FFF2-40B4-BE49-F238E27FC236}">
                <a16:creationId xmlns:a16="http://schemas.microsoft.com/office/drawing/2014/main" id="{945308A5-A5EA-DCAC-BBC2-F55399858BFC}"/>
              </a:ext>
            </a:extLst>
          </p:cNvPr>
          <p:cNvSpPr>
            <a:spLocks noChangeArrowheads="1"/>
          </p:cNvSpPr>
          <p:nvPr/>
        </p:nvSpPr>
        <p:spPr bwMode="auto">
          <a:xfrm rot="-4748621">
            <a:off x="5907087" y="2963863"/>
            <a:ext cx="430213" cy="458788"/>
          </a:xfrm>
          <a:prstGeom prst="rtTriangl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eaLnBrk="1">
              <a:lnSpc>
                <a:spcPct val="97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TW" altLang="en-TW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Title 1">
            <a:extLst>
              <a:ext uri="{FF2B5EF4-FFF2-40B4-BE49-F238E27FC236}">
                <a16:creationId xmlns:a16="http://schemas.microsoft.com/office/drawing/2014/main" id="{764F86A7-76E7-ADAB-7BEE-36E524426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Key of Agile Development</a:t>
            </a:r>
            <a:endParaRPr lang="zh-TW" altLang="en-US"/>
          </a:p>
        </p:txBody>
      </p:sp>
      <p:sp>
        <p:nvSpPr>
          <p:cNvPr id="144386" name="Content Placeholder 2">
            <a:extLst>
              <a:ext uri="{FF2B5EF4-FFF2-40B4-BE49-F238E27FC236}">
                <a16:creationId xmlns:a16="http://schemas.microsoft.com/office/drawing/2014/main" id="{941A6135-223A-E2FE-4B2C-45BD3D4EC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i="1"/>
              <a:t>Individuals and interactions</a:t>
            </a:r>
            <a:r>
              <a:rPr lang="en-US" altLang="zh-TW"/>
              <a:t> over processes and tools</a:t>
            </a:r>
          </a:p>
          <a:p>
            <a:r>
              <a:rPr lang="en-US" altLang="zh-TW" i="1"/>
              <a:t>Working software</a:t>
            </a:r>
            <a:r>
              <a:rPr lang="en-US" altLang="zh-TW"/>
              <a:t> over comprehensive documentation</a:t>
            </a:r>
          </a:p>
          <a:p>
            <a:r>
              <a:rPr lang="en-US" altLang="zh-TW" i="1"/>
              <a:t>Customer collaboration</a:t>
            </a:r>
            <a:r>
              <a:rPr lang="en-US" altLang="zh-TW"/>
              <a:t> over contract negotiation</a:t>
            </a:r>
          </a:p>
          <a:p>
            <a:r>
              <a:rPr lang="en-US" altLang="zh-TW" i="1"/>
              <a:t>Responding to change</a:t>
            </a:r>
            <a:r>
              <a:rPr lang="en-US" altLang="zh-TW"/>
              <a:t> over following a plan</a:t>
            </a:r>
          </a:p>
          <a:p>
            <a:endParaRPr lang="zh-TW" altLang="en-US"/>
          </a:p>
        </p:txBody>
      </p:sp>
      <p:sp>
        <p:nvSpPr>
          <p:cNvPr id="144387" name="Date Placeholder 3">
            <a:extLst>
              <a:ext uri="{FF2B5EF4-FFF2-40B4-BE49-F238E27FC236}">
                <a16:creationId xmlns:a16="http://schemas.microsoft.com/office/drawing/2014/main" id="{88C997D3-19D9-47E9-0594-5D18F449140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44388" name="Slide Number Placeholder 4">
            <a:extLst>
              <a:ext uri="{FF2B5EF4-FFF2-40B4-BE49-F238E27FC236}">
                <a16:creationId xmlns:a16="http://schemas.microsoft.com/office/drawing/2014/main" id="{98F786BA-B284-D536-83BE-8E5F61614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6ABB97A-D5E5-C24C-BB4E-2F7CCC2777EC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Title 1">
            <a:extLst>
              <a:ext uri="{FF2B5EF4-FFF2-40B4-BE49-F238E27FC236}">
                <a16:creationId xmlns:a16="http://schemas.microsoft.com/office/drawing/2014/main" id="{C28467F1-A619-6BB8-EAF8-FFADB6CDF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Design Document in Agile</a:t>
            </a:r>
            <a:endParaRPr lang="zh-TW" altLang="en-US"/>
          </a:p>
        </p:txBody>
      </p:sp>
      <p:sp>
        <p:nvSpPr>
          <p:cNvPr id="145410" name="Content Placeholder 2">
            <a:extLst>
              <a:ext uri="{FF2B5EF4-FFF2-40B4-BE49-F238E27FC236}">
                <a16:creationId xmlns:a16="http://schemas.microsoft.com/office/drawing/2014/main" id="{4DAE1E0B-B6D7-2938-84E0-7D367F353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Documentation should take on a collaborative nature. </a:t>
            </a:r>
          </a:p>
          <a:p>
            <a:r>
              <a:rPr lang="en-US" altLang="zh-TW" dirty="0"/>
              <a:t>Focus on just barely good enough documentation and avoid big upfront details.</a:t>
            </a:r>
          </a:p>
          <a:p>
            <a:r>
              <a:rPr lang="en-US" altLang="zh-TW" dirty="0"/>
              <a:t>Documentation can take many forms. </a:t>
            </a:r>
            <a:endParaRPr lang="zh-TW" altLang="en-US" dirty="0"/>
          </a:p>
        </p:txBody>
      </p:sp>
      <p:sp>
        <p:nvSpPr>
          <p:cNvPr id="145411" name="Date Placeholder 3">
            <a:extLst>
              <a:ext uri="{FF2B5EF4-FFF2-40B4-BE49-F238E27FC236}">
                <a16:creationId xmlns:a16="http://schemas.microsoft.com/office/drawing/2014/main" id="{341135FC-91D7-7C4A-630D-3A0C267967E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45412" name="Slide Number Placeholder 4">
            <a:extLst>
              <a:ext uri="{FF2B5EF4-FFF2-40B4-BE49-F238E27FC236}">
                <a16:creationId xmlns:a16="http://schemas.microsoft.com/office/drawing/2014/main" id="{D110C0A9-63F2-F75A-57A9-74525449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077AAFF-EC6E-BE48-906D-9D991CD889D7}" type="slidenum">
              <a:rPr lang="en-US" altLang="zh-TW" smtClean="0"/>
              <a:pPr/>
              <a:t>17</a:t>
            </a:fld>
            <a:endParaRPr lang="en-US" altLang="zh-TW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Content Placeholder 2">
            <a:extLst>
              <a:ext uri="{FF2B5EF4-FFF2-40B4-BE49-F238E27FC236}">
                <a16:creationId xmlns:a16="http://schemas.microsoft.com/office/drawing/2014/main" id="{4DAE1E0B-B6D7-2938-84E0-7D367F353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purpose is to help developers to save time</a:t>
            </a:r>
          </a:p>
          <a:p>
            <a:r>
              <a:rPr lang="en-US" altLang="zh-TW" dirty="0"/>
              <a:t>Developers still need to review the generated content</a:t>
            </a:r>
          </a:p>
          <a:p>
            <a:r>
              <a:rPr lang="en-US" altLang="zh-TW" dirty="0"/>
              <a:t>Able to generate design document from code or user actions, </a:t>
            </a:r>
            <a:r>
              <a:rPr lang="en-US" altLang="zh-TW" dirty="0" err="1"/>
              <a:t>etc</a:t>
            </a: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45411" name="Date Placeholder 3">
            <a:extLst>
              <a:ext uri="{FF2B5EF4-FFF2-40B4-BE49-F238E27FC236}">
                <a16:creationId xmlns:a16="http://schemas.microsoft.com/office/drawing/2014/main" id="{341135FC-91D7-7C4A-630D-3A0C267967E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/>
              <a:t>03/20/2024</a:t>
            </a:r>
          </a:p>
        </p:txBody>
      </p:sp>
      <p:sp>
        <p:nvSpPr>
          <p:cNvPr id="145412" name="Slide Number Placeholder 4">
            <a:extLst>
              <a:ext uri="{FF2B5EF4-FFF2-40B4-BE49-F238E27FC236}">
                <a16:creationId xmlns:a16="http://schemas.microsoft.com/office/drawing/2014/main" id="{D110C0A9-63F2-F75A-57A9-74525449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077AAFF-EC6E-BE48-906D-9D991CD889D7}" type="slidenum">
              <a:rPr lang="en-US" altLang="zh-TW" smtClean="0"/>
              <a:pPr/>
              <a:t>18</a:t>
            </a:fld>
            <a:endParaRPr lang="en-US" altLang="zh-TW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345415F-04BB-A984-74DF-2AFEB0BF25DA}"/>
              </a:ext>
            </a:extLst>
          </p:cNvPr>
          <p:cNvSpPr txBox="1">
            <a:spLocks/>
          </p:cNvSpPr>
          <p:nvPr/>
        </p:nvSpPr>
        <p:spPr bwMode="auto">
          <a:xfrm>
            <a:off x="671513" y="252413"/>
            <a:ext cx="89884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72" tIns="50387" rIns="100772" bIns="50387" numCol="1" anchor="ctr" anchorCtr="0" compatLnSpc="1">
            <a:prstTxWarp prst="textNoShape">
              <a:avLst/>
            </a:prstTxWarp>
          </a:bodyPr>
          <a:lstStyle>
            <a:lvl1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sz="49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Tw Cen MT" panose="020B0602020104020603" pitchFamily="34" charset="0"/>
                <a:ea typeface="ＭＳ Ｐゴシック" panose="020B0600070205080204" pitchFamily="34" charset="-128"/>
              </a:defRPr>
            </a:lvl2pPr>
            <a:lvl3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Tw Cen MT" panose="020B0602020104020603" pitchFamily="34" charset="0"/>
                <a:ea typeface="ＭＳ Ｐゴシック" panose="020B0600070205080204" pitchFamily="34" charset="-128"/>
              </a:defRPr>
            </a:lvl3pPr>
            <a:lvl4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Tw Cen MT" panose="020B0602020104020603" pitchFamily="34" charset="0"/>
                <a:ea typeface="ＭＳ Ｐゴシック" panose="020B0600070205080204" pitchFamily="34" charset="-128"/>
              </a:defRPr>
            </a:lvl4pPr>
            <a:lvl5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Tw Cen MT" panose="020B0602020104020603" pitchFamily="34" charset="0"/>
                <a:ea typeface="ＭＳ Ｐゴシック" panose="020B0600070205080204" pitchFamily="34" charset="-128"/>
              </a:defRPr>
            </a:lvl5pPr>
            <a:lvl6pPr marL="457200" algn="l" defTabSz="9128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Tw Cen MT" panose="020B0602020104020603" pitchFamily="34" charset="0"/>
                <a:ea typeface="ＭＳ Ｐゴシック" panose="020B0600070205080204" pitchFamily="34" charset="-128"/>
              </a:defRPr>
            </a:lvl6pPr>
            <a:lvl7pPr marL="914400" algn="l" defTabSz="9128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Tw Cen MT" panose="020B0602020104020603" pitchFamily="34" charset="0"/>
                <a:ea typeface="ＭＳ Ｐゴシック" panose="020B0600070205080204" pitchFamily="34" charset="-128"/>
              </a:defRPr>
            </a:lvl7pPr>
            <a:lvl8pPr marL="1371600" algn="l" defTabSz="9128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Tw Cen MT" panose="020B0602020104020603" pitchFamily="34" charset="0"/>
                <a:ea typeface="ＭＳ Ｐゴシック" panose="020B0600070205080204" pitchFamily="34" charset="-128"/>
              </a:defRPr>
            </a:lvl8pPr>
            <a:lvl9pPr marL="1828800" algn="l" defTabSz="9128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Tw Cen MT" panose="020B0602020104020603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TW" sz="4000" dirty="0">
                <a:ea typeface="新細明體" panose="02020500000000000000" pitchFamily="18" charset="-120"/>
              </a:rPr>
              <a:t>AI Generated Content vs Design Document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04818928"/>
      </p:ext>
    </p:extLst>
  </p:cSld>
  <p:clrMapOvr>
    <a:masterClrMapping/>
  </p:clrMapOvr>
</p:sld>
</file>

<file path=ppt/theme/theme1.xml><?xml version="1.0" encoding="utf-8"?>
<a:theme xmlns:a="http://schemas.openxmlformats.org/drawingml/2006/main" name="8_Median">
  <a:themeElements>
    <a:clrScheme name="8_Median 1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8_Median">
      <a:majorFont>
        <a:latin typeface="Tw Cen MT"/>
        <a:ea typeface="ＭＳ Ｐゴシック"/>
        <a:cs typeface=""/>
      </a:majorFont>
      <a:minorFont>
        <a:latin typeface="Tw Cen M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lnDef>
  </a:objectDefaults>
  <a:extraClrSchemeLst>
    <a:extraClrScheme>
      <a:clrScheme name="8_Median 1">
        <a:dk1>
          <a:srgbClr val="000000"/>
        </a:dk1>
        <a:lt1>
          <a:srgbClr val="FFFFFF"/>
        </a:lt1>
        <a:dk2>
          <a:srgbClr val="775F55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dian">
  <a:themeElements>
    <a:clrScheme name="Median 1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ＭＳ Ｐゴシック"/>
        <a:cs typeface=""/>
      </a:majorFont>
      <a:minorFont>
        <a:latin typeface="Tw Cen M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lnDef>
  </a:objectDefaults>
  <a:extraClrSchemeLst>
    <a:extraClrScheme>
      <a:clrScheme name="Median 1">
        <a:dk1>
          <a:srgbClr val="000000"/>
        </a:dk1>
        <a:lt1>
          <a:srgbClr val="FFFFFF"/>
        </a:lt1>
        <a:dk2>
          <a:srgbClr val="775F55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Median">
  <a:themeElements>
    <a:clrScheme name="1_Median 1">
      <a:dk1>
        <a:srgbClr val="775F55"/>
      </a:dk1>
      <a:lt1>
        <a:srgbClr val="FFFFFF"/>
      </a:lt1>
      <a:dk2>
        <a:srgbClr val="000000"/>
      </a:dk2>
      <a:lt2>
        <a:srgbClr val="EBDDC3"/>
      </a:lt2>
      <a:accent1>
        <a:srgbClr val="94B6D2"/>
      </a:accent1>
      <a:accent2>
        <a:srgbClr val="DD8047"/>
      </a:accent2>
      <a:accent3>
        <a:srgbClr val="AAAAAA"/>
      </a:accent3>
      <a:accent4>
        <a:srgbClr val="DADADA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1_Median">
      <a:majorFont>
        <a:latin typeface="Tw Cen MT"/>
        <a:ea typeface="ＭＳ Ｐゴシック"/>
        <a:cs typeface=""/>
      </a:majorFont>
      <a:minorFont>
        <a:latin typeface="Tw Cen M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lnDef>
  </a:objectDefaults>
  <a:extraClrSchemeLst>
    <a:extraClrScheme>
      <a:clrScheme name="1_Median 1">
        <a:dk1>
          <a:srgbClr val="775F55"/>
        </a:dk1>
        <a:lt1>
          <a:srgbClr val="FFFFFF"/>
        </a:lt1>
        <a:dk2>
          <a:srgbClr val="000000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AAAAAA"/>
        </a:accent3>
        <a:accent4>
          <a:srgbClr val="DADADA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Median">
  <a:themeElements>
    <a:clrScheme name="2_Median 1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2_Median">
      <a:majorFont>
        <a:latin typeface="Tw Cen MT"/>
        <a:ea typeface="ＭＳ Ｐゴシック"/>
        <a:cs typeface=""/>
      </a:majorFont>
      <a:minorFont>
        <a:latin typeface="Tw Cen M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lnDef>
  </a:objectDefaults>
  <a:extraClrSchemeLst>
    <a:extraClrScheme>
      <a:clrScheme name="2_Median 1">
        <a:dk1>
          <a:srgbClr val="000000"/>
        </a:dk1>
        <a:lt1>
          <a:srgbClr val="FFFFFF"/>
        </a:lt1>
        <a:dk2>
          <a:srgbClr val="775F55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Median">
  <a:themeElements>
    <a:clrScheme name="3_Median 1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3_Median">
      <a:majorFont>
        <a:latin typeface="Tw Cen MT"/>
        <a:ea typeface="ＭＳ Ｐゴシック"/>
        <a:cs typeface=""/>
      </a:majorFont>
      <a:minorFont>
        <a:latin typeface="Tw Cen M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lnDef>
  </a:objectDefaults>
  <a:extraClrSchemeLst>
    <a:extraClrScheme>
      <a:clrScheme name="3_Median 1">
        <a:dk1>
          <a:srgbClr val="000000"/>
        </a:dk1>
        <a:lt1>
          <a:srgbClr val="FFFFFF"/>
        </a:lt1>
        <a:dk2>
          <a:srgbClr val="775F55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Median">
  <a:themeElements>
    <a:clrScheme name="4_Median 1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4_Median">
      <a:majorFont>
        <a:latin typeface="Tw Cen MT"/>
        <a:ea typeface="ＭＳ Ｐゴシック"/>
        <a:cs typeface=""/>
      </a:majorFont>
      <a:minorFont>
        <a:latin typeface="Tw Cen M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lnDef>
  </a:objectDefaults>
  <a:extraClrSchemeLst>
    <a:extraClrScheme>
      <a:clrScheme name="4_Median 1">
        <a:dk1>
          <a:srgbClr val="000000"/>
        </a:dk1>
        <a:lt1>
          <a:srgbClr val="FFFFFF"/>
        </a:lt1>
        <a:dk2>
          <a:srgbClr val="775F55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Median">
  <a:themeElements>
    <a:clrScheme name="5_Median 1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5_Median">
      <a:majorFont>
        <a:latin typeface="Tw Cen MT"/>
        <a:ea typeface="ＭＳ Ｐゴシック"/>
        <a:cs typeface=""/>
      </a:majorFont>
      <a:minorFont>
        <a:latin typeface="Tw Cen M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lnDef>
  </a:objectDefaults>
  <a:extraClrSchemeLst>
    <a:extraClrScheme>
      <a:clrScheme name="5_Median 1">
        <a:dk1>
          <a:srgbClr val="000000"/>
        </a:dk1>
        <a:lt1>
          <a:srgbClr val="FFFFFF"/>
        </a:lt1>
        <a:dk2>
          <a:srgbClr val="775F55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Median">
  <a:themeElements>
    <a:clrScheme name="6_Median 1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6_Median">
      <a:majorFont>
        <a:latin typeface="Tw Cen MT"/>
        <a:ea typeface="ＭＳ Ｐゴシック"/>
        <a:cs typeface=""/>
      </a:majorFont>
      <a:minorFont>
        <a:latin typeface="Tw Cen M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lnDef>
  </a:objectDefaults>
  <a:extraClrSchemeLst>
    <a:extraClrScheme>
      <a:clrScheme name="6_Median 1">
        <a:dk1>
          <a:srgbClr val="000000"/>
        </a:dk1>
        <a:lt1>
          <a:srgbClr val="FFFFFF"/>
        </a:lt1>
        <a:dk2>
          <a:srgbClr val="775F55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Median">
  <a:themeElements>
    <a:clrScheme name="7_Median 1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7_Median">
      <a:majorFont>
        <a:latin typeface="Tw Cen MT"/>
        <a:ea typeface="ＭＳ Ｐゴシック"/>
        <a:cs typeface=""/>
      </a:majorFont>
      <a:minorFont>
        <a:latin typeface="Tw Cen M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lnDef>
  </a:objectDefaults>
  <a:extraClrSchemeLst>
    <a:extraClrScheme>
      <a:clrScheme name="7_Median 1">
        <a:dk1>
          <a:srgbClr val="000000"/>
        </a:dk1>
        <a:lt1>
          <a:srgbClr val="FFFFFF"/>
        </a:lt1>
        <a:dk2>
          <a:srgbClr val="775F55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Median">
  <a:themeElements>
    <a:clrScheme name="9_Median 1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9_Median">
      <a:majorFont>
        <a:latin typeface="Tw Cen MT"/>
        <a:ea typeface="ＭＳ Ｐゴシック"/>
        <a:cs typeface=""/>
      </a:majorFont>
      <a:minorFont>
        <a:latin typeface="Tw Cen M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57200" rtl="0" eaLnBrk="1" fontAlgn="base" latinLnBrk="0" hangingPunct="0">
          <a:lnSpc>
            <a:spcPct val="9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zh-TW" sz="2400" b="0" i="0" u="none" strike="noStrike" cap="none" normalizeH="0" baseline="0" smtClean="0">
            <a:ln>
              <a:noFill/>
            </a:ln>
            <a:effectLst/>
            <a:latin typeface="Monotype Sans WT" pitchFamily="16" charset="0"/>
          </a:defRPr>
        </a:defPPr>
      </a:lstStyle>
    </a:lnDef>
  </a:objectDefaults>
  <a:extraClrSchemeLst>
    <a:extraClrScheme>
      <a:clrScheme name="9_Median 1">
        <a:dk1>
          <a:srgbClr val="000000"/>
        </a:dk1>
        <a:lt1>
          <a:srgbClr val="FFFFFF"/>
        </a:lt1>
        <a:dk2>
          <a:srgbClr val="775F55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18892</TotalTime>
  <Words>698</Words>
  <Application>Microsoft Macintosh PowerPoint</Application>
  <PresentationFormat>Custom</PresentationFormat>
  <Paragraphs>147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18</vt:i4>
      </vt:variant>
    </vt:vector>
  </HeadingPairs>
  <TitlesOfParts>
    <vt:vector size="35" baseType="lpstr">
      <vt:lpstr>Monotype Sans WT</vt:lpstr>
      <vt:lpstr>新細明體</vt:lpstr>
      <vt:lpstr>Arial</vt:lpstr>
      <vt:lpstr>Times New Roman</vt:lpstr>
      <vt:lpstr>Tw Cen MT</vt:lpstr>
      <vt:lpstr>Wingdings</vt:lpstr>
      <vt:lpstr>Wingdings 2</vt:lpstr>
      <vt:lpstr>8_Median</vt:lpstr>
      <vt:lpstr>Median</vt:lpstr>
      <vt:lpstr>1_Median</vt:lpstr>
      <vt:lpstr>2_Median</vt:lpstr>
      <vt:lpstr>3_Median</vt:lpstr>
      <vt:lpstr>4_Median</vt:lpstr>
      <vt:lpstr>5_Median</vt:lpstr>
      <vt:lpstr>6_Median</vt:lpstr>
      <vt:lpstr>7_Median</vt:lpstr>
      <vt:lpstr>9_Median</vt:lpstr>
      <vt:lpstr>PowerPoint Presentation</vt:lpstr>
      <vt:lpstr>Development Cycle (WaterFall)</vt:lpstr>
      <vt:lpstr>Why Design Document?</vt:lpstr>
      <vt:lpstr>Different Design Document</vt:lpstr>
      <vt:lpstr>Keys of a Good Design Document </vt:lpstr>
      <vt:lpstr>Components of a Design Document </vt:lpstr>
      <vt:lpstr>Tips</vt:lpstr>
      <vt:lpstr>What to avoid</vt:lpstr>
      <vt:lpstr>Design Document Example – Requirement form Customer</vt:lpstr>
      <vt:lpstr>Design Document Example – Requirement after SA </vt:lpstr>
      <vt:lpstr>Documentation in the code</vt:lpstr>
      <vt:lpstr>Javadoc example</vt:lpstr>
      <vt:lpstr>Agile Development</vt:lpstr>
      <vt:lpstr>Why Agile?</vt:lpstr>
      <vt:lpstr>Development Cycle (Agile)</vt:lpstr>
      <vt:lpstr>Key of Agile Development</vt:lpstr>
      <vt:lpstr>Design Document in Agile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Creational Patterns</dc:title>
  <dc:creator>Clement Su</dc:creator>
  <cp:lastModifiedBy>Clement CW Su</cp:lastModifiedBy>
  <cp:revision>116</cp:revision>
  <dcterms:modified xsi:type="dcterms:W3CDTF">2024-03-20T03:58:27Z</dcterms:modified>
</cp:coreProperties>
</file>