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6"/>
  </p:notesMasterIdLst>
  <p:handoutMasterIdLst>
    <p:handoutMasterId r:id="rId17"/>
  </p:handoutMasterIdLst>
  <p:sldIdLst>
    <p:sldId id="340" r:id="rId3"/>
    <p:sldId id="341" r:id="rId4"/>
    <p:sldId id="342" r:id="rId5"/>
    <p:sldId id="348" r:id="rId6"/>
    <p:sldId id="343" r:id="rId7"/>
    <p:sldId id="349" r:id="rId8"/>
    <p:sldId id="344" r:id="rId9"/>
    <p:sldId id="350" r:id="rId10"/>
    <p:sldId id="345" r:id="rId11"/>
    <p:sldId id="352" r:id="rId12"/>
    <p:sldId id="346" r:id="rId13"/>
    <p:sldId id="351" r:id="rId14"/>
    <p:sldId id="347" r:id="rId1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70" d="100"/>
          <a:sy n="70" d="100"/>
        </p:scale>
        <p:origin x="-37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2012/5/20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2012/5/20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Prim's Algorithm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5400" dirty="0" smtClean="0"/>
              <a:t>Prim’s Algorithm</a:t>
            </a:r>
            <a:br>
              <a:rPr lang="en-US" altLang="zh-TW" sz="5400" dirty="0" smtClean="0"/>
            </a:br>
            <a:r>
              <a:rPr lang="en-US" altLang="zh-TW" sz="5400" i="1" dirty="0" smtClean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Input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a Vertex to Start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3275856" y="1628800"/>
            <a:ext cx="237626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Neighborhood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3275856" y="1628800"/>
            <a:ext cx="237626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Neighbor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755576" y="1628800"/>
            <a:ext cx="489654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Neighborhood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755576" y="1628800"/>
            <a:ext cx="4896544" cy="1296144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Neighbor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 rot="-2700000">
            <a:off x="327502" y="1350390"/>
            <a:ext cx="5176627" cy="3581156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Neighborhood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 rot="-2700000">
            <a:off x="327502" y="1350390"/>
            <a:ext cx="5176627" cy="3581156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Neighbor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206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683568" y="1340768"/>
            <a:ext cx="4968552" cy="4248472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Neighborhood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206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683568" y="1340768"/>
            <a:ext cx="4968552" cy="4248472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Neighbor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 rot="-900000">
            <a:off x="607346" y="761807"/>
            <a:ext cx="7195839" cy="4695921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Update the Neighborhood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FFFF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FF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 rot="-900000">
            <a:off x="607346" y="761807"/>
            <a:ext cx="7195839" cy="4695921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Pick the Next Closest Neighbor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Prim's Algorithm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橢圓 6"/>
          <p:cNvSpPr/>
          <p:nvPr/>
        </p:nvSpPr>
        <p:spPr bwMode="auto">
          <a:xfrm>
            <a:off x="4427984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20" name="直線接點 19"/>
          <p:cNvCxnSpPr>
            <a:stCxn id="7" idx="6"/>
            <a:endCxn id="37" idx="2"/>
          </p:cNvCxnSpPr>
          <p:nvPr/>
        </p:nvCxnSpPr>
        <p:spPr bwMode="auto">
          <a:xfrm>
            <a:off x="4572000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6" name="直線接點 25"/>
          <p:cNvCxnSpPr>
            <a:stCxn id="36" idx="6"/>
            <a:endCxn id="7" idx="2"/>
          </p:cNvCxnSpPr>
          <p:nvPr/>
        </p:nvCxnSpPr>
        <p:spPr bwMode="auto">
          <a:xfrm>
            <a:off x="1907704" y="2276872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/>
          <p:cNvCxnSpPr>
            <a:stCxn id="7" idx="4"/>
            <a:endCxn id="38" idx="0"/>
          </p:cNvCxnSpPr>
          <p:nvPr/>
        </p:nvCxnSpPr>
        <p:spPr bwMode="auto">
          <a:xfrm rot="5400000">
            <a:off x="3347864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1763688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7092280" y="2204864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4427984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9" name="直線接點 38"/>
          <p:cNvCxnSpPr>
            <a:stCxn id="41" idx="6"/>
            <a:endCxn id="38" idx="2"/>
          </p:cNvCxnSpPr>
          <p:nvPr/>
        </p:nvCxnSpPr>
        <p:spPr bwMode="auto">
          <a:xfrm>
            <a:off x="1907704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0" name="直線接點 39"/>
          <p:cNvCxnSpPr>
            <a:stCxn id="38" idx="6"/>
            <a:endCxn id="42" idx="2"/>
          </p:cNvCxnSpPr>
          <p:nvPr/>
        </p:nvCxnSpPr>
        <p:spPr bwMode="auto">
          <a:xfrm>
            <a:off x="4572000" y="4725144"/>
            <a:ext cx="2520280" cy="0"/>
          </a:xfrm>
          <a:prstGeom prst="line">
            <a:avLst/>
          </a:prstGeom>
          <a:noFill/>
          <a:ln w="508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1" name="橢圓 40"/>
          <p:cNvSpPr/>
          <p:nvPr/>
        </p:nvSpPr>
        <p:spPr bwMode="auto">
          <a:xfrm>
            <a:off x="1763688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7092280" y="4653136"/>
            <a:ext cx="144016" cy="144016"/>
          </a:xfrm>
          <a:prstGeom prst="ellipse">
            <a:avLst/>
          </a:prstGeom>
          <a:solidFill>
            <a:srgbClr val="00B05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6" idx="4"/>
            <a:endCxn id="41" idx="0"/>
          </p:cNvCxnSpPr>
          <p:nvPr/>
        </p:nvCxnSpPr>
        <p:spPr bwMode="auto">
          <a:xfrm rot="5400000">
            <a:off x="683568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4" name="直線接點 43"/>
          <p:cNvCxnSpPr>
            <a:stCxn id="37" idx="4"/>
            <a:endCxn id="42" idx="0"/>
          </p:cNvCxnSpPr>
          <p:nvPr/>
        </p:nvCxnSpPr>
        <p:spPr bwMode="auto">
          <a:xfrm rot="5400000">
            <a:off x="6012160" y="3501008"/>
            <a:ext cx="2304256" cy="0"/>
          </a:xfrm>
          <a:prstGeom prst="line">
            <a:avLst/>
          </a:prstGeom>
          <a:noFill/>
          <a:ln w="50800" cap="sq" cmpd="sng" algn="ctr">
            <a:solidFill>
              <a:srgbClr val="00B05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9" name="文字方塊 58"/>
          <p:cNvSpPr txBox="1"/>
          <p:nvPr/>
        </p:nvSpPr>
        <p:spPr>
          <a:xfrm>
            <a:off x="4343926" y="1700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v</a:t>
            </a:r>
            <a:endParaRPr lang="zh-TW" altLang="en-US" sz="2400" i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7113766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b</a:t>
            </a:r>
            <a:endParaRPr lang="zh-TW" altLang="en-US" sz="2400" i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1547664" y="170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a</a:t>
            </a:r>
            <a:endParaRPr lang="zh-TW" altLang="en-US" sz="2400" i="1" dirty="0"/>
          </a:p>
        </p:txBody>
      </p:sp>
      <p:sp>
        <p:nvSpPr>
          <p:cNvPr id="62" name="文字方塊 61"/>
          <p:cNvSpPr txBox="1"/>
          <p:nvPr/>
        </p:nvSpPr>
        <p:spPr>
          <a:xfrm>
            <a:off x="1547664" y="4767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c</a:t>
            </a:r>
            <a:endParaRPr lang="zh-TW" altLang="en-US" sz="2400" i="1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435597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d</a:t>
            </a:r>
            <a:endParaRPr lang="zh-TW" altLang="en-US" sz="2400" i="1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11376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 smtClean="0"/>
              <a:t>e</a:t>
            </a:r>
            <a:endParaRPr lang="zh-TW" altLang="en-US" sz="2400" i="1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2937302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1</a:t>
            </a:r>
            <a:endParaRPr lang="zh-TW" altLang="en-US" sz="24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5652120" y="17728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6</a:t>
            </a:r>
            <a:endParaRPr lang="zh-TW" altLang="en-US" sz="24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839548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</a:t>
            </a:r>
            <a:endParaRPr lang="zh-TW" altLang="en-US" sz="24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4503844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9</a:t>
            </a:r>
            <a:endParaRPr lang="zh-TW" altLang="en-US" sz="2400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7168140" y="31833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3</a:t>
            </a:r>
            <a:endParaRPr lang="zh-TW" altLang="en-US" sz="2400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5652120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7</a:t>
            </a:r>
            <a:endParaRPr lang="zh-TW" altLang="en-US" sz="2400" dirty="0"/>
          </a:p>
        </p:txBody>
      </p:sp>
      <p:sp>
        <p:nvSpPr>
          <p:cNvPr id="71" name="文字方塊 70"/>
          <p:cNvSpPr txBox="1"/>
          <p:nvPr/>
        </p:nvSpPr>
        <p:spPr>
          <a:xfrm>
            <a:off x="2915816" y="4767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4</a:t>
            </a:r>
            <a:endParaRPr lang="zh-TW" altLang="en-US" sz="2400" dirty="0"/>
          </a:p>
        </p:txBody>
      </p:sp>
      <p:sp>
        <p:nvSpPr>
          <p:cNvPr id="35" name="橢圓 34"/>
          <p:cNvSpPr/>
          <p:nvPr/>
        </p:nvSpPr>
        <p:spPr bwMode="auto">
          <a:xfrm>
            <a:off x="904553" y="692697"/>
            <a:ext cx="7195839" cy="5544616"/>
          </a:xfrm>
          <a:prstGeom prst="ellipse">
            <a:avLst/>
          </a:prstGeom>
          <a:noFill/>
          <a:ln w="50800" cap="sq" cmpd="sng" algn="ctr">
            <a:solidFill>
              <a:srgbClr val="00B05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6985</TotalTime>
  <Words>276</Words>
  <Application>Microsoft Office PowerPoint</Application>
  <PresentationFormat>如螢幕大小 (4:3)</PresentationFormat>
  <Paragraphs>209</Paragraphs>
  <Slides>13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13</vt:i4>
      </vt:variant>
    </vt:vector>
  </HeadingPairs>
  <TitlesOfParts>
    <vt:vector size="15" baseType="lpstr">
      <vt:lpstr>1_Edge</vt:lpstr>
      <vt:lpstr>Office 佈景主題</vt:lpstr>
      <vt:lpstr>Prim’s Algorithm Illustrated</vt:lpstr>
      <vt:lpstr>The Input</vt:lpstr>
      <vt:lpstr>Pick a Vertex to Start</vt:lpstr>
      <vt:lpstr>Update the Neighborhood</vt:lpstr>
      <vt:lpstr>Pick the Next Closest Neighbor</vt:lpstr>
      <vt:lpstr>Update the Neighborhood</vt:lpstr>
      <vt:lpstr>Pick the Next Closest Neighbor</vt:lpstr>
      <vt:lpstr>Update the Neighborhood</vt:lpstr>
      <vt:lpstr>Pick the Next Closest Neighbor</vt:lpstr>
      <vt:lpstr>Update the Neighborhood</vt:lpstr>
      <vt:lpstr>Pick the Next Closest Neighbor</vt:lpstr>
      <vt:lpstr>Update the Neighborhood</vt:lpstr>
      <vt:lpstr>Pick the Next Closest Neighbor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473</cp:revision>
  <dcterms:created xsi:type="dcterms:W3CDTF">2009-06-21T02:54:00Z</dcterms:created>
  <dcterms:modified xsi:type="dcterms:W3CDTF">2012-05-20T04:45:48Z</dcterms:modified>
</cp:coreProperties>
</file>