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4"/>
  </p:notesMasterIdLst>
  <p:handoutMasterIdLst>
    <p:handoutMasterId r:id="rId15"/>
  </p:handoutMasterIdLst>
  <p:sldIdLst>
    <p:sldId id="340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63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2012/4/8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2012/4/8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11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29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Building a Heap Bottom Up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1524000"/>
            <a:ext cx="7776864" cy="1760984"/>
          </a:xfrm>
        </p:spPr>
        <p:txBody>
          <a:bodyPr/>
          <a:lstStyle/>
          <a:p>
            <a:r>
              <a:rPr lang="en-US" altLang="zh-TW" sz="5400" dirty="0" smtClean="0"/>
              <a:t>Building a Heap Bottom Up</a:t>
            </a:r>
            <a:br>
              <a:rPr lang="en-US" altLang="zh-TW" sz="5400" dirty="0" smtClean="0"/>
            </a:br>
            <a:r>
              <a:rPr lang="en-US" altLang="zh-TW" sz="5400" i="1" dirty="0" smtClean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Building a Heap Bottom Up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cxnSp>
        <p:nvCxnSpPr>
          <p:cNvPr id="10" name="直線接點 9"/>
          <p:cNvCxnSpPr>
            <a:stCxn id="17" idx="5"/>
            <a:endCxn id="18" idx="1"/>
          </p:cNvCxnSpPr>
          <p:nvPr/>
        </p:nvCxnSpPr>
        <p:spPr bwMode="auto">
          <a:xfrm>
            <a:off x="4919685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2" name="直線接點 11"/>
          <p:cNvCxnSpPr>
            <a:stCxn id="18" idx="5"/>
            <a:endCxn id="22" idx="0"/>
          </p:cNvCxnSpPr>
          <p:nvPr/>
        </p:nvCxnSpPr>
        <p:spPr bwMode="auto">
          <a:xfrm>
            <a:off x="6647877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3" name="橢圓 12"/>
          <p:cNvSpPr/>
          <p:nvPr/>
        </p:nvSpPr>
        <p:spPr bwMode="auto">
          <a:xfrm>
            <a:off x="2699792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4427984" y="2060848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14" name="直線接點 13"/>
          <p:cNvCxnSpPr>
            <a:stCxn id="17" idx="3"/>
            <a:endCxn id="13" idx="7"/>
          </p:cNvCxnSpPr>
          <p:nvPr/>
        </p:nvCxnSpPr>
        <p:spPr bwMode="auto">
          <a:xfrm flipH="1">
            <a:off x="3191493" y="2552549"/>
            <a:ext cx="1320854" cy="45675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18" name="橢圓 17"/>
          <p:cNvSpPr/>
          <p:nvPr/>
        </p:nvSpPr>
        <p:spPr bwMode="auto">
          <a:xfrm>
            <a:off x="6156176" y="292494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橢圓 21"/>
          <p:cNvSpPr/>
          <p:nvPr/>
        </p:nvSpPr>
        <p:spPr bwMode="auto">
          <a:xfrm>
            <a:off x="7020272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3563888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1" name="直線接點 20"/>
          <p:cNvCxnSpPr>
            <a:stCxn id="13" idx="5"/>
            <a:endCxn id="15" idx="0"/>
          </p:cNvCxnSpPr>
          <p:nvPr/>
        </p:nvCxnSpPr>
        <p:spPr bwMode="auto">
          <a:xfrm>
            <a:off x="3191493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1835696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3" name="直線接點 22"/>
          <p:cNvCxnSpPr>
            <a:stCxn id="13" idx="3"/>
            <a:endCxn id="20" idx="0"/>
          </p:cNvCxnSpPr>
          <p:nvPr/>
        </p:nvCxnSpPr>
        <p:spPr bwMode="auto">
          <a:xfrm flipH="1">
            <a:off x="2123728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140364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7" name="直線接點 26"/>
          <p:cNvCxnSpPr>
            <a:stCxn id="20" idx="3"/>
            <a:endCxn id="26" idx="0"/>
          </p:cNvCxnSpPr>
          <p:nvPr/>
        </p:nvCxnSpPr>
        <p:spPr bwMode="auto">
          <a:xfrm flipH="1">
            <a:off x="1691680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4" name="橢圓 23"/>
          <p:cNvSpPr/>
          <p:nvPr/>
        </p:nvSpPr>
        <p:spPr bwMode="auto">
          <a:xfrm>
            <a:off x="226774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0" idx="5"/>
            <a:endCxn id="24" idx="0"/>
          </p:cNvCxnSpPr>
          <p:nvPr/>
        </p:nvCxnSpPr>
        <p:spPr bwMode="auto">
          <a:xfrm>
            <a:off x="2327397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8" name="橢圓 27"/>
          <p:cNvSpPr/>
          <p:nvPr/>
        </p:nvSpPr>
        <p:spPr bwMode="auto">
          <a:xfrm>
            <a:off x="1115616" y="5805264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9" name="直線接點 28"/>
          <p:cNvCxnSpPr>
            <a:stCxn id="26" idx="3"/>
            <a:endCxn id="28" idx="0"/>
          </p:cNvCxnSpPr>
          <p:nvPr/>
        </p:nvCxnSpPr>
        <p:spPr bwMode="auto">
          <a:xfrm flipH="1">
            <a:off x="1403648" y="5288853"/>
            <a:ext cx="84363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0" name="橢圓 29"/>
          <p:cNvSpPr/>
          <p:nvPr/>
        </p:nvSpPr>
        <p:spPr bwMode="auto">
          <a:xfrm>
            <a:off x="5292080" y="3789040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1" name="直線接點 30"/>
          <p:cNvCxnSpPr>
            <a:stCxn id="18" idx="3"/>
            <a:endCxn id="30" idx="0"/>
          </p:cNvCxnSpPr>
          <p:nvPr/>
        </p:nvCxnSpPr>
        <p:spPr bwMode="auto">
          <a:xfrm flipH="1">
            <a:off x="5580112" y="3416645"/>
            <a:ext cx="660427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9" name="橢圓 38"/>
          <p:cNvSpPr/>
          <p:nvPr/>
        </p:nvSpPr>
        <p:spPr bwMode="auto">
          <a:xfrm>
            <a:off x="313184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995936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4860032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2" name="橢圓 41"/>
          <p:cNvSpPr/>
          <p:nvPr/>
        </p:nvSpPr>
        <p:spPr bwMode="auto">
          <a:xfrm>
            <a:off x="5724128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3" name="橢圓 42"/>
          <p:cNvSpPr/>
          <p:nvPr/>
        </p:nvSpPr>
        <p:spPr bwMode="auto">
          <a:xfrm>
            <a:off x="6588224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4" name="橢圓 43"/>
          <p:cNvSpPr/>
          <p:nvPr/>
        </p:nvSpPr>
        <p:spPr bwMode="auto">
          <a:xfrm>
            <a:off x="7452320" y="4797152"/>
            <a:ext cx="576064" cy="576064"/>
          </a:xfrm>
          <a:prstGeom prst="ellipse">
            <a:avLst/>
          </a:prstGeom>
          <a:solidFill>
            <a:srgbClr val="00B050">
              <a:alpha val="40000"/>
            </a:srgbClr>
          </a:solidFill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46" name="直線接點 45"/>
          <p:cNvCxnSpPr>
            <a:stCxn id="15" idx="3"/>
            <a:endCxn id="39" idx="0"/>
          </p:cNvCxnSpPr>
          <p:nvPr/>
        </p:nvCxnSpPr>
        <p:spPr bwMode="auto">
          <a:xfrm flipH="1">
            <a:off x="3419872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9" name="直線接點 48"/>
          <p:cNvCxnSpPr>
            <a:stCxn id="15" idx="5"/>
            <a:endCxn id="40" idx="0"/>
          </p:cNvCxnSpPr>
          <p:nvPr/>
        </p:nvCxnSpPr>
        <p:spPr bwMode="auto">
          <a:xfrm>
            <a:off x="4055589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2" name="直線接點 51"/>
          <p:cNvCxnSpPr>
            <a:stCxn id="30" idx="3"/>
            <a:endCxn id="41" idx="0"/>
          </p:cNvCxnSpPr>
          <p:nvPr/>
        </p:nvCxnSpPr>
        <p:spPr bwMode="auto">
          <a:xfrm flipH="1">
            <a:off x="5148064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/>
          <p:cNvCxnSpPr>
            <a:stCxn id="22" idx="3"/>
            <a:endCxn id="43" idx="0"/>
          </p:cNvCxnSpPr>
          <p:nvPr/>
        </p:nvCxnSpPr>
        <p:spPr bwMode="auto">
          <a:xfrm flipH="1">
            <a:off x="6876256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8" name="直線接點 57"/>
          <p:cNvCxnSpPr>
            <a:stCxn id="30" idx="5"/>
            <a:endCxn id="42" idx="0"/>
          </p:cNvCxnSpPr>
          <p:nvPr/>
        </p:nvCxnSpPr>
        <p:spPr bwMode="auto">
          <a:xfrm>
            <a:off x="5783781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62" name="直線接點 61"/>
          <p:cNvCxnSpPr>
            <a:stCxn id="22" idx="5"/>
            <a:endCxn id="44" idx="0"/>
          </p:cNvCxnSpPr>
          <p:nvPr/>
        </p:nvCxnSpPr>
        <p:spPr bwMode="auto">
          <a:xfrm>
            <a:off x="7511973" y="4280741"/>
            <a:ext cx="22837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5" name="矩形 64"/>
          <p:cNvSpPr/>
          <p:nvPr/>
        </p:nvSpPr>
        <p:spPr bwMode="auto">
          <a:xfrm>
            <a:off x="291581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296295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334786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339499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377991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2704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7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421196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25909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8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464400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69114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9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07605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08727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10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50810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5508104" y="7647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79" name="矩形 78"/>
          <p:cNvSpPr/>
          <p:nvPr/>
        </p:nvSpPr>
        <p:spPr bwMode="auto">
          <a:xfrm>
            <a:off x="594015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951373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37220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383421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3" name="矩形 82"/>
          <p:cNvSpPr/>
          <p:nvPr/>
        </p:nvSpPr>
        <p:spPr bwMode="auto">
          <a:xfrm>
            <a:off x="680424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6815469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5" name="矩形 84"/>
          <p:cNvSpPr/>
          <p:nvPr/>
        </p:nvSpPr>
        <p:spPr bwMode="auto">
          <a:xfrm>
            <a:off x="7236296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8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7247517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15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7" name="矩形 86"/>
          <p:cNvSpPr/>
          <p:nvPr/>
        </p:nvSpPr>
        <p:spPr bwMode="auto">
          <a:xfrm>
            <a:off x="766834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7679565" y="7647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16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89" name="矩形 88"/>
          <p:cNvSpPr/>
          <p:nvPr/>
        </p:nvSpPr>
        <p:spPr bwMode="auto">
          <a:xfrm>
            <a:off x="1187624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1234758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1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619672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1666806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2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3" name="矩形 92"/>
          <p:cNvSpPr/>
          <p:nvPr/>
        </p:nvSpPr>
        <p:spPr bwMode="auto">
          <a:xfrm>
            <a:off x="2051720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2098854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3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5" name="矩形 94"/>
          <p:cNvSpPr/>
          <p:nvPr/>
        </p:nvSpPr>
        <p:spPr bwMode="auto">
          <a:xfrm>
            <a:off x="2483768" y="1124744"/>
            <a:ext cx="432048" cy="432048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530902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4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788024" y="17635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55577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516216" y="26276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691680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3923928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5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7380312" y="34917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7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1259632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8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2627784" y="44998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9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2915816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10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428396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11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4" name="文字方塊 113"/>
          <p:cNvSpPr txBox="1"/>
          <p:nvPr/>
        </p:nvSpPr>
        <p:spPr>
          <a:xfrm>
            <a:off x="4644008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12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5" name="文字方塊 114"/>
          <p:cNvSpPr txBox="1"/>
          <p:nvPr/>
        </p:nvSpPr>
        <p:spPr>
          <a:xfrm>
            <a:off x="899592" y="55079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16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6" name="文字方塊 115"/>
          <p:cNvSpPr txBox="1"/>
          <p:nvPr/>
        </p:nvSpPr>
        <p:spPr>
          <a:xfrm>
            <a:off x="601216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13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372200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14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7740352" y="44998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15</a:t>
            </a:r>
            <a:endParaRPr lang="zh-TW" alt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7544</TotalTime>
  <Words>736</Words>
  <Application>Microsoft Office PowerPoint</Application>
  <PresentationFormat>如螢幕大小 (4:3)</PresentationFormat>
  <Paragraphs>675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11</vt:i4>
      </vt:variant>
    </vt:vector>
  </HeadingPairs>
  <TitlesOfParts>
    <vt:vector size="13" baseType="lpstr">
      <vt:lpstr>1_Edge</vt:lpstr>
      <vt:lpstr>Office 佈景主題</vt:lpstr>
      <vt:lpstr>Building a Heap Bottom Up Illustrated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480</cp:revision>
  <dcterms:created xsi:type="dcterms:W3CDTF">2009-06-21T02:54:00Z</dcterms:created>
  <dcterms:modified xsi:type="dcterms:W3CDTF">2012-04-08T08:10:17Z</dcterms:modified>
</cp:coreProperties>
</file>