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7"/>
  </p:notesMasterIdLst>
  <p:handoutMasterIdLst>
    <p:handoutMasterId r:id="rId18"/>
  </p:handoutMasterIdLst>
  <p:sldIdLst>
    <p:sldId id="340" r:id="rId3"/>
    <p:sldId id="341" r:id="rId4"/>
    <p:sldId id="347" r:id="rId5"/>
    <p:sldId id="349" r:id="rId6"/>
    <p:sldId id="348" r:id="rId7"/>
    <p:sldId id="350" r:id="rId8"/>
    <p:sldId id="359" r:id="rId9"/>
    <p:sldId id="352" r:id="rId10"/>
    <p:sldId id="353" r:id="rId11"/>
    <p:sldId id="354" r:id="rId12"/>
    <p:sldId id="355" r:id="rId13"/>
    <p:sldId id="356" r:id="rId14"/>
    <p:sldId id="357" r:id="rId15"/>
    <p:sldId id="358" r:id="rId1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70" d="100"/>
          <a:sy n="70" d="100"/>
        </p:scale>
        <p:origin x="-3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2013/5/14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2013/5/14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Dijkstra's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5400" dirty="0" err="1" smtClean="0"/>
              <a:t>Dijkstra’s</a:t>
            </a:r>
            <a:r>
              <a:rPr lang="en-US" altLang="zh-TW" sz="5400" dirty="0" smtClean="0"/>
              <a:t> Algorithm</a:t>
            </a:r>
            <a:br>
              <a:rPr lang="en-US" altLang="zh-TW" sz="5400" dirty="0" smtClean="0"/>
            </a:br>
            <a:r>
              <a:rPr lang="en-US" altLang="zh-TW" sz="5400" i="1" dirty="0" smtClean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Input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  <a:endCxn id="36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Initialization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  <a:endCxn id="36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 </a:t>
            </a:r>
            <a:r>
              <a:rPr lang="en-US" altLang="zh-TW" sz="2400" dirty="0" smtClean="0"/>
              <a:t>(0)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Vertex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  <a:endCxn id="36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2" name="橢圓 31"/>
          <p:cNvSpPr/>
          <p:nvPr/>
        </p:nvSpPr>
        <p:spPr bwMode="auto">
          <a:xfrm>
            <a:off x="3275856" y="1628800"/>
            <a:ext cx="237626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Values of SP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  <a:endCxn id="36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 </a:t>
            </a:r>
            <a:r>
              <a:rPr lang="en-US" altLang="zh-TW" sz="2400" dirty="0" smtClean="0"/>
              <a:t>(5)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 </a:t>
            </a:r>
            <a:r>
              <a:rPr lang="en-US" altLang="zh-TW" sz="2400" dirty="0" smtClean="0"/>
              <a:t>(1)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(9)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3275856" y="1628800"/>
            <a:ext cx="237626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Vertex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 </a:t>
            </a:r>
            <a:r>
              <a:rPr lang="en-US" altLang="zh-TW" sz="2400" dirty="0" smtClean="0"/>
              <a:t>(5)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(9)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8" name="橢圓 47"/>
          <p:cNvSpPr/>
          <p:nvPr/>
        </p:nvSpPr>
        <p:spPr bwMode="auto">
          <a:xfrm>
            <a:off x="755576" y="1556792"/>
            <a:ext cx="489654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Values of SP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 </a:t>
            </a:r>
            <a:r>
              <a:rPr lang="en-US" altLang="zh-TW" sz="2400" dirty="0" smtClean="0"/>
              <a:t>(5)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 </a:t>
            </a:r>
            <a:r>
              <a:rPr lang="en-US" altLang="zh-TW" sz="2400" dirty="0" smtClean="0"/>
              <a:t>(3)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(9)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8" name="橢圓 47"/>
          <p:cNvSpPr/>
          <p:nvPr/>
        </p:nvSpPr>
        <p:spPr bwMode="auto">
          <a:xfrm>
            <a:off x="755576" y="1556792"/>
            <a:ext cx="489654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Vertex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 </a:t>
            </a:r>
            <a:r>
              <a:rPr lang="en-US" altLang="zh-TW" sz="2400" dirty="0" smtClean="0"/>
              <a:t>(5)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c </a:t>
            </a:r>
            <a:r>
              <a:rPr lang="en-US" altLang="zh-TW" sz="2400" dirty="0" smtClean="0">
                <a:solidFill>
                  <a:srgbClr val="00B050"/>
                </a:solidFill>
              </a:rPr>
              <a:t>(3)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(9)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 rot="-2700000">
            <a:off x="327502" y="1350390"/>
            <a:ext cx="5176627" cy="3581156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Values of SP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 </a:t>
            </a:r>
            <a:r>
              <a:rPr lang="en-US" altLang="zh-TW" sz="2400" dirty="0" smtClean="0"/>
              <a:t>(5)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c </a:t>
            </a:r>
            <a:r>
              <a:rPr lang="en-US" altLang="zh-TW" sz="2400" dirty="0" smtClean="0">
                <a:solidFill>
                  <a:srgbClr val="00B050"/>
                </a:solidFill>
              </a:rPr>
              <a:t>(3)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(7)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 rot="-2700000">
            <a:off x="327502" y="1350390"/>
            <a:ext cx="5176627" cy="3581156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Vertex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b </a:t>
            </a:r>
            <a:r>
              <a:rPr lang="en-US" altLang="zh-TW" sz="2400" dirty="0" smtClean="0">
                <a:solidFill>
                  <a:srgbClr val="00B050"/>
                </a:solidFill>
              </a:rPr>
              <a:t>(5)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c </a:t>
            </a:r>
            <a:r>
              <a:rPr lang="en-US" altLang="zh-TW" sz="2400" dirty="0" smtClean="0">
                <a:solidFill>
                  <a:srgbClr val="00B050"/>
                </a:solidFill>
              </a:rPr>
              <a:t>(3)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(7)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</a:t>
            </a:r>
            <a:r>
              <a:rPr lang="el-GR" altLang="zh-TW" sz="2400" dirty="0" smtClean="0"/>
              <a:t>ω</a:t>
            </a:r>
            <a:r>
              <a:rPr lang="en-US" altLang="zh-TW" sz="2400" dirty="0" smtClean="0"/>
              <a:t>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5" name="套索 34"/>
          <p:cNvSpPr/>
          <p:nvPr/>
        </p:nvSpPr>
        <p:spPr bwMode="auto">
          <a:xfrm>
            <a:off x="899592" y="1052736"/>
            <a:ext cx="6984776" cy="4608512"/>
          </a:xfrm>
          <a:prstGeom prst="chord">
            <a:avLst>
              <a:gd name="adj1" fmla="val 8295537"/>
              <a:gd name="adj2" fmla="val 20663843"/>
            </a:avLst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Values of SP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b </a:t>
            </a:r>
            <a:r>
              <a:rPr lang="en-US" altLang="zh-TW" sz="2400" dirty="0" smtClean="0">
                <a:solidFill>
                  <a:srgbClr val="00B050"/>
                </a:solidFill>
              </a:rPr>
              <a:t>(5)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c </a:t>
            </a:r>
            <a:r>
              <a:rPr lang="en-US" altLang="zh-TW" sz="2400" dirty="0" smtClean="0">
                <a:solidFill>
                  <a:srgbClr val="00B050"/>
                </a:solidFill>
              </a:rPr>
              <a:t>(3)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 </a:t>
            </a:r>
            <a:r>
              <a:rPr lang="en-US" altLang="zh-TW" sz="2400" dirty="0" smtClean="0"/>
              <a:t>(7)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(8)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套索 31"/>
          <p:cNvSpPr/>
          <p:nvPr/>
        </p:nvSpPr>
        <p:spPr bwMode="auto">
          <a:xfrm>
            <a:off x="899592" y="1052736"/>
            <a:ext cx="6984776" cy="4608512"/>
          </a:xfrm>
          <a:prstGeom prst="chord">
            <a:avLst>
              <a:gd name="adj1" fmla="val 8295537"/>
              <a:gd name="adj2" fmla="val 20663843"/>
            </a:avLst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Vertex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b </a:t>
            </a:r>
            <a:r>
              <a:rPr lang="en-US" altLang="zh-TW" sz="2400" dirty="0" smtClean="0">
                <a:solidFill>
                  <a:srgbClr val="00B050"/>
                </a:solidFill>
              </a:rPr>
              <a:t>(5)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c </a:t>
            </a:r>
            <a:r>
              <a:rPr lang="en-US" altLang="zh-TW" sz="2400" dirty="0" smtClean="0">
                <a:solidFill>
                  <a:srgbClr val="00B050"/>
                </a:solidFill>
              </a:rPr>
              <a:t>(3)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d </a:t>
            </a:r>
            <a:r>
              <a:rPr lang="en-US" altLang="zh-TW" sz="2400" dirty="0" smtClean="0">
                <a:solidFill>
                  <a:srgbClr val="00B050"/>
                </a:solidFill>
              </a:rPr>
              <a:t>(7)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(8)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 rot="-900000">
            <a:off x="607346" y="761807"/>
            <a:ext cx="7195839" cy="4695921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Values of SP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b </a:t>
            </a:r>
            <a:r>
              <a:rPr lang="en-US" altLang="zh-TW" sz="2400" dirty="0" smtClean="0">
                <a:solidFill>
                  <a:srgbClr val="00B050"/>
                </a:solidFill>
              </a:rPr>
              <a:t>(5)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c </a:t>
            </a:r>
            <a:r>
              <a:rPr lang="en-US" altLang="zh-TW" sz="2400" dirty="0" smtClean="0">
                <a:solidFill>
                  <a:srgbClr val="00B050"/>
                </a:solidFill>
              </a:rPr>
              <a:t>(3)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d </a:t>
            </a:r>
            <a:r>
              <a:rPr lang="en-US" altLang="zh-TW" sz="2400" dirty="0" smtClean="0">
                <a:solidFill>
                  <a:srgbClr val="00B050"/>
                </a:solidFill>
              </a:rPr>
              <a:t>(7)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 </a:t>
            </a:r>
            <a:r>
              <a:rPr lang="en-US" altLang="zh-TW" sz="2400" dirty="0" smtClean="0"/>
              <a:t>(8)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 rot="-900000">
            <a:off x="607346" y="761807"/>
            <a:ext cx="7195839" cy="4695921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Vertex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Dijkstra's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6" name="直線接點 25"/>
          <p:cNvCxnSpPr>
            <a:stCxn id="7" idx="2"/>
          </p:cNvCxnSpPr>
          <p:nvPr/>
        </p:nvCxnSpPr>
        <p:spPr bwMode="auto">
          <a:xfrm flipH="1">
            <a:off x="1763688" y="2276872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>
            <a:off x="4499992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6"/>
          </p:cNvCxnSpPr>
          <p:nvPr/>
        </p:nvCxnSpPr>
        <p:spPr bwMode="auto">
          <a:xfrm>
            <a:off x="4572000" y="4725144"/>
            <a:ext cx="266429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45" idx="4"/>
            <a:endCxn id="41" idx="0"/>
          </p:cNvCxnSpPr>
          <p:nvPr/>
        </p:nvCxnSpPr>
        <p:spPr bwMode="auto">
          <a:xfrm>
            <a:off x="1835696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>
            <a:off x="7164288" y="2348880"/>
            <a:ext cx="0" cy="2304256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arrow" w="med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v </a:t>
            </a:r>
            <a:r>
              <a:rPr lang="en-US" altLang="zh-TW" sz="2400" dirty="0" smtClean="0">
                <a:solidFill>
                  <a:srgbClr val="00B050"/>
                </a:solidFill>
              </a:rPr>
              <a:t>(0)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b </a:t>
            </a:r>
            <a:r>
              <a:rPr lang="en-US" altLang="zh-TW" sz="2400" dirty="0" smtClean="0">
                <a:solidFill>
                  <a:srgbClr val="00B050"/>
                </a:solidFill>
              </a:rPr>
              <a:t>(5)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a </a:t>
            </a:r>
            <a:r>
              <a:rPr lang="en-US" altLang="zh-TW" sz="2400" dirty="0" smtClean="0">
                <a:solidFill>
                  <a:srgbClr val="00B050"/>
                </a:solidFill>
              </a:rPr>
              <a:t>(1)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c </a:t>
            </a:r>
            <a:r>
              <a:rPr lang="en-US" altLang="zh-TW" sz="2400" dirty="0" smtClean="0">
                <a:solidFill>
                  <a:srgbClr val="00B050"/>
                </a:solidFill>
              </a:rPr>
              <a:t>(3)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d </a:t>
            </a:r>
            <a:r>
              <a:rPr lang="en-US" altLang="zh-TW" sz="2400" dirty="0" smtClean="0">
                <a:solidFill>
                  <a:srgbClr val="00B050"/>
                </a:solidFill>
              </a:rPr>
              <a:t>(7)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>
                <a:solidFill>
                  <a:srgbClr val="00B050"/>
                </a:solidFill>
              </a:rPr>
              <a:t>e </a:t>
            </a:r>
            <a:r>
              <a:rPr lang="en-US" altLang="zh-TW" sz="2400" dirty="0" smtClean="0">
                <a:solidFill>
                  <a:srgbClr val="00B050"/>
                </a:solidFill>
              </a:rPr>
              <a:t>(8)</a:t>
            </a:r>
            <a:endParaRPr lang="zh-TW" altLang="en-US" sz="2400" i="1" dirty="0">
              <a:solidFill>
                <a:srgbClr val="00B050"/>
              </a:solidFill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5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45" name="橢圓 44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>
            <a:off x="904553" y="692697"/>
            <a:ext cx="7195839" cy="5544616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7552</TotalTime>
  <Words>523</Words>
  <Application>Microsoft Office PowerPoint</Application>
  <PresentationFormat>如螢幕大小 (4:3)</PresentationFormat>
  <Paragraphs>227</Paragraphs>
  <Slides>14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14</vt:i4>
      </vt:variant>
    </vt:vector>
  </HeadingPairs>
  <TitlesOfParts>
    <vt:vector size="16" baseType="lpstr">
      <vt:lpstr>1_Edge</vt:lpstr>
      <vt:lpstr>Office 佈景主題</vt:lpstr>
      <vt:lpstr>Dijkstra’s Algorithm Illustrated</vt:lpstr>
      <vt:lpstr>The Input</vt:lpstr>
      <vt:lpstr>Initialization</vt:lpstr>
      <vt:lpstr>Pick the Next Closest Vertex</vt:lpstr>
      <vt:lpstr>Update the Values of SP</vt:lpstr>
      <vt:lpstr>Pick the Next Closest Vertex</vt:lpstr>
      <vt:lpstr>Update the Values of SP</vt:lpstr>
      <vt:lpstr>Pick the Next Closest Vertex</vt:lpstr>
      <vt:lpstr>Update the Values of SP</vt:lpstr>
      <vt:lpstr>Pick the Next Closest Vertex</vt:lpstr>
      <vt:lpstr>Update the Values of SP</vt:lpstr>
      <vt:lpstr>Pick the Next Closest Vertex</vt:lpstr>
      <vt:lpstr>Update the Values of SP</vt:lpstr>
      <vt:lpstr>Pick the Next Closest Vertex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479</cp:revision>
  <dcterms:created xsi:type="dcterms:W3CDTF">2009-06-21T02:54:00Z</dcterms:created>
  <dcterms:modified xsi:type="dcterms:W3CDTF">2013-05-14T09:40:23Z</dcterms:modified>
</cp:coreProperties>
</file>