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9"/>
  </p:notesMasterIdLst>
  <p:handoutMasterIdLst>
    <p:handoutMasterId r:id="rId20"/>
  </p:handoutMasterIdLst>
  <p:sldIdLst>
    <p:sldId id="340" r:id="rId3"/>
    <p:sldId id="341" r:id="rId4"/>
    <p:sldId id="342" r:id="rId5"/>
    <p:sldId id="343" r:id="rId6"/>
    <p:sldId id="344" r:id="rId7"/>
    <p:sldId id="347" r:id="rId8"/>
    <p:sldId id="345" r:id="rId9"/>
    <p:sldId id="348" r:id="rId10"/>
    <p:sldId id="349" r:id="rId11"/>
    <p:sldId id="350" r:id="rId12"/>
    <p:sldId id="351" r:id="rId13"/>
    <p:sldId id="352" r:id="rId14"/>
    <p:sldId id="353" r:id="rId15"/>
    <p:sldId id="354" r:id="rId16"/>
    <p:sldId id="355" r:id="rId17"/>
    <p:sldId id="356" r:id="rId18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60" d="100"/>
          <a:sy n="60" d="100"/>
        </p:scale>
        <p:origin x="-630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2012/3/26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2012/3/26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16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an AVL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an AVL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an AVL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an AVL Tree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an AVL Tree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an AVL Tree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an AVL Tree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an AVL Tree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an AVL Tree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an AVL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an AVL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257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57488" y="6553200"/>
            <a:ext cx="4914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Building an AVL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5400" dirty="0" smtClean="0"/>
              <a:t>Building an AVL Tree</a:t>
            </a:r>
            <a:br>
              <a:rPr lang="en-US" altLang="zh-TW" sz="5400" dirty="0" smtClean="0"/>
            </a:br>
            <a:r>
              <a:rPr lang="en-US" altLang="zh-TW" sz="5400" i="1" dirty="0" smtClean="0"/>
              <a:t>Illustrated</a:t>
            </a:r>
            <a:endParaRPr lang="zh-TW" altLang="en-US" i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Yih-Kuen Tsay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1, 6, 7, 8, 5, 4, 0, 2, 3</a:t>
            </a:r>
            <a:endParaRPr lang="zh-TW" altLang="en-US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en-US" altLang="zh-TW" sz="2800" dirty="0" smtClean="0">
                <a:latin typeface="Calibri" pitchFamily="34" charset="0"/>
              </a:rPr>
              <a:t>, 6, 7, 8, 5, 4, 0, 2, 3</a:t>
            </a:r>
            <a:endParaRPr lang="zh-TW" altLang="en-US" sz="2800" dirty="0">
              <a:latin typeface="Calibri" pitchFamily="34" charset="0"/>
            </a:endParaRPr>
          </a:p>
        </p:txBody>
      </p:sp>
      <p:sp>
        <p:nvSpPr>
          <p:cNvPr id="35" name="橢圓 34"/>
          <p:cNvSpPr/>
          <p:nvPr/>
        </p:nvSpPr>
        <p:spPr bwMode="auto">
          <a:xfrm>
            <a:off x="4211960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6</a:t>
            </a:r>
            <a:r>
              <a:rPr lang="en-US" altLang="zh-TW" sz="2800" dirty="0" smtClean="0">
                <a:latin typeface="Calibri" pitchFamily="34" charset="0"/>
              </a:rPr>
              <a:t>, 7, 8, 5, 4, 0, 2, 3</a:t>
            </a:r>
            <a:endParaRPr lang="zh-TW" altLang="en-US" sz="2800" dirty="0">
              <a:latin typeface="Calibri" pitchFamily="34" charset="0"/>
            </a:endParaRPr>
          </a:p>
        </p:txBody>
      </p:sp>
      <p:sp>
        <p:nvSpPr>
          <p:cNvPr id="35" name="橢圓 34"/>
          <p:cNvSpPr/>
          <p:nvPr/>
        </p:nvSpPr>
        <p:spPr bwMode="auto">
          <a:xfrm>
            <a:off x="4211960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5220072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0" name="直線接點 9"/>
          <p:cNvCxnSpPr>
            <a:stCxn id="35" idx="5"/>
            <a:endCxn id="8" idx="1"/>
          </p:cNvCxnSpPr>
          <p:nvPr/>
        </p:nvCxnSpPr>
        <p:spPr bwMode="auto">
          <a:xfrm>
            <a:off x="4703661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6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7</a:t>
            </a:r>
            <a:r>
              <a:rPr lang="en-US" altLang="zh-TW" sz="2800" dirty="0" smtClean="0">
                <a:latin typeface="Calibri" pitchFamily="34" charset="0"/>
              </a:rPr>
              <a:t>, 8, 5, 4, 0, 2, 3</a:t>
            </a:r>
            <a:endParaRPr lang="zh-TW" altLang="en-US" sz="2800" dirty="0">
              <a:latin typeface="Calibri" pitchFamily="34" charset="0"/>
            </a:endParaRPr>
          </a:p>
        </p:txBody>
      </p:sp>
      <p:sp>
        <p:nvSpPr>
          <p:cNvPr id="35" name="橢圓 34"/>
          <p:cNvSpPr/>
          <p:nvPr/>
        </p:nvSpPr>
        <p:spPr bwMode="auto">
          <a:xfrm>
            <a:off x="4211960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5220072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0" name="直線接點 9"/>
          <p:cNvCxnSpPr>
            <a:stCxn id="35" idx="5"/>
            <a:endCxn id="8" idx="1"/>
          </p:cNvCxnSpPr>
          <p:nvPr/>
        </p:nvCxnSpPr>
        <p:spPr bwMode="auto">
          <a:xfrm>
            <a:off x="4703661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1" name="橢圓 10"/>
          <p:cNvSpPr/>
          <p:nvPr/>
        </p:nvSpPr>
        <p:spPr bwMode="auto">
          <a:xfrm>
            <a:off x="6228184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2" name="直線接點 11"/>
          <p:cNvCxnSpPr>
            <a:stCxn id="8" idx="5"/>
            <a:endCxn id="11" idx="1"/>
          </p:cNvCxnSpPr>
          <p:nvPr/>
        </p:nvCxnSpPr>
        <p:spPr bwMode="auto">
          <a:xfrm>
            <a:off x="5711773" y="3272629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6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7</a:t>
            </a:r>
            <a:r>
              <a:rPr lang="en-US" altLang="zh-TW" sz="2800" dirty="0" smtClean="0">
                <a:latin typeface="Calibri" pitchFamily="34" charset="0"/>
              </a:rPr>
              <a:t>, 8, 5, 4, 0, 2, 3</a:t>
            </a:r>
            <a:endParaRPr lang="zh-TW" altLang="en-US" sz="2800" dirty="0">
              <a:latin typeface="Calibri" pitchFamily="34" charset="0"/>
            </a:endParaRPr>
          </a:p>
        </p:txBody>
      </p:sp>
      <p:sp>
        <p:nvSpPr>
          <p:cNvPr id="35" name="橢圓 34"/>
          <p:cNvSpPr/>
          <p:nvPr/>
        </p:nvSpPr>
        <p:spPr bwMode="auto">
          <a:xfrm>
            <a:off x="4211960" y="178210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5220072" y="279022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0" name="直線接點 9"/>
          <p:cNvCxnSpPr>
            <a:stCxn id="35" idx="5"/>
            <a:endCxn id="8" idx="1"/>
          </p:cNvCxnSpPr>
          <p:nvPr/>
        </p:nvCxnSpPr>
        <p:spPr bwMode="auto">
          <a:xfrm>
            <a:off x="4703661" y="2273809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1" name="橢圓 10"/>
          <p:cNvSpPr/>
          <p:nvPr/>
        </p:nvSpPr>
        <p:spPr bwMode="auto">
          <a:xfrm>
            <a:off x="6228184" y="37983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2" name="直線接點 11"/>
          <p:cNvCxnSpPr>
            <a:stCxn id="8" idx="5"/>
            <a:endCxn id="11" idx="1"/>
          </p:cNvCxnSpPr>
          <p:nvPr/>
        </p:nvCxnSpPr>
        <p:spPr bwMode="auto">
          <a:xfrm>
            <a:off x="5711773" y="3281921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4" name="直線接點 13"/>
          <p:cNvCxnSpPr>
            <a:stCxn id="35" idx="3"/>
          </p:cNvCxnSpPr>
          <p:nvPr/>
        </p:nvCxnSpPr>
        <p:spPr bwMode="auto">
          <a:xfrm flipH="1">
            <a:off x="3695549" y="2273809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7" name="文字方塊 16"/>
          <p:cNvSpPr txBox="1"/>
          <p:nvPr/>
        </p:nvSpPr>
        <p:spPr>
          <a:xfrm>
            <a:off x="4614198" y="155679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-2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5622310" y="256490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-1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023 L -0.11007 0.14722 " pathEditMode="relative" ptsTypes="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L -0.11007 -0.14676 " pathEditMode="relative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7.40741E-7 L -0.11007 -0.14699 " pathEditMode="relative" ptsTypes="AA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8" grpId="0" animBg="1"/>
      <p:bldP spid="11" grpId="0" animBg="1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6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7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8</a:t>
            </a:r>
            <a:r>
              <a:rPr lang="en-US" altLang="zh-TW" sz="2800" dirty="0" smtClean="0">
                <a:latin typeface="Calibri" pitchFamily="34" charset="0"/>
              </a:rPr>
              <a:t>, 5, 4, 0, 2, 3</a:t>
            </a:r>
            <a:endParaRPr lang="zh-TW" altLang="en-US" sz="2800" dirty="0">
              <a:latin typeface="Calibri" pitchFamily="34" charset="0"/>
            </a:endParaRPr>
          </a:p>
        </p:txBody>
      </p:sp>
      <p:cxnSp>
        <p:nvCxnSpPr>
          <p:cNvPr id="10" name="直線接點 9"/>
          <p:cNvCxnSpPr/>
          <p:nvPr/>
        </p:nvCxnSpPr>
        <p:spPr bwMode="auto">
          <a:xfrm>
            <a:off x="4703661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5711773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3203848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211960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endCxn id="13" idx="7"/>
          </p:cNvCxnSpPr>
          <p:nvPr/>
        </p:nvCxnSpPr>
        <p:spPr bwMode="auto">
          <a:xfrm flipH="1">
            <a:off x="3695549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5220072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579613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6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7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8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5</a:t>
            </a:r>
            <a:r>
              <a:rPr lang="en-US" altLang="zh-TW" sz="2800" dirty="0" smtClean="0">
                <a:latin typeface="Calibri" pitchFamily="34" charset="0"/>
              </a:rPr>
              <a:t>, 4, 0, 2, 3</a:t>
            </a:r>
            <a:endParaRPr lang="zh-TW" altLang="en-US" sz="2800" dirty="0">
              <a:latin typeface="Calibri" pitchFamily="34" charset="0"/>
            </a:endParaRPr>
          </a:p>
        </p:txBody>
      </p:sp>
      <p:cxnSp>
        <p:nvCxnSpPr>
          <p:cNvPr id="10" name="直線接點 9"/>
          <p:cNvCxnSpPr/>
          <p:nvPr/>
        </p:nvCxnSpPr>
        <p:spPr bwMode="auto">
          <a:xfrm>
            <a:off x="4703661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5711773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3203848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211960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endCxn id="13" idx="7"/>
          </p:cNvCxnSpPr>
          <p:nvPr/>
        </p:nvCxnSpPr>
        <p:spPr bwMode="auto">
          <a:xfrm flipH="1">
            <a:off x="3695549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5220072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579613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695549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6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7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8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5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4</a:t>
            </a:r>
            <a:r>
              <a:rPr lang="en-US" altLang="zh-TW" sz="2800" dirty="0" smtClean="0">
                <a:latin typeface="Calibri" pitchFamily="34" charset="0"/>
              </a:rPr>
              <a:t>, 0, 2, 3</a:t>
            </a:r>
            <a:endParaRPr lang="zh-TW" altLang="en-US" sz="2800" dirty="0">
              <a:latin typeface="Calibri" pitchFamily="34" charset="0"/>
            </a:endParaRPr>
          </a:p>
        </p:txBody>
      </p:sp>
      <p:cxnSp>
        <p:nvCxnSpPr>
          <p:cNvPr id="10" name="直線接點 9"/>
          <p:cNvCxnSpPr/>
          <p:nvPr/>
        </p:nvCxnSpPr>
        <p:spPr bwMode="auto">
          <a:xfrm>
            <a:off x="4703661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5711773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3203848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211960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endCxn id="13" idx="7"/>
          </p:cNvCxnSpPr>
          <p:nvPr/>
        </p:nvCxnSpPr>
        <p:spPr bwMode="auto">
          <a:xfrm flipH="1">
            <a:off x="3695549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5220072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579613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695549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6" name="橢圓 15"/>
          <p:cNvSpPr/>
          <p:nvPr/>
        </p:nvSpPr>
        <p:spPr bwMode="auto">
          <a:xfrm>
            <a:off x="3347864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9" name="直線接點 18"/>
          <p:cNvCxnSpPr>
            <a:stCxn id="16" idx="0"/>
            <a:endCxn id="15" idx="3"/>
          </p:cNvCxnSpPr>
          <p:nvPr/>
        </p:nvCxnSpPr>
        <p:spPr bwMode="auto">
          <a:xfrm flipV="1">
            <a:off x="363589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6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7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8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5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4</a:t>
            </a:r>
            <a:r>
              <a:rPr lang="en-US" altLang="zh-TW" sz="2800" dirty="0" smtClean="0">
                <a:latin typeface="Calibri" pitchFamily="34" charset="0"/>
              </a:rPr>
              <a:t>, 0, 2, 3</a:t>
            </a:r>
            <a:endParaRPr lang="zh-TW" altLang="en-US" sz="2800" dirty="0">
              <a:latin typeface="Calibri" pitchFamily="34" charset="0"/>
            </a:endParaRPr>
          </a:p>
        </p:txBody>
      </p:sp>
      <p:cxnSp>
        <p:nvCxnSpPr>
          <p:cNvPr id="10" name="直線接點 9"/>
          <p:cNvCxnSpPr/>
          <p:nvPr/>
        </p:nvCxnSpPr>
        <p:spPr bwMode="auto">
          <a:xfrm>
            <a:off x="4703661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5711773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3203848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211960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endCxn id="13" idx="7"/>
          </p:cNvCxnSpPr>
          <p:nvPr/>
        </p:nvCxnSpPr>
        <p:spPr bwMode="auto">
          <a:xfrm flipH="1">
            <a:off x="3695549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5220072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579613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695549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6" name="橢圓 15"/>
          <p:cNvSpPr/>
          <p:nvPr/>
        </p:nvSpPr>
        <p:spPr bwMode="auto">
          <a:xfrm>
            <a:off x="3347864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9" name="直線接點 18"/>
          <p:cNvCxnSpPr>
            <a:stCxn id="16" idx="0"/>
            <a:endCxn id="15" idx="3"/>
          </p:cNvCxnSpPr>
          <p:nvPr/>
        </p:nvCxnSpPr>
        <p:spPr bwMode="auto">
          <a:xfrm flipV="1">
            <a:off x="363589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文字方塊 19"/>
          <p:cNvSpPr txBox="1"/>
          <p:nvPr/>
        </p:nvSpPr>
        <p:spPr>
          <a:xfrm>
            <a:off x="4211960" y="35637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2987824" y="255561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-2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4211960" y="356372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-1</a:t>
            </a:r>
          </a:p>
        </p:txBody>
      </p:sp>
      <p:cxnSp>
        <p:nvCxnSpPr>
          <p:cNvPr id="25" name="直線接點 24"/>
          <p:cNvCxnSpPr>
            <a:endCxn id="15" idx="5"/>
          </p:cNvCxnSpPr>
          <p:nvPr/>
        </p:nvCxnSpPr>
        <p:spPr bwMode="auto">
          <a:xfrm flipH="1" flipV="1">
            <a:off x="427161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0.0474 0.1469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7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 L 0.04722 -0.1469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-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0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6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7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8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5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4</a:t>
            </a:r>
            <a:r>
              <a:rPr lang="en-US" altLang="zh-TW" sz="2800" dirty="0" smtClean="0">
                <a:latin typeface="Calibri" pitchFamily="34" charset="0"/>
              </a:rPr>
              <a:t>, 0, 2, 3</a:t>
            </a:r>
            <a:endParaRPr lang="zh-TW" altLang="en-US" sz="2800" dirty="0">
              <a:latin typeface="Calibri" pitchFamily="34" charset="0"/>
            </a:endParaRPr>
          </a:p>
        </p:txBody>
      </p:sp>
      <p:cxnSp>
        <p:nvCxnSpPr>
          <p:cNvPr id="10" name="直線接點 9"/>
          <p:cNvCxnSpPr/>
          <p:nvPr/>
        </p:nvCxnSpPr>
        <p:spPr bwMode="auto">
          <a:xfrm>
            <a:off x="4703661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5711773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3203848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211960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endCxn id="13" idx="7"/>
          </p:cNvCxnSpPr>
          <p:nvPr/>
        </p:nvCxnSpPr>
        <p:spPr bwMode="auto">
          <a:xfrm flipH="1">
            <a:off x="3695549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5220072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579613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695549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6" name="橢圓 15"/>
          <p:cNvSpPr/>
          <p:nvPr/>
        </p:nvSpPr>
        <p:spPr bwMode="auto">
          <a:xfrm>
            <a:off x="4211960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9" name="直線接點 18"/>
          <p:cNvCxnSpPr>
            <a:stCxn id="16" idx="0"/>
            <a:endCxn id="15" idx="5"/>
          </p:cNvCxnSpPr>
          <p:nvPr/>
        </p:nvCxnSpPr>
        <p:spPr bwMode="auto">
          <a:xfrm flipH="1" flipV="1">
            <a:off x="427161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3" name="文字方塊 22"/>
          <p:cNvSpPr txBox="1"/>
          <p:nvPr/>
        </p:nvSpPr>
        <p:spPr>
          <a:xfrm>
            <a:off x="2987824" y="255561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-2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4182150" y="356372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-1</a:t>
            </a:r>
          </a:p>
        </p:txBody>
      </p:sp>
      <p:cxnSp>
        <p:nvCxnSpPr>
          <p:cNvPr id="26" name="直線接點 25"/>
          <p:cNvCxnSpPr>
            <a:stCxn id="13" idx="3"/>
          </p:cNvCxnSpPr>
          <p:nvPr/>
        </p:nvCxnSpPr>
        <p:spPr bwMode="auto">
          <a:xfrm flipH="1">
            <a:off x="2915816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L -0.06285 0.14722 " pathEditMode="relative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-0.06285 -0.14699 " pathEditMode="relative" ptsTypes="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 L -0.04722 -0.14699 " pathEditMode="relative" ptsTypes="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6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7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8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5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4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0</a:t>
            </a:r>
            <a:r>
              <a:rPr lang="en-US" altLang="zh-TW" sz="2800" dirty="0" smtClean="0">
                <a:latin typeface="Calibri" pitchFamily="34" charset="0"/>
              </a:rPr>
              <a:t>, 2, 3</a:t>
            </a:r>
            <a:endParaRPr lang="zh-TW" altLang="en-US" sz="2800" dirty="0">
              <a:latin typeface="Calibri" pitchFamily="34" charset="0"/>
            </a:endParaRPr>
          </a:p>
        </p:txBody>
      </p:sp>
      <p:cxnSp>
        <p:nvCxnSpPr>
          <p:cNvPr id="10" name="直線接點 9"/>
          <p:cNvCxnSpPr/>
          <p:nvPr/>
        </p:nvCxnSpPr>
        <p:spPr bwMode="auto">
          <a:xfrm>
            <a:off x="4703661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5711773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3203848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211960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endCxn id="13" idx="7"/>
          </p:cNvCxnSpPr>
          <p:nvPr/>
        </p:nvCxnSpPr>
        <p:spPr bwMode="auto">
          <a:xfrm flipH="1">
            <a:off x="3695549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5220072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579613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695549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2627784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915816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2195736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2483768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6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7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8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5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4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0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2</a:t>
            </a:r>
            <a:r>
              <a:rPr lang="en-US" altLang="zh-TW" sz="2800" dirty="0" smtClean="0">
                <a:latin typeface="Calibri" pitchFamily="34" charset="0"/>
              </a:rPr>
              <a:t>, 3</a:t>
            </a:r>
            <a:endParaRPr lang="zh-TW" altLang="en-US" sz="2800" dirty="0">
              <a:latin typeface="Calibri" pitchFamily="34" charset="0"/>
            </a:endParaRPr>
          </a:p>
        </p:txBody>
      </p:sp>
      <p:cxnSp>
        <p:nvCxnSpPr>
          <p:cNvPr id="10" name="直線接點 9"/>
          <p:cNvCxnSpPr/>
          <p:nvPr/>
        </p:nvCxnSpPr>
        <p:spPr bwMode="auto">
          <a:xfrm>
            <a:off x="4703661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5711773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3203848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211960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endCxn id="13" idx="7"/>
          </p:cNvCxnSpPr>
          <p:nvPr/>
        </p:nvCxnSpPr>
        <p:spPr bwMode="auto">
          <a:xfrm flipH="1">
            <a:off x="3695549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5220072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579613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695549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2627784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915816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2195736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2483768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3059832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3119485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6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7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8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5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4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0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2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endParaRPr lang="zh-TW" altLang="en-US" sz="2800" strike="sngStrike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0" name="直線接點 9"/>
          <p:cNvCxnSpPr/>
          <p:nvPr/>
        </p:nvCxnSpPr>
        <p:spPr bwMode="auto">
          <a:xfrm>
            <a:off x="4703661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5711773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3203848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211960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endCxn id="13" idx="7"/>
          </p:cNvCxnSpPr>
          <p:nvPr/>
        </p:nvCxnSpPr>
        <p:spPr bwMode="auto">
          <a:xfrm flipH="1">
            <a:off x="3695549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5220072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579613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695549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2627784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915816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2195736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2483768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3059832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3119485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3491880" y="580526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4" idx="5"/>
            <a:endCxn id="28" idx="0"/>
          </p:cNvCxnSpPr>
          <p:nvPr/>
        </p:nvCxnSpPr>
        <p:spPr bwMode="auto">
          <a:xfrm>
            <a:off x="3551533" y="5288853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6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7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8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5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4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0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2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endParaRPr lang="zh-TW" altLang="en-US" sz="2800" strike="sngStrike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0" name="直線接點 9"/>
          <p:cNvCxnSpPr/>
          <p:nvPr/>
        </p:nvCxnSpPr>
        <p:spPr bwMode="auto">
          <a:xfrm>
            <a:off x="4703661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5711773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3203848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211960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endCxn id="13" idx="7"/>
          </p:cNvCxnSpPr>
          <p:nvPr/>
        </p:nvCxnSpPr>
        <p:spPr bwMode="auto">
          <a:xfrm flipH="1">
            <a:off x="3695549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5220072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579613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695549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2627784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915816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2195736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2483768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3059832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3119485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3491880" y="580526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4" idx="5"/>
            <a:endCxn id="28" idx="0"/>
          </p:cNvCxnSpPr>
          <p:nvPr/>
        </p:nvCxnSpPr>
        <p:spPr bwMode="auto">
          <a:xfrm>
            <a:off x="3551533" y="5288853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文字方塊 29"/>
          <p:cNvSpPr txBox="1"/>
          <p:nvPr/>
        </p:nvSpPr>
        <p:spPr>
          <a:xfrm>
            <a:off x="2411760" y="356372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-1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3059832" y="255561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2483768" y="35730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5" name="直線接點 34"/>
          <p:cNvCxnSpPr>
            <a:stCxn id="26" idx="3"/>
          </p:cNvCxnSpPr>
          <p:nvPr/>
        </p:nvCxnSpPr>
        <p:spPr bwMode="auto">
          <a:xfrm flipH="1">
            <a:off x="2051720" y="5288853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4.81481E-6 L -0.04722 0.14699 " pathEditMode="relative" ptsTypes="AA">
                                      <p:cBhvr>
                                        <p:cTn id="1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4.44444E-6 L -0.04705 0.147 " pathEditMode="relative" ptsTypes="AA">
                                      <p:cBhvr>
                                        <p:cTn id="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4.81481E-6 L -0.04705 -0.147 " pathEditMode="relative" ptsTypes="AA">
                                      <p:cBhvr>
                                        <p:cTn id="1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07407E-6 L -0.04722 -0.14699 " pathEditMode="relative" ptsTypes="AA">
                                      <p:cBhvr>
                                        <p:cTn id="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4" grpId="0" animBg="1"/>
      <p:bldP spid="28" grpId="0" animBg="1"/>
      <p:bldP spid="30" grpId="0"/>
      <p:bldP spid="3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an AVL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2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6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7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8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5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4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0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2</a:t>
            </a:r>
            <a:r>
              <a:rPr lang="en-US" altLang="zh-TW" sz="2800" dirty="0" smtClean="0">
                <a:latin typeface="Calibri" pitchFamily="34" charset="0"/>
              </a:rPr>
              <a:t>, </a:t>
            </a:r>
            <a:r>
              <a:rPr lang="en-US" altLang="zh-TW" sz="2800" strike="sngStrike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endParaRPr lang="zh-TW" altLang="en-US" sz="2800" strike="sngStrike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0" name="直線接點 9"/>
          <p:cNvCxnSpPr/>
          <p:nvPr/>
        </p:nvCxnSpPr>
        <p:spPr bwMode="auto">
          <a:xfrm>
            <a:off x="4703661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5711773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3203848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211960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endCxn id="13" idx="7"/>
          </p:cNvCxnSpPr>
          <p:nvPr/>
        </p:nvCxnSpPr>
        <p:spPr bwMode="auto">
          <a:xfrm flipH="1">
            <a:off x="3695549" y="2264517"/>
            <a:ext cx="600774" cy="600774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5220072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579613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695549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2627784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915816" y="3272629"/>
            <a:ext cx="37239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2195736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2483768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3059832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3119485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763688" y="580526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2051720" y="5288853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4" name="文字方塊 33"/>
          <p:cNvSpPr txBox="1"/>
          <p:nvPr/>
        </p:nvSpPr>
        <p:spPr>
          <a:xfrm>
            <a:off x="3059832" y="255561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2483768" y="35637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6" name="直線接點 35"/>
          <p:cNvCxnSpPr>
            <a:stCxn id="15" idx="3"/>
          </p:cNvCxnSpPr>
          <p:nvPr/>
        </p:nvCxnSpPr>
        <p:spPr bwMode="auto">
          <a:xfrm flipH="1">
            <a:off x="363589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3" name="直線接點 42"/>
          <p:cNvCxnSpPr>
            <a:stCxn id="15" idx="5"/>
          </p:cNvCxnSpPr>
          <p:nvPr/>
        </p:nvCxnSpPr>
        <p:spPr bwMode="auto">
          <a:xfrm>
            <a:off x="427161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44444E-6 L 0.0474 0.147 " pathEditMode="relative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3.7037E-6 L 0.06302 0.14699 " pathEditMode="relative" ptsTypes="AA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4.44444E-6 L 0.06319 -0.14699 " pathEditMode="relative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4.81481E-6 L 0.04739 -0.147 " pathEditMode="relative" ptsTypes="AA">
                                      <p:cBhvr>
                                        <p:cTn id="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07407E-6 L 0.04739 -0.14699 " pathEditMode="relative" ptsTypes="AA">
                                      <p:cBhvr>
                                        <p:cTn id="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3142 0 " pathEditMode="relative" ptsTypes="AA">
                                      <p:cBhvr>
                                        <p:cTn id="3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20" grpId="0" animBg="1"/>
      <p:bldP spid="26" grpId="0" animBg="1"/>
      <p:bldP spid="24" grpId="0" animBg="1"/>
      <p:bldP spid="28" grpId="0" animBg="1"/>
      <p:bldP spid="34" grpId="0"/>
      <p:bldP spid="35" grpId="0"/>
    </p:bld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7282</TotalTime>
  <Words>472</Words>
  <Application>Microsoft Office PowerPoint</Application>
  <PresentationFormat>如螢幕大小 (4:3)</PresentationFormat>
  <Paragraphs>155</Paragraphs>
  <Slides>16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16</vt:i4>
      </vt:variant>
    </vt:vector>
  </HeadingPairs>
  <TitlesOfParts>
    <vt:vector size="18" baseType="lpstr">
      <vt:lpstr>1_Edge</vt:lpstr>
      <vt:lpstr>Office 佈景主題</vt:lpstr>
      <vt:lpstr>Building an AVL Tree Illustrated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Yih-Kuen Tsay</cp:lastModifiedBy>
  <cp:revision>476</cp:revision>
  <dcterms:created xsi:type="dcterms:W3CDTF">2009-06-21T02:54:00Z</dcterms:created>
  <dcterms:modified xsi:type="dcterms:W3CDTF">2012-03-26T13:15:24Z</dcterms:modified>
</cp:coreProperties>
</file>