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316" r:id="rId2"/>
    <p:sldId id="447" r:id="rId3"/>
    <p:sldId id="371" r:id="rId4"/>
    <p:sldId id="448" r:id="rId5"/>
    <p:sldId id="449" r:id="rId6"/>
    <p:sldId id="453" r:id="rId7"/>
    <p:sldId id="451" r:id="rId8"/>
    <p:sldId id="452" r:id="rId9"/>
    <p:sldId id="454" r:id="rId10"/>
    <p:sldId id="382" r:id="rId11"/>
    <p:sldId id="455" r:id="rId12"/>
    <p:sldId id="456" r:id="rId13"/>
    <p:sldId id="457" r:id="rId14"/>
    <p:sldId id="458" r:id="rId15"/>
    <p:sldId id="459" r:id="rId16"/>
    <p:sldId id="460" r:id="rId17"/>
    <p:sldId id="461" r:id="rId18"/>
    <p:sldId id="462" r:id="rId19"/>
    <p:sldId id="463" r:id="rId20"/>
    <p:sldId id="464" r:id="rId21"/>
    <p:sldId id="465" r:id="rId22"/>
    <p:sldId id="466" r:id="rId23"/>
    <p:sldId id="467" r:id="rId24"/>
    <p:sldId id="372" r:id="rId25"/>
    <p:sldId id="469" r:id="rId26"/>
    <p:sldId id="434" r:id="rId27"/>
  </p:sldIdLst>
  <p:sldSz cx="9144000" cy="6858000" type="screen4x3"/>
  <p:notesSz cx="7099300" cy="10234613"/>
  <p:custDataLst>
    <p:tags r:id="rId30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6062" autoAdjust="0"/>
  </p:normalViewPr>
  <p:slideViewPr>
    <p:cSldViewPr>
      <p:cViewPr>
        <p:scale>
          <a:sx n="64" d="100"/>
          <a:sy n="64" d="100"/>
        </p:scale>
        <p:origin x="134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47" d="100"/>
          <a:sy n="47" d="100"/>
        </p:scale>
        <p:origin x="2742" y="48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DCFFF-28FB-4435-94EC-05EFF54F7896}" type="doc">
      <dgm:prSet loTypeId="urn:microsoft.com/office/officeart/2005/8/layout/hierarchy1" loCatId="hierarchy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8F018B9D-89F3-482A-BC36-DCE41D5A72B7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6747ED60-C40E-40F8-9C26-7E977303D339}" type="par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CB1921E-733B-4B97-961E-FFC96C3F84C6}" type="sib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7AB995-ACA6-4978-BEE4-B2D246EF9A36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D121340-F3CF-46C3-8A4F-A0F76C627F6D}" type="par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F29BF182-BBBC-4F4C-8231-07E5CE72A9B0}" type="sib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DB5D79D-41B8-498D-A4AD-AE2FE0786DC4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text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BBFBEC1-4A17-475D-BB56-AF34ECAE62DD}" type="par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33DC5871-1435-4B66-8347-794ADCCE8017}" type="sib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E97FFAB1-A8EB-4313-9CE2-E2282353097E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dirty="0" err="1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954B1CA2-FD61-4C1B-963C-A6855E12AA88}" type="par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94C7A9AF-30B1-49BF-A592-67FADE4FB5F6}" type="sib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A0FBA7-C0C6-45DC-A44D-B85D7E7A1C50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9D9EADA-C6D7-4762-A546-02C250368B8B}" type="par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DAC90E4-3CB1-4E6A-9BF7-1D88EC7F236E}" type="sib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AB6595C-42DC-44A9-8F7E-AF565DDFD09D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&lt;html&gt;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B21C815-3B38-4528-AA78-D987DF87BDBC}" type="par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6F8A7726-6F87-41E0-BBE0-24144B5B61B1}" type="sib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5AF14979-8720-4EF3-B61D-13719BFEA181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&lt;head&gt;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BCD92EED-FCCD-418E-953C-9E7C05F918C3}" type="par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960FE063-F52E-4371-9DB5-45AAB1A20377}" type="sib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BF25F67F-951D-428E-A98B-03F6AF11543E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&lt;body&gt;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42C0FCB8-213D-4C13-8409-18267DB5BA8B}" type="par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F2BE1F99-21BC-40B9-B3A8-3DFF0B5B364A}" type="sib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0EEA1CF8-EB42-4345-BEE3-31DC695FE601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&lt;title&gt;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0ED2A1C6-934D-41B6-A1D0-C699C41CA00B}" type="par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EEA8F96C-A0BE-435E-BB39-8AD94CB279FC}" type="sib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D5B79C6A-AF17-4C9B-9986-C1B6504BCB79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Yahoo!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C569BFD8-8E29-4DDE-8B26-5834883766D0}" type="par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AFF84151-15F7-4755-BEBD-F57A4F0342A5}" type="sib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B5128092-454C-4EAB-9DEE-E0FEC5A4BCBF}" type="pres">
      <dgm:prSet presAssocID="{707DCFFF-28FB-4435-94EC-05EFF54F789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03B16C4-9C9C-4BAF-9D96-DB1B6FF9434C}" type="pres">
      <dgm:prSet presAssocID="{70A0FBA7-C0C6-45DC-A44D-B85D7E7A1C50}" presName="hierRoot1" presStyleCnt="0"/>
      <dgm:spPr/>
    </dgm:pt>
    <dgm:pt modelId="{75B0A115-FC5D-4988-A133-A9540825941D}" type="pres">
      <dgm:prSet presAssocID="{70A0FBA7-C0C6-45DC-A44D-B85D7E7A1C50}" presName="composite" presStyleCnt="0"/>
      <dgm:spPr/>
    </dgm:pt>
    <dgm:pt modelId="{C1A7CBD1-CB5A-4D7A-9FA1-61D2B2D7DB3C}" type="pres">
      <dgm:prSet presAssocID="{70A0FBA7-C0C6-45DC-A44D-B85D7E7A1C50}" presName="background" presStyleLbl="node0" presStyleIdx="0" presStyleCnt="1"/>
      <dgm:spPr/>
    </dgm:pt>
    <dgm:pt modelId="{B52F01A4-6D09-4561-BDB8-780D9635ABB6}" type="pres">
      <dgm:prSet presAssocID="{70A0FBA7-C0C6-45DC-A44D-B85D7E7A1C50}" presName="text" presStyleLbl="fgAcc0" presStyleIdx="0" presStyleCnt="1" custScaleX="95250" custScaleY="69291">
        <dgm:presLayoutVars>
          <dgm:chPref val="3"/>
        </dgm:presLayoutVars>
      </dgm:prSet>
      <dgm:spPr/>
    </dgm:pt>
    <dgm:pt modelId="{903132A3-E307-4540-80D7-E6F0334F6D7C}" type="pres">
      <dgm:prSet presAssocID="{70A0FBA7-C0C6-45DC-A44D-B85D7E7A1C50}" presName="hierChild2" presStyleCnt="0"/>
      <dgm:spPr/>
    </dgm:pt>
    <dgm:pt modelId="{3FF0F301-10CC-42A0-B0C4-0CE601F4CF9B}" type="pres">
      <dgm:prSet presAssocID="{8B21C815-3B38-4528-AA78-D987DF87BDBC}" presName="Name10" presStyleLbl="parChTrans1D2" presStyleIdx="0" presStyleCnt="1"/>
      <dgm:spPr/>
    </dgm:pt>
    <dgm:pt modelId="{81FB1418-4C4E-4C1A-AE1E-731B4AE6ADB1}" type="pres">
      <dgm:prSet presAssocID="{DAB6595C-42DC-44A9-8F7E-AF565DDFD09D}" presName="hierRoot2" presStyleCnt="0"/>
      <dgm:spPr/>
    </dgm:pt>
    <dgm:pt modelId="{DA9F9DCC-FFB7-4009-8789-BDE969C14E45}" type="pres">
      <dgm:prSet presAssocID="{DAB6595C-42DC-44A9-8F7E-AF565DDFD09D}" presName="composite2" presStyleCnt="0"/>
      <dgm:spPr/>
    </dgm:pt>
    <dgm:pt modelId="{3226641E-760F-40D4-8AE1-44719532294E}" type="pres">
      <dgm:prSet presAssocID="{DAB6595C-42DC-44A9-8F7E-AF565DDFD09D}" presName="background2" presStyleLbl="node2" presStyleIdx="0" presStyleCnt="1"/>
      <dgm:spPr/>
    </dgm:pt>
    <dgm:pt modelId="{F0D5ECF4-D95B-4EC2-9D4E-48EB43D9A526}" type="pres">
      <dgm:prSet presAssocID="{DAB6595C-42DC-44A9-8F7E-AF565DDFD09D}" presName="text2" presStyleLbl="fgAcc2" presStyleIdx="0" presStyleCnt="1" custScaleX="95250" custScaleY="49163" custLinFactNeighborY="-14350">
        <dgm:presLayoutVars>
          <dgm:chPref val="3"/>
        </dgm:presLayoutVars>
      </dgm:prSet>
      <dgm:spPr/>
    </dgm:pt>
    <dgm:pt modelId="{44005CCB-D7C7-4233-8196-F232D1A485C0}" type="pres">
      <dgm:prSet presAssocID="{DAB6595C-42DC-44A9-8F7E-AF565DDFD09D}" presName="hierChild3" presStyleCnt="0"/>
      <dgm:spPr/>
    </dgm:pt>
    <dgm:pt modelId="{8D34EFE3-5CE9-4996-B683-D474EE2877FD}" type="pres">
      <dgm:prSet presAssocID="{BCD92EED-FCCD-418E-953C-9E7C05F918C3}" presName="Name17" presStyleLbl="parChTrans1D3" presStyleIdx="0" presStyleCnt="2"/>
      <dgm:spPr/>
    </dgm:pt>
    <dgm:pt modelId="{31DA20A2-82CE-4CE3-9CF0-D5533E771DB3}" type="pres">
      <dgm:prSet presAssocID="{5AF14979-8720-4EF3-B61D-13719BFEA181}" presName="hierRoot3" presStyleCnt="0"/>
      <dgm:spPr/>
    </dgm:pt>
    <dgm:pt modelId="{27516871-8117-4B90-A41D-DA35BA52D728}" type="pres">
      <dgm:prSet presAssocID="{5AF14979-8720-4EF3-B61D-13719BFEA181}" presName="composite3" presStyleCnt="0"/>
      <dgm:spPr/>
    </dgm:pt>
    <dgm:pt modelId="{068FFBCE-0481-43C8-8874-76EF810AB044}" type="pres">
      <dgm:prSet presAssocID="{5AF14979-8720-4EF3-B61D-13719BFEA181}" presName="background3" presStyleLbl="node3" presStyleIdx="0" presStyleCnt="2"/>
      <dgm:spPr/>
    </dgm:pt>
    <dgm:pt modelId="{C4B56460-4B86-4C75-8F04-C4563FC6F10A}" type="pres">
      <dgm:prSet presAssocID="{5AF14979-8720-4EF3-B61D-13719BFEA181}" presName="text3" presStyleLbl="fgAcc3" presStyleIdx="0" presStyleCnt="2" custScaleY="62650" custLinFactNeighborY="-13885">
        <dgm:presLayoutVars>
          <dgm:chPref val="3"/>
        </dgm:presLayoutVars>
      </dgm:prSet>
      <dgm:spPr/>
    </dgm:pt>
    <dgm:pt modelId="{F1DF2D28-05A0-4990-80E6-3CBDBE2AC08E}" type="pres">
      <dgm:prSet presAssocID="{5AF14979-8720-4EF3-B61D-13719BFEA181}" presName="hierChild4" presStyleCnt="0"/>
      <dgm:spPr/>
    </dgm:pt>
    <dgm:pt modelId="{842C0D18-C045-488D-B8F5-FABB9BF4FC50}" type="pres">
      <dgm:prSet presAssocID="{0ED2A1C6-934D-41B6-A1D0-C699C41CA00B}" presName="Name23" presStyleLbl="parChTrans1D4" presStyleIdx="0" presStyleCnt="6"/>
      <dgm:spPr/>
    </dgm:pt>
    <dgm:pt modelId="{555F0F1B-5CF3-4AB6-BC79-460B916952F9}" type="pres">
      <dgm:prSet presAssocID="{0EEA1CF8-EB42-4345-BEE3-31DC695FE601}" presName="hierRoot4" presStyleCnt="0"/>
      <dgm:spPr/>
    </dgm:pt>
    <dgm:pt modelId="{6CAB8958-0C64-4B98-9F10-ACD5C8DBC838}" type="pres">
      <dgm:prSet presAssocID="{0EEA1CF8-EB42-4345-BEE3-31DC695FE601}" presName="composite4" presStyleCnt="0"/>
      <dgm:spPr/>
    </dgm:pt>
    <dgm:pt modelId="{9663366F-AB35-4E56-80B8-0D0A25CCF433}" type="pres">
      <dgm:prSet presAssocID="{0EEA1CF8-EB42-4345-BEE3-31DC695FE601}" presName="background4" presStyleLbl="node4" presStyleIdx="0" presStyleCnt="6"/>
      <dgm:spPr/>
    </dgm:pt>
    <dgm:pt modelId="{E4B55A88-D4A4-4A63-AC1E-B6AA09234503}" type="pres">
      <dgm:prSet presAssocID="{0EEA1CF8-EB42-4345-BEE3-31DC695FE601}" presName="text4" presStyleLbl="fgAcc4" presStyleIdx="0" presStyleCnt="6" custScaleY="46403" custLinFactNeighborY="-19567">
        <dgm:presLayoutVars>
          <dgm:chPref val="3"/>
        </dgm:presLayoutVars>
      </dgm:prSet>
      <dgm:spPr/>
    </dgm:pt>
    <dgm:pt modelId="{420B1815-818C-44F1-AA31-F7570741F229}" type="pres">
      <dgm:prSet presAssocID="{0EEA1CF8-EB42-4345-BEE3-31DC695FE601}" presName="hierChild5" presStyleCnt="0"/>
      <dgm:spPr/>
    </dgm:pt>
    <dgm:pt modelId="{3C0A9B86-C8FC-46A2-B60C-6E5E960C438C}" type="pres">
      <dgm:prSet presAssocID="{C569BFD8-8E29-4DDE-8B26-5834883766D0}" presName="Name23" presStyleLbl="parChTrans1D4" presStyleIdx="1" presStyleCnt="6"/>
      <dgm:spPr/>
    </dgm:pt>
    <dgm:pt modelId="{EB411413-7236-4EA8-A888-9C5B5D2EE38F}" type="pres">
      <dgm:prSet presAssocID="{D5B79C6A-AF17-4C9B-9986-C1B6504BCB79}" presName="hierRoot4" presStyleCnt="0"/>
      <dgm:spPr/>
    </dgm:pt>
    <dgm:pt modelId="{B48B0B8B-711C-4237-B3C1-DDF2F6EAC5BC}" type="pres">
      <dgm:prSet presAssocID="{D5B79C6A-AF17-4C9B-9986-C1B6504BCB79}" presName="composite4" presStyleCnt="0"/>
      <dgm:spPr/>
    </dgm:pt>
    <dgm:pt modelId="{433C3805-A3BE-469E-8DA6-532FCC1F181C}" type="pres">
      <dgm:prSet presAssocID="{D5B79C6A-AF17-4C9B-9986-C1B6504BCB79}" presName="background4" presStyleLbl="node4" presStyleIdx="1" presStyleCnt="6"/>
      <dgm:spPr/>
    </dgm:pt>
    <dgm:pt modelId="{5E9AF29B-CA29-467D-9741-F1B05618A264}" type="pres">
      <dgm:prSet presAssocID="{D5B79C6A-AF17-4C9B-9986-C1B6504BCB79}" presName="text4" presStyleLbl="fgAcc4" presStyleIdx="1" presStyleCnt="6" custScaleY="43491" custLinFactNeighborY="-23683">
        <dgm:presLayoutVars>
          <dgm:chPref val="3"/>
        </dgm:presLayoutVars>
      </dgm:prSet>
      <dgm:spPr/>
    </dgm:pt>
    <dgm:pt modelId="{C967A0C8-F87A-4AF4-95C8-634275DA38CB}" type="pres">
      <dgm:prSet presAssocID="{D5B79C6A-AF17-4C9B-9986-C1B6504BCB79}" presName="hierChild5" presStyleCnt="0"/>
      <dgm:spPr/>
    </dgm:pt>
    <dgm:pt modelId="{96166390-6B39-4EB9-A13C-41CF0F6CE88A}" type="pres">
      <dgm:prSet presAssocID="{42C0FCB8-213D-4C13-8409-18267DB5BA8B}" presName="Name17" presStyleLbl="parChTrans1D3" presStyleIdx="1" presStyleCnt="2"/>
      <dgm:spPr/>
    </dgm:pt>
    <dgm:pt modelId="{425640CA-6C94-46D4-A8FA-ADF50E41DDE1}" type="pres">
      <dgm:prSet presAssocID="{BF25F67F-951D-428E-A98B-03F6AF11543E}" presName="hierRoot3" presStyleCnt="0"/>
      <dgm:spPr/>
    </dgm:pt>
    <dgm:pt modelId="{329A1AA5-D666-4904-9038-A70B482CBBEA}" type="pres">
      <dgm:prSet presAssocID="{BF25F67F-951D-428E-A98B-03F6AF11543E}" presName="composite3" presStyleCnt="0"/>
      <dgm:spPr/>
    </dgm:pt>
    <dgm:pt modelId="{B24C1926-E790-471F-8492-33FFB6B24217}" type="pres">
      <dgm:prSet presAssocID="{BF25F67F-951D-428E-A98B-03F6AF11543E}" presName="background3" presStyleLbl="node3" presStyleIdx="1" presStyleCnt="2"/>
      <dgm:spPr/>
    </dgm:pt>
    <dgm:pt modelId="{A748D83D-F3F1-4D31-92DD-F0779DB4A6D5}" type="pres">
      <dgm:prSet presAssocID="{BF25F67F-951D-428E-A98B-03F6AF11543E}" presName="text3" presStyleLbl="fgAcc3" presStyleIdx="1" presStyleCnt="2" custScaleY="57804" custLinFactNeighborY="-13885">
        <dgm:presLayoutVars>
          <dgm:chPref val="3"/>
        </dgm:presLayoutVars>
      </dgm:prSet>
      <dgm:spPr/>
    </dgm:pt>
    <dgm:pt modelId="{841584DE-1121-4447-B36F-FDC57894B1E9}" type="pres">
      <dgm:prSet presAssocID="{BF25F67F-951D-428E-A98B-03F6AF11543E}" presName="hierChild4" presStyleCnt="0"/>
      <dgm:spPr/>
    </dgm:pt>
    <dgm:pt modelId="{E94EF79C-E2D7-4C60-ABCF-96EFB74CF496}" type="pres">
      <dgm:prSet presAssocID="{6747ED60-C40E-40F8-9C26-7E977303D339}" presName="Name23" presStyleLbl="parChTrans1D4" presStyleIdx="2" presStyleCnt="6"/>
      <dgm:spPr/>
    </dgm:pt>
    <dgm:pt modelId="{A3F5CA70-19B0-4FC5-B82F-A0DDB72D9B1C}" type="pres">
      <dgm:prSet presAssocID="{8F018B9D-89F3-482A-BC36-DCE41D5A72B7}" presName="hierRoot4" presStyleCnt="0"/>
      <dgm:spPr/>
    </dgm:pt>
    <dgm:pt modelId="{C56F287A-0D65-41DD-9F30-976D56798AC9}" type="pres">
      <dgm:prSet presAssocID="{8F018B9D-89F3-482A-BC36-DCE41D5A72B7}" presName="composite4" presStyleCnt="0"/>
      <dgm:spPr/>
    </dgm:pt>
    <dgm:pt modelId="{6E4247E5-07AD-48F4-A5B4-AEF4E84638DA}" type="pres">
      <dgm:prSet presAssocID="{8F018B9D-89F3-482A-BC36-DCE41D5A72B7}" presName="background4" presStyleLbl="node4" presStyleIdx="2" presStyleCnt="6"/>
      <dgm:spPr/>
    </dgm:pt>
    <dgm:pt modelId="{416D09CC-A35F-48E6-88B8-DA1369CCA9B4}" type="pres">
      <dgm:prSet presAssocID="{8F018B9D-89F3-482A-BC36-DCE41D5A72B7}" presName="text4" presStyleLbl="fgAcc4" presStyleIdx="2" presStyleCnt="6" custScaleY="47952" custLinFactNeighborY="-22062">
        <dgm:presLayoutVars>
          <dgm:chPref val="3"/>
        </dgm:presLayoutVars>
      </dgm:prSet>
      <dgm:spPr/>
    </dgm:pt>
    <dgm:pt modelId="{E6557059-1D65-4609-A18F-279E95E2FC31}" type="pres">
      <dgm:prSet presAssocID="{8F018B9D-89F3-482A-BC36-DCE41D5A72B7}" presName="hierChild5" presStyleCnt="0"/>
      <dgm:spPr/>
    </dgm:pt>
    <dgm:pt modelId="{C1E214D8-CA62-45E0-81B6-FEC3ECBC614B}" type="pres">
      <dgm:prSet presAssocID="{7D121340-F3CF-46C3-8A4F-A0F76C627F6D}" presName="Name23" presStyleLbl="parChTrans1D4" presStyleIdx="3" presStyleCnt="6"/>
      <dgm:spPr/>
    </dgm:pt>
    <dgm:pt modelId="{183A019A-4D9E-4BE5-A5E9-9868D28E4D35}" type="pres">
      <dgm:prSet presAssocID="{707AB995-ACA6-4978-BEE4-B2D246EF9A36}" presName="hierRoot4" presStyleCnt="0"/>
      <dgm:spPr/>
    </dgm:pt>
    <dgm:pt modelId="{C29F0B89-E3F2-4A1D-B7C5-B8CFD467E195}" type="pres">
      <dgm:prSet presAssocID="{707AB995-ACA6-4978-BEE4-B2D246EF9A36}" presName="composite4" presStyleCnt="0"/>
      <dgm:spPr/>
    </dgm:pt>
    <dgm:pt modelId="{AB5666BB-4EED-4E07-A82A-845918F2BBB5}" type="pres">
      <dgm:prSet presAssocID="{707AB995-ACA6-4978-BEE4-B2D246EF9A36}" presName="background4" presStyleLbl="node4" presStyleIdx="3" presStyleCnt="6"/>
      <dgm:spPr/>
    </dgm:pt>
    <dgm:pt modelId="{D6CA6830-2EA1-4D08-A9EF-43C232932436}" type="pres">
      <dgm:prSet presAssocID="{707AB995-ACA6-4978-BEE4-B2D246EF9A36}" presName="text4" presStyleLbl="fgAcc4" presStyleIdx="3" presStyleCnt="6" custScaleY="34415" custLinFactNeighborY="-27726">
        <dgm:presLayoutVars>
          <dgm:chPref val="3"/>
        </dgm:presLayoutVars>
      </dgm:prSet>
      <dgm:spPr/>
    </dgm:pt>
    <dgm:pt modelId="{86D8138D-7A76-4AA8-B2D9-4474D58FBFCD}" type="pres">
      <dgm:prSet presAssocID="{707AB995-ACA6-4978-BEE4-B2D246EF9A36}" presName="hierChild5" presStyleCnt="0"/>
      <dgm:spPr/>
    </dgm:pt>
    <dgm:pt modelId="{65A1E19B-C4C4-49BE-81B8-5EB2824FA713}" type="pres">
      <dgm:prSet presAssocID="{7BBFBEC1-4A17-475D-BB56-AF34ECAE62DD}" presName="Name23" presStyleLbl="parChTrans1D4" presStyleIdx="4" presStyleCnt="6"/>
      <dgm:spPr/>
    </dgm:pt>
    <dgm:pt modelId="{94D0104C-F4E8-43E2-97A9-7472002DE697}" type="pres">
      <dgm:prSet presAssocID="{1DB5D79D-41B8-498D-A4AD-AE2FE0786DC4}" presName="hierRoot4" presStyleCnt="0"/>
      <dgm:spPr/>
    </dgm:pt>
    <dgm:pt modelId="{8D97B086-F929-4476-AB39-AFB67D117D25}" type="pres">
      <dgm:prSet presAssocID="{1DB5D79D-41B8-498D-A4AD-AE2FE0786DC4}" presName="composite4" presStyleCnt="0"/>
      <dgm:spPr/>
    </dgm:pt>
    <dgm:pt modelId="{7951C434-9E8B-4FFB-8631-D562F5F726CF}" type="pres">
      <dgm:prSet presAssocID="{1DB5D79D-41B8-498D-A4AD-AE2FE0786DC4}" presName="background4" presStyleLbl="node4" presStyleIdx="4" presStyleCnt="6"/>
      <dgm:spPr/>
    </dgm:pt>
    <dgm:pt modelId="{DE166439-F05A-44F3-B0B9-200D68AD61C2}" type="pres">
      <dgm:prSet presAssocID="{1DB5D79D-41B8-498D-A4AD-AE2FE0786DC4}" presName="text4" presStyleLbl="fgAcc4" presStyleIdx="4" presStyleCnt="6" custScaleY="46123" custLinFactNeighborY="-34536">
        <dgm:presLayoutVars>
          <dgm:chPref val="3"/>
        </dgm:presLayoutVars>
      </dgm:prSet>
      <dgm:spPr/>
    </dgm:pt>
    <dgm:pt modelId="{5582A678-C343-4660-B28E-2EE3EC71442D}" type="pres">
      <dgm:prSet presAssocID="{1DB5D79D-41B8-498D-A4AD-AE2FE0786DC4}" presName="hierChild5" presStyleCnt="0"/>
      <dgm:spPr/>
    </dgm:pt>
    <dgm:pt modelId="{F5303B23-F5A3-4288-9A24-47C9A524E523}" type="pres">
      <dgm:prSet presAssocID="{954B1CA2-FD61-4C1B-963C-A6855E12AA88}" presName="Name23" presStyleLbl="parChTrans1D4" presStyleIdx="5" presStyleCnt="6"/>
      <dgm:spPr/>
    </dgm:pt>
    <dgm:pt modelId="{8CF38513-38E7-4984-83A3-3EA96F41011E}" type="pres">
      <dgm:prSet presAssocID="{E97FFAB1-A8EB-4313-9CE2-E2282353097E}" presName="hierRoot4" presStyleCnt="0"/>
      <dgm:spPr/>
    </dgm:pt>
    <dgm:pt modelId="{36CFE766-37F7-4298-B0F1-14BA7726F9BD}" type="pres">
      <dgm:prSet presAssocID="{E97FFAB1-A8EB-4313-9CE2-E2282353097E}" presName="composite4" presStyleCnt="0"/>
      <dgm:spPr/>
    </dgm:pt>
    <dgm:pt modelId="{FF79E873-1F32-4F94-9924-8AD56A5BC879}" type="pres">
      <dgm:prSet presAssocID="{E97FFAB1-A8EB-4313-9CE2-E2282353097E}" presName="background4" presStyleLbl="node4" presStyleIdx="5" presStyleCnt="6"/>
      <dgm:spPr/>
    </dgm:pt>
    <dgm:pt modelId="{86161E1A-166B-4E3B-84B3-8E1295756C11}" type="pres">
      <dgm:prSet presAssocID="{E97FFAB1-A8EB-4313-9CE2-E2282353097E}" presName="text4" presStyleLbl="fgAcc4" presStyleIdx="5" presStyleCnt="6" custScaleY="35276" custLinFactNeighborY="-27726">
        <dgm:presLayoutVars>
          <dgm:chPref val="3"/>
        </dgm:presLayoutVars>
      </dgm:prSet>
      <dgm:spPr/>
    </dgm:pt>
    <dgm:pt modelId="{9E2AC009-4041-45E4-8D4C-60685A42F182}" type="pres">
      <dgm:prSet presAssocID="{E97FFAB1-A8EB-4313-9CE2-E2282353097E}" presName="hierChild5" presStyleCnt="0"/>
      <dgm:spPr/>
    </dgm:pt>
  </dgm:ptLst>
  <dgm:cxnLst>
    <dgm:cxn modelId="{856F4D18-2D2A-482F-8CE4-20E95AB66B20}" type="presOf" srcId="{BF25F67F-951D-428E-A98B-03F6AF11543E}" destId="{A748D83D-F3F1-4D31-92DD-F0779DB4A6D5}" srcOrd="0" destOrd="0" presId="urn:microsoft.com/office/officeart/2005/8/layout/hierarchy1"/>
    <dgm:cxn modelId="{7B83A62C-0AE3-4916-9EDD-F281371222A3}" type="presOf" srcId="{7BBFBEC1-4A17-475D-BB56-AF34ECAE62DD}" destId="{65A1E19B-C4C4-49BE-81B8-5EB2824FA713}" srcOrd="0" destOrd="0" presId="urn:microsoft.com/office/officeart/2005/8/layout/hierarchy1"/>
    <dgm:cxn modelId="{C78E6535-C0B6-45F7-AF45-578DB1989987}" srcId="{707AB995-ACA6-4978-BEE4-B2D246EF9A36}" destId="{1DB5D79D-41B8-498D-A4AD-AE2FE0786DC4}" srcOrd="0" destOrd="0" parTransId="{7BBFBEC1-4A17-475D-BB56-AF34ECAE62DD}" sibTransId="{33DC5871-1435-4B66-8347-794ADCCE8017}"/>
    <dgm:cxn modelId="{1FE3E235-8725-4F54-9957-ED4AB4B63262}" type="presOf" srcId="{7D121340-F3CF-46C3-8A4F-A0F76C627F6D}" destId="{C1E214D8-CA62-45E0-81B6-FEC3ECBC614B}" srcOrd="0" destOrd="0" presId="urn:microsoft.com/office/officeart/2005/8/layout/hierarchy1"/>
    <dgm:cxn modelId="{6725C661-7166-43AC-8AE3-8A542A869A61}" type="presOf" srcId="{E97FFAB1-A8EB-4313-9CE2-E2282353097E}" destId="{86161E1A-166B-4E3B-84B3-8E1295756C11}" srcOrd="0" destOrd="0" presId="urn:microsoft.com/office/officeart/2005/8/layout/hierarchy1"/>
    <dgm:cxn modelId="{060A7E63-7B2A-4EF3-BA33-C94CA2561573}" type="presOf" srcId="{5AF14979-8720-4EF3-B61D-13719BFEA181}" destId="{C4B56460-4B86-4C75-8F04-C4563FC6F10A}" srcOrd="0" destOrd="0" presId="urn:microsoft.com/office/officeart/2005/8/layout/hierarchy1"/>
    <dgm:cxn modelId="{125FA165-8042-44DA-B12C-2FE5C75C2998}" type="presOf" srcId="{6747ED60-C40E-40F8-9C26-7E977303D339}" destId="{E94EF79C-E2D7-4C60-ABCF-96EFB74CF496}" srcOrd="0" destOrd="0" presId="urn:microsoft.com/office/officeart/2005/8/layout/hierarchy1"/>
    <dgm:cxn modelId="{9CC0A967-7476-4026-9294-F5939BB1A625}" type="presOf" srcId="{8B21C815-3B38-4528-AA78-D987DF87BDBC}" destId="{3FF0F301-10CC-42A0-B0C4-0CE601F4CF9B}" srcOrd="0" destOrd="0" presId="urn:microsoft.com/office/officeart/2005/8/layout/hierarchy1"/>
    <dgm:cxn modelId="{4D57606D-5770-41F4-87F3-2C61BAB7F625}" srcId="{DAB6595C-42DC-44A9-8F7E-AF565DDFD09D}" destId="{5AF14979-8720-4EF3-B61D-13719BFEA181}" srcOrd="0" destOrd="0" parTransId="{BCD92EED-FCCD-418E-953C-9E7C05F918C3}" sibTransId="{960FE063-F52E-4371-9DB5-45AAB1A20377}"/>
    <dgm:cxn modelId="{57E89176-6DE8-4FD1-85D2-A42E1AEA5672}" srcId="{8F018B9D-89F3-482A-BC36-DCE41D5A72B7}" destId="{E97FFAB1-A8EB-4313-9CE2-E2282353097E}" srcOrd="1" destOrd="0" parTransId="{954B1CA2-FD61-4C1B-963C-A6855E12AA88}" sibTransId="{94C7A9AF-30B1-49BF-A592-67FADE4FB5F6}"/>
    <dgm:cxn modelId="{07A5CF7F-6F13-402D-9ECA-8B30EF4D10E5}" type="presOf" srcId="{C569BFD8-8E29-4DDE-8B26-5834883766D0}" destId="{3C0A9B86-C8FC-46A2-B60C-6E5E960C438C}" srcOrd="0" destOrd="0" presId="urn:microsoft.com/office/officeart/2005/8/layout/hierarchy1"/>
    <dgm:cxn modelId="{33673884-AF6F-4A18-8A7D-758C0836BDE5}" type="presOf" srcId="{8F018B9D-89F3-482A-BC36-DCE41D5A72B7}" destId="{416D09CC-A35F-48E6-88B8-DA1369CCA9B4}" srcOrd="0" destOrd="0" presId="urn:microsoft.com/office/officeart/2005/8/layout/hierarchy1"/>
    <dgm:cxn modelId="{9790B58C-A00A-43DB-8457-D230A17DEF7C}" srcId="{DAB6595C-42DC-44A9-8F7E-AF565DDFD09D}" destId="{BF25F67F-951D-428E-A98B-03F6AF11543E}" srcOrd="1" destOrd="0" parTransId="{42C0FCB8-213D-4C13-8409-18267DB5BA8B}" sibTransId="{F2BE1F99-21BC-40B9-B3A8-3DFF0B5B364A}"/>
    <dgm:cxn modelId="{1288AB9D-8F8C-40A4-A867-59B66EF1FB7B}" type="presOf" srcId="{707DCFFF-28FB-4435-94EC-05EFF54F7896}" destId="{B5128092-454C-4EAB-9DEE-E0FEC5A4BCBF}" srcOrd="0" destOrd="0" presId="urn:microsoft.com/office/officeart/2005/8/layout/hierarchy1"/>
    <dgm:cxn modelId="{33ADC9A4-15F7-4160-B8A9-A712339281E2}" type="presOf" srcId="{0ED2A1C6-934D-41B6-A1D0-C699C41CA00B}" destId="{842C0D18-C045-488D-B8F5-FABB9BF4FC50}" srcOrd="0" destOrd="0" presId="urn:microsoft.com/office/officeart/2005/8/layout/hierarchy1"/>
    <dgm:cxn modelId="{36E915A5-FCB9-4980-8F85-1354B3AEE6E2}" type="presOf" srcId="{707AB995-ACA6-4978-BEE4-B2D246EF9A36}" destId="{D6CA6830-2EA1-4D08-A9EF-43C232932436}" srcOrd="0" destOrd="0" presId="urn:microsoft.com/office/officeart/2005/8/layout/hierarchy1"/>
    <dgm:cxn modelId="{23BE77AE-0109-4F8E-95B9-801269648221}" type="presOf" srcId="{954B1CA2-FD61-4C1B-963C-A6855E12AA88}" destId="{F5303B23-F5A3-4288-9A24-47C9A524E523}" srcOrd="0" destOrd="0" presId="urn:microsoft.com/office/officeart/2005/8/layout/hierarchy1"/>
    <dgm:cxn modelId="{F40862B3-9453-4731-AD21-1DD004CE1BEC}" type="presOf" srcId="{DAB6595C-42DC-44A9-8F7E-AF565DDFD09D}" destId="{F0D5ECF4-D95B-4EC2-9D4E-48EB43D9A526}" srcOrd="0" destOrd="0" presId="urn:microsoft.com/office/officeart/2005/8/layout/hierarchy1"/>
    <dgm:cxn modelId="{C363C8B5-ED89-439F-ABDF-55CAA9D8DA79}" srcId="{BF25F67F-951D-428E-A98B-03F6AF11543E}" destId="{8F018B9D-89F3-482A-BC36-DCE41D5A72B7}" srcOrd="0" destOrd="0" parTransId="{6747ED60-C40E-40F8-9C26-7E977303D339}" sibTransId="{1CB1921E-733B-4B97-961E-FFC96C3F84C6}"/>
    <dgm:cxn modelId="{078BBEBE-921F-4F20-AF0E-DE0C42D3E944}" srcId="{707DCFFF-28FB-4435-94EC-05EFF54F7896}" destId="{70A0FBA7-C0C6-45DC-A44D-B85D7E7A1C50}" srcOrd="0" destOrd="0" parTransId="{89D9EADA-C6D7-4762-A546-02C250368B8B}" sibTransId="{DDAC90E4-3CB1-4E6A-9BF7-1D88EC7F236E}"/>
    <dgm:cxn modelId="{72F44EC1-730B-435A-A847-35D1B63B05F1}" srcId="{5AF14979-8720-4EF3-B61D-13719BFEA181}" destId="{0EEA1CF8-EB42-4345-BEE3-31DC695FE601}" srcOrd="0" destOrd="0" parTransId="{0ED2A1C6-934D-41B6-A1D0-C699C41CA00B}" sibTransId="{EEA8F96C-A0BE-435E-BB39-8AD94CB279FC}"/>
    <dgm:cxn modelId="{03E352C9-5960-4BA5-9768-8320F7DB46BD}" type="presOf" srcId="{1DB5D79D-41B8-498D-A4AD-AE2FE0786DC4}" destId="{DE166439-F05A-44F3-B0B9-200D68AD61C2}" srcOrd="0" destOrd="0" presId="urn:microsoft.com/office/officeart/2005/8/layout/hierarchy1"/>
    <dgm:cxn modelId="{3AE6DDCF-55F3-4FDF-92D9-75F47AD27059}" type="presOf" srcId="{70A0FBA7-C0C6-45DC-A44D-B85D7E7A1C50}" destId="{B52F01A4-6D09-4561-BDB8-780D9635ABB6}" srcOrd="0" destOrd="0" presId="urn:microsoft.com/office/officeart/2005/8/layout/hierarchy1"/>
    <dgm:cxn modelId="{561D25DB-1397-4BAE-9E48-8A5ED87458D9}" srcId="{70A0FBA7-C0C6-45DC-A44D-B85D7E7A1C50}" destId="{DAB6595C-42DC-44A9-8F7E-AF565DDFD09D}" srcOrd="0" destOrd="0" parTransId="{8B21C815-3B38-4528-AA78-D987DF87BDBC}" sibTransId="{6F8A7726-6F87-41E0-BBE0-24144B5B61B1}"/>
    <dgm:cxn modelId="{00D4FBDF-0676-4254-9848-014AD3E2C062}" type="presOf" srcId="{D5B79C6A-AF17-4C9B-9986-C1B6504BCB79}" destId="{5E9AF29B-CA29-467D-9741-F1B05618A264}" srcOrd="0" destOrd="0" presId="urn:microsoft.com/office/officeart/2005/8/layout/hierarchy1"/>
    <dgm:cxn modelId="{525DF0EB-66B6-44CF-B3AE-1AB39F2B0648}" srcId="{8F018B9D-89F3-482A-BC36-DCE41D5A72B7}" destId="{707AB995-ACA6-4978-BEE4-B2D246EF9A36}" srcOrd="0" destOrd="0" parTransId="{7D121340-F3CF-46C3-8A4F-A0F76C627F6D}" sibTransId="{F29BF182-BBBC-4F4C-8231-07E5CE72A9B0}"/>
    <dgm:cxn modelId="{D73B8BEE-D0E3-4CE7-916F-5D3280EC34F7}" type="presOf" srcId="{42C0FCB8-213D-4C13-8409-18267DB5BA8B}" destId="{96166390-6B39-4EB9-A13C-41CF0F6CE88A}" srcOrd="0" destOrd="0" presId="urn:microsoft.com/office/officeart/2005/8/layout/hierarchy1"/>
    <dgm:cxn modelId="{E9FB4BEF-D8E6-460C-ABB5-AB699A16EC4E}" type="presOf" srcId="{0EEA1CF8-EB42-4345-BEE3-31DC695FE601}" destId="{E4B55A88-D4A4-4A63-AC1E-B6AA09234503}" srcOrd="0" destOrd="0" presId="urn:microsoft.com/office/officeart/2005/8/layout/hierarchy1"/>
    <dgm:cxn modelId="{7B782AF3-7C71-403A-97EF-BA345DE8AD9D}" srcId="{0EEA1CF8-EB42-4345-BEE3-31DC695FE601}" destId="{D5B79C6A-AF17-4C9B-9986-C1B6504BCB79}" srcOrd="0" destOrd="0" parTransId="{C569BFD8-8E29-4DDE-8B26-5834883766D0}" sibTransId="{AFF84151-15F7-4755-BEBD-F57A4F0342A5}"/>
    <dgm:cxn modelId="{066CD3F3-65D8-4A17-93D9-58598FF945F4}" type="presOf" srcId="{BCD92EED-FCCD-418E-953C-9E7C05F918C3}" destId="{8D34EFE3-5CE9-4996-B683-D474EE2877FD}" srcOrd="0" destOrd="0" presId="urn:microsoft.com/office/officeart/2005/8/layout/hierarchy1"/>
    <dgm:cxn modelId="{971948D5-76CD-47C2-813B-1C1F92EC2E53}" type="presParOf" srcId="{B5128092-454C-4EAB-9DEE-E0FEC5A4BCBF}" destId="{503B16C4-9C9C-4BAF-9D96-DB1B6FF9434C}" srcOrd="0" destOrd="0" presId="urn:microsoft.com/office/officeart/2005/8/layout/hierarchy1"/>
    <dgm:cxn modelId="{F948AB9F-21A2-4884-A5F4-DB90C94EC611}" type="presParOf" srcId="{503B16C4-9C9C-4BAF-9D96-DB1B6FF9434C}" destId="{75B0A115-FC5D-4988-A133-A9540825941D}" srcOrd="0" destOrd="0" presId="urn:microsoft.com/office/officeart/2005/8/layout/hierarchy1"/>
    <dgm:cxn modelId="{62EB3DB5-7CEA-4161-87C4-0B2E68D98EB9}" type="presParOf" srcId="{75B0A115-FC5D-4988-A133-A9540825941D}" destId="{C1A7CBD1-CB5A-4D7A-9FA1-61D2B2D7DB3C}" srcOrd="0" destOrd="0" presId="urn:microsoft.com/office/officeart/2005/8/layout/hierarchy1"/>
    <dgm:cxn modelId="{C49398B2-0C28-44C6-89E8-4C8FC40E628B}" type="presParOf" srcId="{75B0A115-FC5D-4988-A133-A9540825941D}" destId="{B52F01A4-6D09-4561-BDB8-780D9635ABB6}" srcOrd="1" destOrd="0" presId="urn:microsoft.com/office/officeart/2005/8/layout/hierarchy1"/>
    <dgm:cxn modelId="{EC12496B-E2CB-405D-AB27-3957ACDC5B50}" type="presParOf" srcId="{503B16C4-9C9C-4BAF-9D96-DB1B6FF9434C}" destId="{903132A3-E307-4540-80D7-E6F0334F6D7C}" srcOrd="1" destOrd="0" presId="urn:microsoft.com/office/officeart/2005/8/layout/hierarchy1"/>
    <dgm:cxn modelId="{2F0B5F49-6D4D-4B4A-A837-0FDDC80268C2}" type="presParOf" srcId="{903132A3-E307-4540-80D7-E6F0334F6D7C}" destId="{3FF0F301-10CC-42A0-B0C4-0CE601F4CF9B}" srcOrd="0" destOrd="0" presId="urn:microsoft.com/office/officeart/2005/8/layout/hierarchy1"/>
    <dgm:cxn modelId="{E0C4D1A4-E471-4590-BF33-A78B9147B75B}" type="presParOf" srcId="{903132A3-E307-4540-80D7-E6F0334F6D7C}" destId="{81FB1418-4C4E-4C1A-AE1E-731B4AE6ADB1}" srcOrd="1" destOrd="0" presId="urn:microsoft.com/office/officeart/2005/8/layout/hierarchy1"/>
    <dgm:cxn modelId="{4E0C3A26-34D5-4BCF-AF30-1FA544A3632D}" type="presParOf" srcId="{81FB1418-4C4E-4C1A-AE1E-731B4AE6ADB1}" destId="{DA9F9DCC-FFB7-4009-8789-BDE969C14E45}" srcOrd="0" destOrd="0" presId="urn:microsoft.com/office/officeart/2005/8/layout/hierarchy1"/>
    <dgm:cxn modelId="{A41EBECA-F6DE-4A95-932D-2B95C9F64BB5}" type="presParOf" srcId="{DA9F9DCC-FFB7-4009-8789-BDE969C14E45}" destId="{3226641E-760F-40D4-8AE1-44719532294E}" srcOrd="0" destOrd="0" presId="urn:microsoft.com/office/officeart/2005/8/layout/hierarchy1"/>
    <dgm:cxn modelId="{33357306-7B2D-4FA7-AEB1-BA66575654C8}" type="presParOf" srcId="{DA9F9DCC-FFB7-4009-8789-BDE969C14E45}" destId="{F0D5ECF4-D95B-4EC2-9D4E-48EB43D9A526}" srcOrd="1" destOrd="0" presId="urn:microsoft.com/office/officeart/2005/8/layout/hierarchy1"/>
    <dgm:cxn modelId="{0D10A81E-9694-4575-B1B1-DC62C39258C6}" type="presParOf" srcId="{81FB1418-4C4E-4C1A-AE1E-731B4AE6ADB1}" destId="{44005CCB-D7C7-4233-8196-F232D1A485C0}" srcOrd="1" destOrd="0" presId="urn:microsoft.com/office/officeart/2005/8/layout/hierarchy1"/>
    <dgm:cxn modelId="{89D0F96C-FE2B-43EA-9AEA-921D8E04BF19}" type="presParOf" srcId="{44005CCB-D7C7-4233-8196-F232D1A485C0}" destId="{8D34EFE3-5CE9-4996-B683-D474EE2877FD}" srcOrd="0" destOrd="0" presId="urn:microsoft.com/office/officeart/2005/8/layout/hierarchy1"/>
    <dgm:cxn modelId="{ECDA278E-2A80-4984-91F0-3BC9FE160B15}" type="presParOf" srcId="{44005CCB-D7C7-4233-8196-F232D1A485C0}" destId="{31DA20A2-82CE-4CE3-9CF0-D5533E771DB3}" srcOrd="1" destOrd="0" presId="urn:microsoft.com/office/officeart/2005/8/layout/hierarchy1"/>
    <dgm:cxn modelId="{76C55D8E-DB36-4569-8A83-E9D271094FB8}" type="presParOf" srcId="{31DA20A2-82CE-4CE3-9CF0-D5533E771DB3}" destId="{27516871-8117-4B90-A41D-DA35BA52D728}" srcOrd="0" destOrd="0" presId="urn:microsoft.com/office/officeart/2005/8/layout/hierarchy1"/>
    <dgm:cxn modelId="{8D6CB3E3-4633-4368-80CE-9ECA8F8F9FFE}" type="presParOf" srcId="{27516871-8117-4B90-A41D-DA35BA52D728}" destId="{068FFBCE-0481-43C8-8874-76EF810AB044}" srcOrd="0" destOrd="0" presId="urn:microsoft.com/office/officeart/2005/8/layout/hierarchy1"/>
    <dgm:cxn modelId="{1EC028B7-C834-4C48-ABFD-D4EDBF39540A}" type="presParOf" srcId="{27516871-8117-4B90-A41D-DA35BA52D728}" destId="{C4B56460-4B86-4C75-8F04-C4563FC6F10A}" srcOrd="1" destOrd="0" presId="urn:microsoft.com/office/officeart/2005/8/layout/hierarchy1"/>
    <dgm:cxn modelId="{8EAB9FAE-F083-4A2B-B018-EDF35FA9DAA3}" type="presParOf" srcId="{31DA20A2-82CE-4CE3-9CF0-D5533E771DB3}" destId="{F1DF2D28-05A0-4990-80E6-3CBDBE2AC08E}" srcOrd="1" destOrd="0" presId="urn:microsoft.com/office/officeart/2005/8/layout/hierarchy1"/>
    <dgm:cxn modelId="{C68CE445-7AF3-44E3-84A1-F15442967204}" type="presParOf" srcId="{F1DF2D28-05A0-4990-80E6-3CBDBE2AC08E}" destId="{842C0D18-C045-488D-B8F5-FABB9BF4FC50}" srcOrd="0" destOrd="0" presId="urn:microsoft.com/office/officeart/2005/8/layout/hierarchy1"/>
    <dgm:cxn modelId="{FFBB7547-1391-4331-980B-6ADEA436A16D}" type="presParOf" srcId="{F1DF2D28-05A0-4990-80E6-3CBDBE2AC08E}" destId="{555F0F1B-5CF3-4AB6-BC79-460B916952F9}" srcOrd="1" destOrd="0" presId="urn:microsoft.com/office/officeart/2005/8/layout/hierarchy1"/>
    <dgm:cxn modelId="{35BF0221-E799-451D-A9D2-082CF3361155}" type="presParOf" srcId="{555F0F1B-5CF3-4AB6-BC79-460B916952F9}" destId="{6CAB8958-0C64-4B98-9F10-ACD5C8DBC838}" srcOrd="0" destOrd="0" presId="urn:microsoft.com/office/officeart/2005/8/layout/hierarchy1"/>
    <dgm:cxn modelId="{D3667F28-DC8D-4C83-A00A-30A6297FD04F}" type="presParOf" srcId="{6CAB8958-0C64-4B98-9F10-ACD5C8DBC838}" destId="{9663366F-AB35-4E56-80B8-0D0A25CCF433}" srcOrd="0" destOrd="0" presId="urn:microsoft.com/office/officeart/2005/8/layout/hierarchy1"/>
    <dgm:cxn modelId="{49EAC864-97BA-47F3-8FB7-6607EF2C7F4D}" type="presParOf" srcId="{6CAB8958-0C64-4B98-9F10-ACD5C8DBC838}" destId="{E4B55A88-D4A4-4A63-AC1E-B6AA09234503}" srcOrd="1" destOrd="0" presId="urn:microsoft.com/office/officeart/2005/8/layout/hierarchy1"/>
    <dgm:cxn modelId="{BC96DCC0-E7F7-478B-B137-859E14288983}" type="presParOf" srcId="{555F0F1B-5CF3-4AB6-BC79-460B916952F9}" destId="{420B1815-818C-44F1-AA31-F7570741F229}" srcOrd="1" destOrd="0" presId="urn:microsoft.com/office/officeart/2005/8/layout/hierarchy1"/>
    <dgm:cxn modelId="{287A527A-FE32-4028-95C2-AFE284B9BF71}" type="presParOf" srcId="{420B1815-818C-44F1-AA31-F7570741F229}" destId="{3C0A9B86-C8FC-46A2-B60C-6E5E960C438C}" srcOrd="0" destOrd="0" presId="urn:microsoft.com/office/officeart/2005/8/layout/hierarchy1"/>
    <dgm:cxn modelId="{80F79229-31D8-4B3E-93B9-5DFD80CE2A5F}" type="presParOf" srcId="{420B1815-818C-44F1-AA31-F7570741F229}" destId="{EB411413-7236-4EA8-A888-9C5B5D2EE38F}" srcOrd="1" destOrd="0" presId="urn:microsoft.com/office/officeart/2005/8/layout/hierarchy1"/>
    <dgm:cxn modelId="{6A82C6DB-A624-4B51-92F9-EA10F850875A}" type="presParOf" srcId="{EB411413-7236-4EA8-A888-9C5B5D2EE38F}" destId="{B48B0B8B-711C-4237-B3C1-DDF2F6EAC5BC}" srcOrd="0" destOrd="0" presId="urn:microsoft.com/office/officeart/2005/8/layout/hierarchy1"/>
    <dgm:cxn modelId="{3EC36475-E5DC-402E-9A77-29D7DBE7194D}" type="presParOf" srcId="{B48B0B8B-711C-4237-B3C1-DDF2F6EAC5BC}" destId="{433C3805-A3BE-469E-8DA6-532FCC1F181C}" srcOrd="0" destOrd="0" presId="urn:microsoft.com/office/officeart/2005/8/layout/hierarchy1"/>
    <dgm:cxn modelId="{B60813CE-1AB4-42BC-AC9D-4A41798CABB9}" type="presParOf" srcId="{B48B0B8B-711C-4237-B3C1-DDF2F6EAC5BC}" destId="{5E9AF29B-CA29-467D-9741-F1B05618A264}" srcOrd="1" destOrd="0" presId="urn:microsoft.com/office/officeart/2005/8/layout/hierarchy1"/>
    <dgm:cxn modelId="{0A2B6F09-F3D2-4459-871C-A4005D0CCE7C}" type="presParOf" srcId="{EB411413-7236-4EA8-A888-9C5B5D2EE38F}" destId="{C967A0C8-F87A-4AF4-95C8-634275DA38CB}" srcOrd="1" destOrd="0" presId="urn:microsoft.com/office/officeart/2005/8/layout/hierarchy1"/>
    <dgm:cxn modelId="{CA799ABB-F683-46B8-B490-395E2511048B}" type="presParOf" srcId="{44005CCB-D7C7-4233-8196-F232D1A485C0}" destId="{96166390-6B39-4EB9-A13C-41CF0F6CE88A}" srcOrd="2" destOrd="0" presId="urn:microsoft.com/office/officeart/2005/8/layout/hierarchy1"/>
    <dgm:cxn modelId="{4AEC2A8C-0FBC-443A-8B2A-4F3009351479}" type="presParOf" srcId="{44005CCB-D7C7-4233-8196-F232D1A485C0}" destId="{425640CA-6C94-46D4-A8FA-ADF50E41DDE1}" srcOrd="3" destOrd="0" presId="urn:microsoft.com/office/officeart/2005/8/layout/hierarchy1"/>
    <dgm:cxn modelId="{68EBBFE8-FE46-4C40-A7A3-6CEF0A4E63BD}" type="presParOf" srcId="{425640CA-6C94-46D4-A8FA-ADF50E41DDE1}" destId="{329A1AA5-D666-4904-9038-A70B482CBBEA}" srcOrd="0" destOrd="0" presId="urn:microsoft.com/office/officeart/2005/8/layout/hierarchy1"/>
    <dgm:cxn modelId="{6A46CCDF-82E0-4CED-BE69-7D8800812CF9}" type="presParOf" srcId="{329A1AA5-D666-4904-9038-A70B482CBBEA}" destId="{B24C1926-E790-471F-8492-33FFB6B24217}" srcOrd="0" destOrd="0" presId="urn:microsoft.com/office/officeart/2005/8/layout/hierarchy1"/>
    <dgm:cxn modelId="{48084995-C374-45A7-B78C-C5023E882E25}" type="presParOf" srcId="{329A1AA5-D666-4904-9038-A70B482CBBEA}" destId="{A748D83D-F3F1-4D31-92DD-F0779DB4A6D5}" srcOrd="1" destOrd="0" presId="urn:microsoft.com/office/officeart/2005/8/layout/hierarchy1"/>
    <dgm:cxn modelId="{27D1F666-D56E-4868-A025-1AE012A3B7CE}" type="presParOf" srcId="{425640CA-6C94-46D4-A8FA-ADF50E41DDE1}" destId="{841584DE-1121-4447-B36F-FDC57894B1E9}" srcOrd="1" destOrd="0" presId="urn:microsoft.com/office/officeart/2005/8/layout/hierarchy1"/>
    <dgm:cxn modelId="{85CF0F27-B33A-4AD3-9993-8C412B896643}" type="presParOf" srcId="{841584DE-1121-4447-B36F-FDC57894B1E9}" destId="{E94EF79C-E2D7-4C60-ABCF-96EFB74CF496}" srcOrd="0" destOrd="0" presId="urn:microsoft.com/office/officeart/2005/8/layout/hierarchy1"/>
    <dgm:cxn modelId="{B400BF79-42D6-4DA8-907E-8500D90E90B5}" type="presParOf" srcId="{841584DE-1121-4447-B36F-FDC57894B1E9}" destId="{A3F5CA70-19B0-4FC5-B82F-A0DDB72D9B1C}" srcOrd="1" destOrd="0" presId="urn:microsoft.com/office/officeart/2005/8/layout/hierarchy1"/>
    <dgm:cxn modelId="{1B89B460-F5B9-4D88-BA77-B8150A3833EF}" type="presParOf" srcId="{A3F5CA70-19B0-4FC5-B82F-A0DDB72D9B1C}" destId="{C56F287A-0D65-41DD-9F30-976D56798AC9}" srcOrd="0" destOrd="0" presId="urn:microsoft.com/office/officeart/2005/8/layout/hierarchy1"/>
    <dgm:cxn modelId="{752965CA-5F28-4FA5-8BB6-8C000E447F66}" type="presParOf" srcId="{C56F287A-0D65-41DD-9F30-976D56798AC9}" destId="{6E4247E5-07AD-48F4-A5B4-AEF4E84638DA}" srcOrd="0" destOrd="0" presId="urn:microsoft.com/office/officeart/2005/8/layout/hierarchy1"/>
    <dgm:cxn modelId="{19BCC1A2-E565-4F1B-8A12-C5BFFA40A8C5}" type="presParOf" srcId="{C56F287A-0D65-41DD-9F30-976D56798AC9}" destId="{416D09CC-A35F-48E6-88B8-DA1369CCA9B4}" srcOrd="1" destOrd="0" presId="urn:microsoft.com/office/officeart/2005/8/layout/hierarchy1"/>
    <dgm:cxn modelId="{8B2E203F-E069-4B91-ABB3-EFDC789B9D29}" type="presParOf" srcId="{A3F5CA70-19B0-4FC5-B82F-A0DDB72D9B1C}" destId="{E6557059-1D65-4609-A18F-279E95E2FC31}" srcOrd="1" destOrd="0" presId="urn:microsoft.com/office/officeart/2005/8/layout/hierarchy1"/>
    <dgm:cxn modelId="{A087EFC8-EE2B-4F12-B7E7-FEC447BA9205}" type="presParOf" srcId="{E6557059-1D65-4609-A18F-279E95E2FC31}" destId="{C1E214D8-CA62-45E0-81B6-FEC3ECBC614B}" srcOrd="0" destOrd="0" presId="urn:microsoft.com/office/officeart/2005/8/layout/hierarchy1"/>
    <dgm:cxn modelId="{E836C639-6295-4668-92B7-A9EACCDD175A}" type="presParOf" srcId="{E6557059-1D65-4609-A18F-279E95E2FC31}" destId="{183A019A-4D9E-4BE5-A5E9-9868D28E4D35}" srcOrd="1" destOrd="0" presId="urn:microsoft.com/office/officeart/2005/8/layout/hierarchy1"/>
    <dgm:cxn modelId="{9DE0AE87-9172-40F3-B849-61D28D83AE69}" type="presParOf" srcId="{183A019A-4D9E-4BE5-A5E9-9868D28E4D35}" destId="{C29F0B89-E3F2-4A1D-B7C5-B8CFD467E195}" srcOrd="0" destOrd="0" presId="urn:microsoft.com/office/officeart/2005/8/layout/hierarchy1"/>
    <dgm:cxn modelId="{29A4E1C3-1065-459A-BED9-D5F06749801C}" type="presParOf" srcId="{C29F0B89-E3F2-4A1D-B7C5-B8CFD467E195}" destId="{AB5666BB-4EED-4E07-A82A-845918F2BBB5}" srcOrd="0" destOrd="0" presId="urn:microsoft.com/office/officeart/2005/8/layout/hierarchy1"/>
    <dgm:cxn modelId="{CC2FF4C0-650E-414B-86C3-B58493C41C9B}" type="presParOf" srcId="{C29F0B89-E3F2-4A1D-B7C5-B8CFD467E195}" destId="{D6CA6830-2EA1-4D08-A9EF-43C232932436}" srcOrd="1" destOrd="0" presId="urn:microsoft.com/office/officeart/2005/8/layout/hierarchy1"/>
    <dgm:cxn modelId="{AE58034C-BBA6-4568-AF07-ABB9F863847D}" type="presParOf" srcId="{183A019A-4D9E-4BE5-A5E9-9868D28E4D35}" destId="{86D8138D-7A76-4AA8-B2D9-4474D58FBFCD}" srcOrd="1" destOrd="0" presId="urn:microsoft.com/office/officeart/2005/8/layout/hierarchy1"/>
    <dgm:cxn modelId="{5798A0EA-F4BC-4AAE-BF92-B1D7D4CBF694}" type="presParOf" srcId="{86D8138D-7A76-4AA8-B2D9-4474D58FBFCD}" destId="{65A1E19B-C4C4-49BE-81B8-5EB2824FA713}" srcOrd="0" destOrd="0" presId="urn:microsoft.com/office/officeart/2005/8/layout/hierarchy1"/>
    <dgm:cxn modelId="{DAAD2557-9D82-4C60-AC71-176087C62F11}" type="presParOf" srcId="{86D8138D-7A76-4AA8-B2D9-4474D58FBFCD}" destId="{94D0104C-F4E8-43E2-97A9-7472002DE697}" srcOrd="1" destOrd="0" presId="urn:microsoft.com/office/officeart/2005/8/layout/hierarchy1"/>
    <dgm:cxn modelId="{B139DC5B-24A4-4071-A915-0C069AE03CD6}" type="presParOf" srcId="{94D0104C-F4E8-43E2-97A9-7472002DE697}" destId="{8D97B086-F929-4476-AB39-AFB67D117D25}" srcOrd="0" destOrd="0" presId="urn:microsoft.com/office/officeart/2005/8/layout/hierarchy1"/>
    <dgm:cxn modelId="{E1644E18-BFC2-428F-B391-86A27BB1274A}" type="presParOf" srcId="{8D97B086-F929-4476-AB39-AFB67D117D25}" destId="{7951C434-9E8B-4FFB-8631-D562F5F726CF}" srcOrd="0" destOrd="0" presId="urn:microsoft.com/office/officeart/2005/8/layout/hierarchy1"/>
    <dgm:cxn modelId="{7F061413-53EF-49B7-A317-E8D2BB7148BA}" type="presParOf" srcId="{8D97B086-F929-4476-AB39-AFB67D117D25}" destId="{DE166439-F05A-44F3-B0B9-200D68AD61C2}" srcOrd="1" destOrd="0" presId="urn:microsoft.com/office/officeart/2005/8/layout/hierarchy1"/>
    <dgm:cxn modelId="{EB64A0EE-6515-4C89-8704-1F8754621F06}" type="presParOf" srcId="{94D0104C-F4E8-43E2-97A9-7472002DE697}" destId="{5582A678-C343-4660-B28E-2EE3EC71442D}" srcOrd="1" destOrd="0" presId="urn:microsoft.com/office/officeart/2005/8/layout/hierarchy1"/>
    <dgm:cxn modelId="{976F1376-EFBD-44B7-9582-83AA4B545ED1}" type="presParOf" srcId="{E6557059-1D65-4609-A18F-279E95E2FC31}" destId="{F5303B23-F5A3-4288-9A24-47C9A524E523}" srcOrd="2" destOrd="0" presId="urn:microsoft.com/office/officeart/2005/8/layout/hierarchy1"/>
    <dgm:cxn modelId="{F8346533-A8F0-447B-8182-F0EAB2AAE85E}" type="presParOf" srcId="{E6557059-1D65-4609-A18F-279E95E2FC31}" destId="{8CF38513-38E7-4984-83A3-3EA96F41011E}" srcOrd="3" destOrd="0" presId="urn:microsoft.com/office/officeart/2005/8/layout/hierarchy1"/>
    <dgm:cxn modelId="{D6681B31-C9A6-420C-8617-0502734343E5}" type="presParOf" srcId="{8CF38513-38E7-4984-83A3-3EA96F41011E}" destId="{36CFE766-37F7-4298-B0F1-14BA7726F9BD}" srcOrd="0" destOrd="0" presId="urn:microsoft.com/office/officeart/2005/8/layout/hierarchy1"/>
    <dgm:cxn modelId="{A7C42656-0EA8-4F75-907B-D46117832938}" type="presParOf" srcId="{36CFE766-37F7-4298-B0F1-14BA7726F9BD}" destId="{FF79E873-1F32-4F94-9924-8AD56A5BC879}" srcOrd="0" destOrd="0" presId="urn:microsoft.com/office/officeart/2005/8/layout/hierarchy1"/>
    <dgm:cxn modelId="{29C74716-A024-4D1B-978E-A9D4BD327E4D}" type="presParOf" srcId="{36CFE766-37F7-4298-B0F1-14BA7726F9BD}" destId="{86161E1A-166B-4E3B-84B3-8E1295756C11}" srcOrd="1" destOrd="0" presId="urn:microsoft.com/office/officeart/2005/8/layout/hierarchy1"/>
    <dgm:cxn modelId="{338F55F5-864E-4194-8B26-8BC43F52C2C4}" type="presParOf" srcId="{8CF38513-38E7-4984-83A3-3EA96F41011E}" destId="{9E2AC009-4041-45E4-8D4C-60685A42F18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303B23-F5A3-4288-9A24-47C9A524E523}">
      <dsp:nvSpPr>
        <dsp:cNvPr id="0" name=""/>
        <dsp:cNvSpPr/>
      </dsp:nvSpPr>
      <dsp:spPr>
        <a:xfrm>
          <a:off x="3601793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626"/>
              </a:lnTo>
              <a:lnTo>
                <a:pt x="936573" y="248626"/>
              </a:lnTo>
              <a:lnTo>
                <a:pt x="936573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1E19B-C4C4-49BE-81B8-5EB2824FA713}">
      <dsp:nvSpPr>
        <dsp:cNvPr id="0" name=""/>
        <dsp:cNvSpPr/>
      </dsp:nvSpPr>
      <dsp:spPr>
        <a:xfrm>
          <a:off x="2619499" y="4030806"/>
          <a:ext cx="91440" cy="3794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945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E214D8-CA62-45E0-81B6-FEC3ECBC614B}">
      <dsp:nvSpPr>
        <dsp:cNvPr id="0" name=""/>
        <dsp:cNvSpPr/>
      </dsp:nvSpPr>
      <dsp:spPr>
        <a:xfrm>
          <a:off x="2665219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936573" y="0"/>
              </a:moveTo>
              <a:lnTo>
                <a:pt x="936573" y="248626"/>
              </a:lnTo>
              <a:lnTo>
                <a:pt x="0" y="248626"/>
              </a:lnTo>
              <a:lnTo>
                <a:pt x="0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EF79C-E2D7-4C60-ABCF-96EFB74CF496}">
      <dsp:nvSpPr>
        <dsp:cNvPr id="0" name=""/>
        <dsp:cNvSpPr/>
      </dsp:nvSpPr>
      <dsp:spPr>
        <a:xfrm>
          <a:off x="3556073" y="2472473"/>
          <a:ext cx="91440" cy="366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614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66390-6B39-4EB9-A13C-41CF0F6CE88A}">
      <dsp:nvSpPr>
        <dsp:cNvPr id="0" name=""/>
        <dsp:cNvSpPr/>
      </dsp:nvSpPr>
      <dsp:spPr>
        <a:xfrm>
          <a:off x="2196933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273"/>
              </a:lnTo>
              <a:lnTo>
                <a:pt x="1404860" y="308273"/>
              </a:lnTo>
              <a:lnTo>
                <a:pt x="140486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0A9B86-C8FC-46A2-B60C-6E5E960C438C}">
      <dsp:nvSpPr>
        <dsp:cNvPr id="0" name=""/>
        <dsp:cNvSpPr/>
      </dsp:nvSpPr>
      <dsp:spPr>
        <a:xfrm>
          <a:off x="746352" y="3361649"/>
          <a:ext cx="91440" cy="4056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66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2C0D18-C045-488D-B8F5-FABB9BF4FC50}">
      <dsp:nvSpPr>
        <dsp:cNvPr id="0" name=""/>
        <dsp:cNvSpPr/>
      </dsp:nvSpPr>
      <dsp:spPr>
        <a:xfrm>
          <a:off x="746352" y="2519634"/>
          <a:ext cx="91440" cy="3904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042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4EFE3-5CE9-4996-B683-D474EE2877FD}">
      <dsp:nvSpPr>
        <dsp:cNvPr id="0" name=""/>
        <dsp:cNvSpPr/>
      </dsp:nvSpPr>
      <dsp:spPr>
        <a:xfrm>
          <a:off x="792072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1404860" y="0"/>
              </a:moveTo>
              <a:lnTo>
                <a:pt x="1404860" y="308273"/>
              </a:lnTo>
              <a:lnTo>
                <a:pt x="0" y="308273"/>
              </a:lnTo>
              <a:lnTo>
                <a:pt x="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0F301-10CC-42A0-B0C4-0CE601F4CF9B}">
      <dsp:nvSpPr>
        <dsp:cNvPr id="0" name=""/>
        <dsp:cNvSpPr/>
      </dsp:nvSpPr>
      <dsp:spPr>
        <a:xfrm>
          <a:off x="2151213" y="675165"/>
          <a:ext cx="91440" cy="3060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07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A7CBD1-CB5A-4D7A-9FA1-61D2B2D7DB3C}">
      <dsp:nvSpPr>
        <dsp:cNvPr id="0" name=""/>
        <dsp:cNvSpPr/>
      </dsp:nvSpPr>
      <dsp:spPr>
        <a:xfrm>
          <a:off x="1467044" y="835"/>
          <a:ext cx="1459777" cy="674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2F01A4-6D09-4561-BDB8-780D9635ABB6}">
      <dsp:nvSpPr>
        <dsp:cNvPr id="0" name=""/>
        <dsp:cNvSpPr/>
      </dsp:nvSpPr>
      <dsp:spPr>
        <a:xfrm>
          <a:off x="1637330" y="162607"/>
          <a:ext cx="1459777" cy="674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57080" y="182357"/>
        <a:ext cx="1420277" cy="634829"/>
      </dsp:txXfrm>
    </dsp:sp>
    <dsp:sp modelId="{3226641E-760F-40D4-8AE1-44719532294E}">
      <dsp:nvSpPr>
        <dsp:cNvPr id="0" name=""/>
        <dsp:cNvSpPr/>
      </dsp:nvSpPr>
      <dsp:spPr>
        <a:xfrm>
          <a:off x="1467044" y="981237"/>
          <a:ext cx="1459777" cy="4784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0D5ECF4-D95B-4EC2-9D4E-48EB43D9A526}">
      <dsp:nvSpPr>
        <dsp:cNvPr id="0" name=""/>
        <dsp:cNvSpPr/>
      </dsp:nvSpPr>
      <dsp:spPr>
        <a:xfrm>
          <a:off x="1637330" y="1143009"/>
          <a:ext cx="1459777" cy="4784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&lt;html&gt;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51343" y="1157022"/>
        <a:ext cx="1431751" cy="450421"/>
      </dsp:txXfrm>
    </dsp:sp>
    <dsp:sp modelId="{068FFBCE-0481-43C8-8874-76EF810AB044}">
      <dsp:nvSpPr>
        <dsp:cNvPr id="0" name=""/>
        <dsp:cNvSpPr/>
      </dsp:nvSpPr>
      <dsp:spPr>
        <a:xfrm>
          <a:off x="25784" y="1909933"/>
          <a:ext cx="1532575" cy="6097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4B56460-4B86-4C75-8F04-C4563FC6F10A}">
      <dsp:nvSpPr>
        <dsp:cNvPr id="0" name=""/>
        <dsp:cNvSpPr/>
      </dsp:nvSpPr>
      <dsp:spPr>
        <a:xfrm>
          <a:off x="196070" y="2071705"/>
          <a:ext cx="1532575" cy="609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&lt;head&gt;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13928" y="2089563"/>
        <a:ext cx="1496859" cy="573984"/>
      </dsp:txXfrm>
    </dsp:sp>
    <dsp:sp modelId="{9663366F-AB35-4E56-80B8-0D0A25CCF433}">
      <dsp:nvSpPr>
        <dsp:cNvPr id="0" name=""/>
        <dsp:cNvSpPr/>
      </dsp:nvSpPr>
      <dsp:spPr>
        <a:xfrm>
          <a:off x="25784" y="2910062"/>
          <a:ext cx="1532575" cy="4515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4B55A88-D4A4-4A63-AC1E-B6AA09234503}">
      <dsp:nvSpPr>
        <dsp:cNvPr id="0" name=""/>
        <dsp:cNvSpPr/>
      </dsp:nvSpPr>
      <dsp:spPr>
        <a:xfrm>
          <a:off x="196070" y="3071833"/>
          <a:ext cx="1532575" cy="4515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&lt;title&gt;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9297" y="3085060"/>
        <a:ext cx="1506121" cy="425133"/>
      </dsp:txXfrm>
    </dsp:sp>
    <dsp:sp modelId="{433C3805-A3BE-469E-8DA6-532FCC1F181C}">
      <dsp:nvSpPr>
        <dsp:cNvPr id="0" name=""/>
        <dsp:cNvSpPr/>
      </dsp:nvSpPr>
      <dsp:spPr>
        <a:xfrm>
          <a:off x="25784" y="3767316"/>
          <a:ext cx="1532575" cy="423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9AF29B-CA29-467D-9741-F1B05618A264}">
      <dsp:nvSpPr>
        <dsp:cNvPr id="0" name=""/>
        <dsp:cNvSpPr/>
      </dsp:nvSpPr>
      <dsp:spPr>
        <a:xfrm>
          <a:off x="196070" y="3929088"/>
          <a:ext cx="1532575" cy="423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Yahoo!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8467" y="3941485"/>
        <a:ext cx="1507781" cy="398454"/>
      </dsp:txXfrm>
    </dsp:sp>
    <dsp:sp modelId="{B24C1926-E790-471F-8492-33FFB6B24217}">
      <dsp:nvSpPr>
        <dsp:cNvPr id="0" name=""/>
        <dsp:cNvSpPr/>
      </dsp:nvSpPr>
      <dsp:spPr>
        <a:xfrm>
          <a:off x="2835506" y="1909933"/>
          <a:ext cx="1532575" cy="5625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48D83D-F3F1-4D31-92DD-F0779DB4A6D5}">
      <dsp:nvSpPr>
        <dsp:cNvPr id="0" name=""/>
        <dsp:cNvSpPr/>
      </dsp:nvSpPr>
      <dsp:spPr>
        <a:xfrm>
          <a:off x="3005792" y="2071705"/>
          <a:ext cx="1532575" cy="5625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&lt;body&gt;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22268" y="2088181"/>
        <a:ext cx="1499623" cy="529588"/>
      </dsp:txXfrm>
    </dsp:sp>
    <dsp:sp modelId="{6E4247E5-07AD-48F4-A5B4-AEF4E84638DA}">
      <dsp:nvSpPr>
        <dsp:cNvPr id="0" name=""/>
        <dsp:cNvSpPr/>
      </dsp:nvSpPr>
      <dsp:spPr>
        <a:xfrm>
          <a:off x="2835506" y="2838620"/>
          <a:ext cx="1532575" cy="4666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16D09CC-A35F-48E6-88B8-DA1369CCA9B4}">
      <dsp:nvSpPr>
        <dsp:cNvPr id="0" name=""/>
        <dsp:cNvSpPr/>
      </dsp:nvSpPr>
      <dsp:spPr>
        <a:xfrm>
          <a:off x="3005792" y="3000392"/>
          <a:ext cx="1532575" cy="4666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19460" y="3014060"/>
        <a:ext cx="1505239" cy="439325"/>
      </dsp:txXfrm>
    </dsp:sp>
    <dsp:sp modelId="{AB5666BB-4EED-4E07-A82A-845918F2BBB5}">
      <dsp:nvSpPr>
        <dsp:cNvPr id="0" name=""/>
        <dsp:cNvSpPr/>
      </dsp:nvSpPr>
      <dsp:spPr>
        <a:xfrm>
          <a:off x="1898932" y="3695885"/>
          <a:ext cx="1532575" cy="334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6CA6830-2EA1-4D08-A9EF-43C232932436}">
      <dsp:nvSpPr>
        <dsp:cNvPr id="0" name=""/>
        <dsp:cNvSpPr/>
      </dsp:nvSpPr>
      <dsp:spPr>
        <a:xfrm>
          <a:off x="2069218" y="3857656"/>
          <a:ext cx="1532575" cy="334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79028" y="3867466"/>
        <a:ext cx="1512955" cy="315301"/>
      </dsp:txXfrm>
    </dsp:sp>
    <dsp:sp modelId="{7951C434-9E8B-4FFB-8631-D562F5F726CF}">
      <dsp:nvSpPr>
        <dsp:cNvPr id="0" name=""/>
        <dsp:cNvSpPr/>
      </dsp:nvSpPr>
      <dsp:spPr>
        <a:xfrm>
          <a:off x="1898932" y="4410256"/>
          <a:ext cx="1532575" cy="448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E166439-F05A-44F3-B0B9-200D68AD61C2}">
      <dsp:nvSpPr>
        <dsp:cNvPr id="0" name=""/>
        <dsp:cNvSpPr/>
      </dsp:nvSpPr>
      <dsp:spPr>
        <a:xfrm>
          <a:off x="2069218" y="4572028"/>
          <a:ext cx="1532575" cy="448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text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82365" y="4585175"/>
        <a:ext cx="1506281" cy="422568"/>
      </dsp:txXfrm>
    </dsp:sp>
    <dsp:sp modelId="{FF79E873-1F32-4F94-9924-8AD56A5BC879}">
      <dsp:nvSpPr>
        <dsp:cNvPr id="0" name=""/>
        <dsp:cNvSpPr/>
      </dsp:nvSpPr>
      <dsp:spPr>
        <a:xfrm>
          <a:off x="3772079" y="3695885"/>
          <a:ext cx="1532575" cy="343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6161E1A-166B-4E3B-84B3-8E1295756C11}">
      <dsp:nvSpPr>
        <dsp:cNvPr id="0" name=""/>
        <dsp:cNvSpPr/>
      </dsp:nvSpPr>
      <dsp:spPr>
        <a:xfrm>
          <a:off x="3942366" y="3857656"/>
          <a:ext cx="1532575" cy="3433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kern="1200" dirty="0" err="1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952421" y="3867711"/>
        <a:ext cx="1512465" cy="3231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2024/3/13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2024/3/13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 @   IM.NTU</a:t>
              </a: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1" name="日期版面配置區 10">
            <a:extLst>
              <a:ext uri="{FF2B5EF4-FFF2-40B4-BE49-F238E27FC236}">
                <a16:creationId xmlns:a16="http://schemas.microsoft.com/office/drawing/2014/main" id="{40323407-7A9F-8836-05D6-9D56B26E3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12" name="頁尾版面配置區 11">
            <a:extLst>
              <a:ext uri="{FF2B5EF4-FFF2-40B4-BE49-F238E27FC236}">
                <a16:creationId xmlns:a16="http://schemas.microsoft.com/office/drawing/2014/main" id="{B7929C1B-85EE-F262-BDF8-6F97B2D08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3" name="投影片編號版面配置區 12">
            <a:extLst>
              <a:ext uri="{FF2B5EF4-FFF2-40B4-BE49-F238E27FC236}">
                <a16:creationId xmlns:a16="http://schemas.microsoft.com/office/drawing/2014/main" id="{DEC3486E-63B5-B6A5-C4B1-2766625C4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50AF6-5468-4922-A3DC-C0C8E777865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eveloper.chrome.com/docs/devtool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googlechrome.github.io/devtools-samples/debug-js/get-started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altLang="zh-TW" sz="4400" dirty="0"/>
              <a:t>Chrome</a:t>
            </a:r>
            <a:r>
              <a:rPr lang="zh-TW" altLang="en-US" sz="4400" dirty="0"/>
              <a:t> </a:t>
            </a:r>
            <a:r>
              <a:rPr lang="en-US" altLang="zh-TW" sz="4400" dirty="0" err="1"/>
              <a:t>DevTools</a:t>
            </a:r>
            <a:endParaRPr lang="en-US" altLang="zh-TW" sz="44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1225" y="3962400"/>
            <a:ext cx="7623175" cy="2286000"/>
          </a:xfrm>
        </p:spPr>
        <p:txBody>
          <a:bodyPr/>
          <a:lstStyle/>
          <a:p>
            <a:pPr algn="ctr" eaLnBrk="1" hangingPunct="1"/>
            <a:r>
              <a:rPr lang="en-US" altLang="zh-TW" dirty="0" err="1"/>
              <a:t>Chih</a:t>
            </a:r>
            <a:r>
              <a:rPr lang="en-US" altLang="zh-TW" dirty="0"/>
              <a:t>-Pin Tai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dirty="0"/>
              <a:t>2024/3/13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Reference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hlinkClick r:id="rId2"/>
              </a:rPr>
              <a:t>Chrome </a:t>
            </a:r>
            <a:r>
              <a:rPr lang="en-US" altLang="zh-TW" dirty="0" err="1">
                <a:hlinkClick r:id="rId2"/>
              </a:rPr>
              <a:t>DevTools</a:t>
            </a: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</p:spTree>
    <p:extLst>
      <p:ext uri="{BB962C8B-B14F-4D97-AF65-F5344CB8AC3E}">
        <p14:creationId xmlns:p14="http://schemas.microsoft.com/office/powerpoint/2010/main" val="1221352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Overview</a:t>
            </a:r>
          </a:p>
          <a:p>
            <a:r>
              <a:rPr lang="en-US" altLang="zh-TW" sz="2800" dirty="0"/>
              <a:t>View and Change the DOM</a:t>
            </a:r>
          </a:p>
          <a:p>
            <a:r>
              <a:rPr lang="en-US" altLang="zh-TW" sz="2800" dirty="0"/>
              <a:t>View and Change a Page's Styles (CSS)</a:t>
            </a:r>
          </a:p>
          <a:p>
            <a:r>
              <a:rPr lang="en-US" altLang="zh-TW" sz="2800" dirty="0"/>
              <a:t>Debug JavaScript</a:t>
            </a:r>
          </a:p>
          <a:p>
            <a:r>
              <a:rPr lang="en-US" altLang="zh-TW" sz="2800" dirty="0"/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Overview</a:t>
            </a:r>
          </a:p>
          <a:p>
            <a:r>
              <a:rPr lang="en-US" altLang="zh-TW" sz="2800" dirty="0"/>
              <a:t>View and Change the DOM</a:t>
            </a:r>
          </a:p>
          <a:p>
            <a:r>
              <a:rPr lang="en-US" altLang="zh-TW" sz="2800" dirty="0"/>
              <a:t>View and Change a Page's Styles (CSS)</a:t>
            </a:r>
          </a:p>
          <a:p>
            <a:r>
              <a:rPr lang="en-US" altLang="zh-TW" sz="2800" dirty="0"/>
              <a:t>Debug JavaScript</a:t>
            </a:r>
          </a:p>
          <a:p>
            <a:r>
              <a:rPr lang="en-US" altLang="zh-TW" sz="2800" dirty="0"/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</p:spTree>
    <p:extLst>
      <p:ext uri="{BB962C8B-B14F-4D97-AF65-F5344CB8AC3E}">
        <p14:creationId xmlns:p14="http://schemas.microsoft.com/office/powerpoint/2010/main" val="2433519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Chrome </a:t>
            </a:r>
            <a:r>
              <a:rPr lang="en-US" altLang="zh-TW" sz="2800" dirty="0" err="1"/>
              <a:t>DevTools</a:t>
            </a:r>
            <a:r>
              <a:rPr lang="en-US" altLang="zh-TW" sz="2800" dirty="0"/>
              <a:t> is </a:t>
            </a:r>
            <a:r>
              <a:rPr lang="en-US" altLang="zh-TW" sz="2800" b="1" dirty="0">
                <a:solidFill>
                  <a:srgbClr val="0000FF"/>
                </a:solidFill>
              </a:rPr>
              <a:t>a set of web developer tools</a:t>
            </a:r>
            <a:r>
              <a:rPr lang="en-US" altLang="zh-TW" sz="2800" dirty="0"/>
              <a:t> built directly into the Google Chrome browser.</a:t>
            </a:r>
          </a:p>
          <a:p>
            <a:r>
              <a:rPr lang="en-US" altLang="zh-TW" sz="2800" dirty="0"/>
              <a:t>You can open the elements panel to </a:t>
            </a:r>
            <a:r>
              <a:rPr lang="en-US" altLang="zh-TW" sz="2800" b="1" dirty="0">
                <a:solidFill>
                  <a:srgbClr val="0000FF"/>
                </a:solidFill>
              </a:rPr>
              <a:t>inspect the DOM or CSS</a:t>
            </a:r>
            <a:r>
              <a:rPr lang="en-US" altLang="zh-TW" sz="2800" dirty="0"/>
              <a:t>.</a:t>
            </a:r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  <p:pic>
        <p:nvPicPr>
          <p:cNvPr id="6" name="圖片 5" descr="一張含有 文字 的圖片&#10;&#10;自動產生的描述">
            <a:extLst>
              <a:ext uri="{FF2B5EF4-FFF2-40B4-BE49-F238E27FC236}">
                <a16:creationId xmlns:a16="http://schemas.microsoft.com/office/drawing/2014/main" id="{15B8D821-6EE9-48FC-A58B-6FCEF00ADF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1" t="11150" r="10882" b="15350"/>
          <a:stretch/>
        </p:blipFill>
        <p:spPr>
          <a:xfrm>
            <a:off x="4211960" y="3284984"/>
            <a:ext cx="4032448" cy="303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27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You can test responsive and device-specific viewports.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A63C6C6F-B540-41E9-978D-3560FB6EABD3}"/>
              </a:ext>
            </a:extLst>
          </p:cNvPr>
          <p:cNvGrpSpPr/>
          <p:nvPr/>
        </p:nvGrpSpPr>
        <p:grpSpPr>
          <a:xfrm>
            <a:off x="2015716" y="2204864"/>
            <a:ext cx="5112568" cy="4049996"/>
            <a:chOff x="2015716" y="2204864"/>
            <a:chExt cx="5112568" cy="4049996"/>
          </a:xfrm>
        </p:grpSpPr>
        <p:pic>
          <p:nvPicPr>
            <p:cNvPr id="7" name="圖片 6" descr="一張含有 文字 的圖片&#10;&#10;自動產生的描述">
              <a:extLst>
                <a:ext uri="{FF2B5EF4-FFF2-40B4-BE49-F238E27FC236}">
                  <a16:creationId xmlns:a16="http://schemas.microsoft.com/office/drawing/2014/main" id="{F0FD92A5-8FF4-48C7-B5FF-CD5D4DB63B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3" t="4051" r="5955" b="6951"/>
            <a:stretch/>
          </p:blipFill>
          <p:spPr>
            <a:xfrm>
              <a:off x="2015716" y="2204864"/>
              <a:ext cx="5112568" cy="4049996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F2B56E5-A464-4B5A-A3A4-B69B3FB2BF0C}"/>
                </a:ext>
              </a:extLst>
            </p:cNvPr>
            <p:cNvSpPr/>
            <p:nvPr/>
          </p:nvSpPr>
          <p:spPr bwMode="auto">
            <a:xfrm>
              <a:off x="5148064" y="2564904"/>
              <a:ext cx="288032" cy="432048"/>
            </a:xfrm>
            <a:prstGeom prst="rect">
              <a:avLst/>
            </a:prstGeom>
            <a:noFill/>
            <a:ln w="57150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6166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b="1" dirty="0">
                <a:solidFill>
                  <a:srgbClr val="0000FF"/>
                </a:solidFill>
              </a:rPr>
              <a:t>Elements panel</a:t>
            </a:r>
            <a:r>
              <a:rPr lang="en-US" altLang="zh-TW" sz="2800" dirty="0"/>
              <a:t>: View and change the DOM and CSS.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Console panel</a:t>
            </a:r>
            <a:r>
              <a:rPr lang="en-US" altLang="zh-TW" sz="2800" dirty="0"/>
              <a:t>: View messages and run JavaScript from the Console.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Sources panel</a:t>
            </a:r>
            <a:r>
              <a:rPr lang="en-US" altLang="zh-TW" sz="2800" dirty="0"/>
              <a:t>: Debug JavaScript, persist changes made in </a:t>
            </a:r>
            <a:r>
              <a:rPr lang="en-US" altLang="zh-TW" sz="2800" dirty="0" err="1"/>
              <a:t>DevTools</a:t>
            </a:r>
            <a:r>
              <a:rPr lang="en-US" altLang="zh-TW" sz="2800" dirty="0"/>
              <a:t> across page reloads, save and run snippets of JavaScript, and save changes that you make in </a:t>
            </a:r>
            <a:r>
              <a:rPr lang="en-US" altLang="zh-TW" sz="2800" dirty="0" err="1"/>
              <a:t>DevTools</a:t>
            </a:r>
            <a:r>
              <a:rPr lang="en-US" altLang="zh-TW" sz="2800" dirty="0"/>
              <a:t> to disk.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Network panel</a:t>
            </a:r>
            <a:r>
              <a:rPr lang="en-US" altLang="zh-TW" sz="2800" dirty="0"/>
              <a:t>: View and debug network activity.</a:t>
            </a:r>
          </a:p>
          <a:p>
            <a:endParaRPr lang="en-US" altLang="zh-TW" sz="2800" dirty="0"/>
          </a:p>
          <a:p>
            <a:endParaRPr lang="en-US" altLang="zh-TW" sz="1050" b="0" i="0" dirty="0">
              <a:solidFill>
                <a:srgbClr val="3C4043"/>
              </a:solidFill>
              <a:effectLst/>
              <a:latin typeface="Google Sans"/>
            </a:endParaRPr>
          </a:p>
          <a:p>
            <a:endParaRPr lang="en-US" altLang="zh-TW" sz="1600" b="0" i="0" dirty="0">
              <a:solidFill>
                <a:srgbClr val="3C4043"/>
              </a:solidFill>
              <a:effectLst/>
              <a:latin typeface="Google Sans"/>
            </a:endParaRP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</p:spTree>
    <p:extLst>
      <p:ext uri="{BB962C8B-B14F-4D97-AF65-F5344CB8AC3E}">
        <p14:creationId xmlns:p14="http://schemas.microsoft.com/office/powerpoint/2010/main" val="3140337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b="1" dirty="0">
                <a:solidFill>
                  <a:srgbClr val="0000FF"/>
                </a:solidFill>
              </a:rPr>
              <a:t>Performance panel</a:t>
            </a:r>
            <a:r>
              <a:rPr lang="en-US" altLang="zh-TW" sz="2800" dirty="0"/>
              <a:t>: Find ways to improve load and runtime performance.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Memory panel</a:t>
            </a:r>
            <a:r>
              <a:rPr lang="en-US" altLang="zh-TW" sz="2800" dirty="0"/>
              <a:t>: Monitor memory.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Application panel</a:t>
            </a:r>
            <a:r>
              <a:rPr lang="en-US" altLang="zh-TW" sz="2800" dirty="0"/>
              <a:t>: Inspect all resources that are loaded, including </a:t>
            </a:r>
            <a:r>
              <a:rPr lang="en-US" altLang="zh-TW" sz="2800" dirty="0" err="1"/>
              <a:t>IndexedDB</a:t>
            </a:r>
            <a:r>
              <a:rPr lang="en-US" altLang="zh-TW" sz="2800" dirty="0"/>
              <a:t> or Web SQL databases, local and session storage, cookies, Application Cache, images, fonts, and stylesheets.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Security panel</a:t>
            </a:r>
            <a:r>
              <a:rPr lang="en-US" altLang="zh-TW" sz="2800" dirty="0"/>
              <a:t>: Debug mixed content issues, certificate problems, and more.</a:t>
            </a:r>
          </a:p>
          <a:p>
            <a:endParaRPr lang="en-US" altLang="zh-TW" sz="2800" dirty="0"/>
          </a:p>
          <a:p>
            <a:endParaRPr lang="en-US" altLang="zh-TW" sz="1050" b="0" i="0" dirty="0">
              <a:solidFill>
                <a:srgbClr val="3C4043"/>
              </a:solidFill>
              <a:effectLst/>
              <a:latin typeface="Google Sans"/>
            </a:endParaRPr>
          </a:p>
          <a:p>
            <a:endParaRPr lang="en-US" altLang="zh-TW" sz="1600" b="0" i="0" dirty="0">
              <a:solidFill>
                <a:srgbClr val="3C4043"/>
              </a:solidFill>
              <a:effectLst/>
              <a:latin typeface="Google Sans"/>
            </a:endParaRP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</p:spTree>
    <p:extLst>
      <p:ext uri="{BB962C8B-B14F-4D97-AF65-F5344CB8AC3E}">
        <p14:creationId xmlns:p14="http://schemas.microsoft.com/office/powerpoint/2010/main" val="3950776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Overview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View and Change the DOM</a:t>
            </a:r>
          </a:p>
          <a:p>
            <a:r>
              <a:rPr lang="en-US" altLang="zh-TW" sz="2800" dirty="0"/>
              <a:t>View and Change a Page's Styles (CSS)</a:t>
            </a:r>
          </a:p>
          <a:p>
            <a:r>
              <a:rPr lang="en-US" altLang="zh-TW" sz="2800" dirty="0"/>
              <a:t>Debug JavaScript</a:t>
            </a:r>
          </a:p>
          <a:p>
            <a:r>
              <a:rPr lang="en-US" altLang="zh-TW" sz="2800" dirty="0"/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</p:spTree>
    <p:extLst>
      <p:ext uri="{BB962C8B-B14F-4D97-AF65-F5344CB8AC3E}">
        <p14:creationId xmlns:p14="http://schemas.microsoft.com/office/powerpoint/2010/main" val="2486463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Veiw</a:t>
            </a:r>
            <a:r>
              <a:rPr lang="en-US" altLang="zh-TW" dirty="0"/>
              <a:t> and change the DOM (1/3)</a:t>
            </a:r>
            <a:endParaRPr lang="zh-TW" altLang="en-US" dirty="0"/>
          </a:p>
        </p:txBody>
      </p:sp>
      <p:graphicFrame>
        <p:nvGraphicFramePr>
          <p:cNvPr id="4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0157615"/>
              </p:ext>
            </p:extLst>
          </p:nvPr>
        </p:nvGraphicFramePr>
        <p:xfrm>
          <a:off x="179512" y="1340768"/>
          <a:ext cx="5500726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矩形 4"/>
          <p:cNvSpPr/>
          <p:nvPr/>
        </p:nvSpPr>
        <p:spPr>
          <a:xfrm>
            <a:off x="5220072" y="126876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DOM Nodes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20072" y="2499736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Attributes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20072" y="378904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Read, Update, </a:t>
            </a:r>
            <a:br>
              <a:rPr lang="en-US" altLang="zh-TW" sz="24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Insert, Delete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</p:spTree>
    <p:extLst>
      <p:ext uri="{BB962C8B-B14F-4D97-AF65-F5344CB8AC3E}">
        <p14:creationId xmlns:p14="http://schemas.microsoft.com/office/powerpoint/2010/main" val="126247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Veiw</a:t>
            </a:r>
            <a:r>
              <a:rPr lang="en-US" altLang="zh-TW" dirty="0"/>
              <a:t> and change the DOM (2/3)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Inspect a node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EB115AF-6716-47E5-84D8-B15E2996EB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0" t="9973" r="10913" b="10351"/>
          <a:stretch/>
        </p:blipFill>
        <p:spPr>
          <a:xfrm>
            <a:off x="251076" y="2204864"/>
            <a:ext cx="3816868" cy="3761539"/>
          </a:xfrm>
          <a:prstGeom prst="rect">
            <a:avLst/>
          </a:prstGeom>
        </p:spPr>
      </p:pic>
      <p:pic>
        <p:nvPicPr>
          <p:cNvPr id="13" name="圖片 12" descr="一張含有 文字 的圖片&#10;&#10;自動產生的描述">
            <a:extLst>
              <a:ext uri="{FF2B5EF4-FFF2-40B4-BE49-F238E27FC236}">
                <a16:creationId xmlns:a16="http://schemas.microsoft.com/office/drawing/2014/main" id="{CA84863D-FB5C-4C9B-A019-7B1152D41C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7184" r="9050" b="16441"/>
          <a:stretch/>
        </p:blipFill>
        <p:spPr>
          <a:xfrm>
            <a:off x="4172393" y="2667332"/>
            <a:ext cx="4690864" cy="283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66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Veiw</a:t>
            </a:r>
            <a:r>
              <a:rPr lang="en-US" altLang="zh-TW" dirty="0"/>
              <a:t> and change the DOM 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Edit content</a:t>
            </a:r>
          </a:p>
          <a:p>
            <a:r>
              <a:rPr lang="en-US" altLang="zh-TW" sz="2800" dirty="0"/>
              <a:t>Edit attributes (including CSS style)</a:t>
            </a:r>
          </a:p>
          <a:p>
            <a:r>
              <a:rPr lang="en-US" altLang="zh-TW" sz="2800" dirty="0"/>
              <a:t>Edit node type</a:t>
            </a:r>
          </a:p>
          <a:p>
            <a:r>
              <a:rPr lang="en-US" altLang="zh-TW" sz="2800" dirty="0"/>
              <a:t>Force state</a:t>
            </a:r>
          </a:p>
          <a:p>
            <a:r>
              <a:rPr lang="en-US" altLang="zh-TW" sz="2800" dirty="0"/>
              <a:t>Reorder DOM nodes</a:t>
            </a:r>
          </a:p>
          <a:p>
            <a:r>
              <a:rPr lang="en-US" altLang="zh-TW" sz="2800" dirty="0"/>
              <a:t>Hide a node</a:t>
            </a:r>
          </a:p>
          <a:p>
            <a:r>
              <a:rPr lang="en-US" altLang="zh-TW" sz="2800" dirty="0"/>
              <a:t>Delete a node</a:t>
            </a:r>
          </a:p>
          <a:p>
            <a:r>
              <a:rPr lang="en-US" altLang="zh-TW" sz="2800" dirty="0"/>
              <a:t>Edit as HTML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EC05FD2-7315-427F-A8AC-D4B569466FA4}"/>
              </a:ext>
            </a:extLst>
          </p:cNvPr>
          <p:cNvSpPr/>
          <p:nvPr/>
        </p:nvSpPr>
        <p:spPr>
          <a:xfrm>
            <a:off x="4355976" y="378904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092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Overview</a:t>
            </a:r>
          </a:p>
          <a:p>
            <a:r>
              <a:rPr lang="en-US" altLang="zh-TW" sz="2800" dirty="0"/>
              <a:t>View and Change the DOM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View and Change a Page's Styles (CSS)</a:t>
            </a:r>
          </a:p>
          <a:p>
            <a:r>
              <a:rPr lang="en-US" altLang="zh-TW" sz="2800" dirty="0"/>
              <a:t>Debug JavaScript</a:t>
            </a:r>
          </a:p>
          <a:p>
            <a:r>
              <a:rPr lang="en-US" altLang="zh-TW" sz="2800" dirty="0"/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</p:spTree>
    <p:extLst>
      <p:ext uri="{BB962C8B-B14F-4D97-AF65-F5344CB8AC3E}">
        <p14:creationId xmlns:p14="http://schemas.microsoft.com/office/powerpoint/2010/main" val="3071958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View a Page's Styles (CSS)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View an element's CSS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73995CCE-7271-4982-AFC0-BED76B2E1BFA}"/>
              </a:ext>
            </a:extLst>
          </p:cNvPr>
          <p:cNvGrpSpPr/>
          <p:nvPr/>
        </p:nvGrpSpPr>
        <p:grpSpPr>
          <a:xfrm>
            <a:off x="1187624" y="1916832"/>
            <a:ext cx="6624736" cy="4373294"/>
            <a:chOff x="1187624" y="1916832"/>
            <a:chExt cx="6624736" cy="4373294"/>
          </a:xfrm>
        </p:grpSpPr>
        <p:pic>
          <p:nvPicPr>
            <p:cNvPr id="7" name="圖片 6" descr="一張含有 文字 的圖片&#10;&#10;自動產生的描述">
              <a:extLst>
                <a:ext uri="{FF2B5EF4-FFF2-40B4-BE49-F238E27FC236}">
                  <a16:creationId xmlns:a16="http://schemas.microsoft.com/office/drawing/2014/main" id="{4EDB08A7-87A8-4EB2-AB47-EFF0A941B4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" t="4064" r="5000" b="9666"/>
            <a:stretch/>
          </p:blipFill>
          <p:spPr>
            <a:xfrm>
              <a:off x="1187624" y="1916832"/>
              <a:ext cx="6491064" cy="4373294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6AA8E51-6354-4AAC-8168-0F5762AD4AA8}"/>
                </a:ext>
              </a:extLst>
            </p:cNvPr>
            <p:cNvSpPr/>
            <p:nvPr/>
          </p:nvSpPr>
          <p:spPr bwMode="auto">
            <a:xfrm>
              <a:off x="4067944" y="3429000"/>
              <a:ext cx="3744416" cy="2861126"/>
            </a:xfrm>
            <a:prstGeom prst="rect">
              <a:avLst/>
            </a:prstGeom>
            <a:noFill/>
            <a:ln w="57150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969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Change a Page's Styles (CSS)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Add a CSS declaration to an element</a:t>
            </a:r>
          </a:p>
          <a:p>
            <a:r>
              <a:rPr lang="en-US" altLang="zh-TW" sz="2800" dirty="0"/>
              <a:t>Add a CSS class to an element</a:t>
            </a:r>
          </a:p>
          <a:p>
            <a:r>
              <a:rPr lang="en-US" altLang="zh-TW" sz="2800" dirty="0"/>
              <a:t>Add a </a:t>
            </a:r>
            <a:r>
              <a:rPr lang="en-US" altLang="zh-TW" sz="2800" dirty="0" err="1"/>
              <a:t>pseudostate</a:t>
            </a:r>
            <a:r>
              <a:rPr lang="en-US" altLang="zh-TW" sz="2800" dirty="0"/>
              <a:t> to a class</a:t>
            </a:r>
          </a:p>
          <a:p>
            <a:r>
              <a:rPr lang="en-US" altLang="zh-TW" sz="2800" dirty="0"/>
              <a:t>Change the dimensions of an element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pPr marL="0" indent="0">
              <a:buNone/>
            </a:pPr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EC05FD2-7315-427F-A8AC-D4B569466FA4}"/>
              </a:ext>
            </a:extLst>
          </p:cNvPr>
          <p:cNvSpPr/>
          <p:nvPr/>
        </p:nvSpPr>
        <p:spPr>
          <a:xfrm>
            <a:off x="2699792" y="4077072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5985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Overview</a:t>
            </a:r>
          </a:p>
          <a:p>
            <a:r>
              <a:rPr lang="en-US" altLang="zh-TW" sz="2800" dirty="0"/>
              <a:t>View and Change the DOM</a:t>
            </a:r>
          </a:p>
          <a:p>
            <a:r>
              <a:rPr lang="en-US" altLang="zh-TW" sz="2800" dirty="0"/>
              <a:t>View and Change a Page's Styles (CSS)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Debug JavaScript</a:t>
            </a:r>
          </a:p>
          <a:p>
            <a:r>
              <a:rPr lang="en-US" altLang="zh-TW" sz="2800" dirty="0"/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</p:spTree>
    <p:extLst>
      <p:ext uri="{BB962C8B-B14F-4D97-AF65-F5344CB8AC3E}">
        <p14:creationId xmlns:p14="http://schemas.microsoft.com/office/powerpoint/2010/main" val="3516717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Debug </a:t>
            </a:r>
            <a:r>
              <a:rPr lang="en-US" altLang="zh-TW" dirty="0" err="1"/>
              <a:t>Javascript</a:t>
            </a:r>
            <a:r>
              <a:rPr lang="en-US" altLang="zh-TW" dirty="0"/>
              <a:t>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alert</a:t>
            </a:r>
          </a:p>
          <a:p>
            <a:pPr lvl="1"/>
            <a:r>
              <a:rPr lang="en-US" altLang="zh-TW" sz="2400" dirty="0"/>
              <a:t>alert("test");</a:t>
            </a:r>
          </a:p>
          <a:p>
            <a:pPr lvl="1"/>
            <a:r>
              <a:rPr lang="en-US" altLang="zh-TW" sz="2400" dirty="0"/>
              <a:t>alert("v="+v);</a:t>
            </a:r>
          </a:p>
          <a:p>
            <a:r>
              <a:rPr lang="en-US" altLang="zh-TW" sz="2800" dirty="0"/>
              <a:t>console.log</a:t>
            </a:r>
          </a:p>
          <a:p>
            <a:pPr lvl="1"/>
            <a:r>
              <a:rPr lang="en-US" altLang="zh-TW" sz="2400" dirty="0"/>
              <a:t>console.log("test");</a:t>
            </a:r>
          </a:p>
          <a:p>
            <a:pPr lvl="1"/>
            <a:r>
              <a:rPr lang="en-US" altLang="zh-TW" sz="2400" dirty="0"/>
              <a:t>console.log("v="+v);</a:t>
            </a:r>
          </a:p>
          <a:p>
            <a:r>
              <a:rPr lang="en-US" altLang="zh-TW" sz="2800" dirty="0"/>
              <a:t>Sources panel + Breakpoints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</p:spTree>
    <p:extLst>
      <p:ext uri="{BB962C8B-B14F-4D97-AF65-F5344CB8AC3E}">
        <p14:creationId xmlns:p14="http://schemas.microsoft.com/office/powerpoint/2010/main" val="1800783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Debug </a:t>
            </a:r>
            <a:r>
              <a:rPr lang="en-US" altLang="zh-TW" dirty="0" err="1"/>
              <a:t>Javascript</a:t>
            </a:r>
            <a:r>
              <a:rPr lang="en-US" altLang="zh-TW" dirty="0"/>
              <a:t> (2/3)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Sources panel</a:t>
            </a:r>
          </a:p>
          <a:p>
            <a:pPr lvl="1"/>
            <a:r>
              <a:rPr lang="en-US" altLang="zh-TW" sz="2400" b="1" dirty="0">
                <a:solidFill>
                  <a:srgbClr val="0000FF"/>
                </a:solidFill>
              </a:rPr>
              <a:t>File Navigator</a:t>
            </a:r>
            <a:endParaRPr lang="en-US" altLang="zh-TW" sz="2400" dirty="0"/>
          </a:p>
          <a:p>
            <a:pPr lvl="1"/>
            <a:r>
              <a:rPr lang="en-US" altLang="zh-TW" sz="2400" b="1" dirty="0">
                <a:solidFill>
                  <a:srgbClr val="0000FF"/>
                </a:solidFill>
              </a:rPr>
              <a:t>Code Editor</a:t>
            </a:r>
            <a:endParaRPr lang="en-US" altLang="zh-TW" sz="2400" dirty="0"/>
          </a:p>
          <a:p>
            <a:pPr lvl="1"/>
            <a:r>
              <a:rPr lang="en-US" altLang="zh-TW" sz="2400" b="1" dirty="0">
                <a:solidFill>
                  <a:srgbClr val="0000FF"/>
                </a:solidFill>
              </a:rPr>
              <a:t>JavaScript Debugging</a:t>
            </a:r>
            <a:endParaRPr lang="en-US" altLang="zh-TW" sz="2400" dirty="0"/>
          </a:p>
          <a:p>
            <a:r>
              <a:rPr lang="en-US" altLang="zh-TW" sz="2800" dirty="0"/>
              <a:t>Breakpoints</a:t>
            </a:r>
          </a:p>
          <a:p>
            <a:pPr lvl="1"/>
            <a:r>
              <a:rPr lang="en-US" altLang="zh-TW" sz="2400" dirty="0"/>
              <a:t>With breakpoints, you can </a:t>
            </a:r>
            <a:r>
              <a:rPr lang="en-US" altLang="zh-TW" sz="2400" b="1" dirty="0">
                <a:solidFill>
                  <a:srgbClr val="0000FF"/>
                </a:solidFill>
              </a:rPr>
              <a:t>pause on the relevant code</a:t>
            </a:r>
            <a:r>
              <a:rPr lang="en-US" altLang="zh-TW" sz="2400" dirty="0"/>
              <a:t> without even knowing how the code is structured.</a:t>
            </a:r>
          </a:p>
          <a:p>
            <a:pPr lvl="1"/>
            <a:r>
              <a:rPr lang="en-US" altLang="zh-TW" sz="2400" dirty="0"/>
              <a:t>With breakpoints, </a:t>
            </a:r>
            <a:r>
              <a:rPr lang="en-US" altLang="zh-TW" sz="2400" dirty="0" err="1"/>
              <a:t>DevTools</a:t>
            </a:r>
            <a:r>
              <a:rPr lang="en-US" altLang="zh-TW" sz="2400" dirty="0"/>
              <a:t> shows you </a:t>
            </a:r>
            <a:r>
              <a:rPr lang="en-US" altLang="zh-TW" sz="2400" b="1" dirty="0">
                <a:solidFill>
                  <a:srgbClr val="0000FF"/>
                </a:solidFill>
              </a:rPr>
              <a:t>the values of all variables</a:t>
            </a:r>
            <a:r>
              <a:rPr lang="en-US" altLang="zh-TW" sz="2400" dirty="0"/>
              <a:t> at that moment in time.</a:t>
            </a:r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DE1710FB-9349-4C40-BC37-74D08D144C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5488" r="5901" b="12166"/>
          <a:stretch/>
        </p:blipFill>
        <p:spPr>
          <a:xfrm>
            <a:off x="4860032" y="1117600"/>
            <a:ext cx="3672408" cy="242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18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Debug </a:t>
            </a:r>
            <a:r>
              <a:rPr lang="en-US" altLang="zh-TW" dirty="0" err="1"/>
              <a:t>Javascript</a:t>
            </a:r>
            <a:r>
              <a:rPr lang="en-US" altLang="zh-TW" dirty="0"/>
              <a:t> 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2800" dirty="0"/>
              <a:t>Pause the code with a event listener breakpoint</a:t>
            </a:r>
          </a:p>
          <a:p>
            <a:pPr algn="l"/>
            <a:r>
              <a:rPr lang="en-US" altLang="zh-TW" sz="2800" dirty="0"/>
              <a:t>Step through the code</a:t>
            </a:r>
          </a:p>
          <a:p>
            <a:pPr algn="l"/>
            <a:r>
              <a:rPr lang="en-US" altLang="zh-TW" sz="2800" dirty="0"/>
              <a:t>Set a line-of-code breakpoint</a:t>
            </a:r>
          </a:p>
          <a:p>
            <a:r>
              <a:rPr lang="en-US" altLang="zh-TW" sz="2800" dirty="0"/>
              <a:t>Check variable values</a:t>
            </a:r>
          </a:p>
          <a:p>
            <a:pPr lvl="1"/>
            <a:r>
              <a:rPr lang="en-US" altLang="zh-TW" sz="2400" dirty="0"/>
              <a:t>Method 1: The Scope pane</a:t>
            </a:r>
          </a:p>
          <a:p>
            <a:pPr lvl="1"/>
            <a:r>
              <a:rPr lang="en-US" altLang="zh-TW" sz="2400" dirty="0"/>
              <a:t>Method 2: Watch Expressions</a:t>
            </a:r>
          </a:p>
          <a:p>
            <a:pPr lvl="1"/>
            <a:r>
              <a:rPr lang="en-US" altLang="zh-TW" sz="2400" dirty="0"/>
              <a:t>Method 3: The Console</a:t>
            </a:r>
          </a:p>
          <a:p>
            <a:endParaRPr lang="en-US" altLang="zh-TW" sz="2800" dirty="0"/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  <p:sp>
        <p:nvSpPr>
          <p:cNvPr id="5" name="矩形 4">
            <a:hlinkClick r:id="rId2"/>
            <a:extLst>
              <a:ext uri="{FF2B5EF4-FFF2-40B4-BE49-F238E27FC236}">
                <a16:creationId xmlns:a16="http://schemas.microsoft.com/office/drawing/2014/main" id="{FDB09713-F8A9-4599-8612-28BD1C69E900}"/>
              </a:ext>
            </a:extLst>
          </p:cNvPr>
          <p:cNvSpPr/>
          <p:nvPr/>
        </p:nvSpPr>
        <p:spPr>
          <a:xfrm>
            <a:off x="2699792" y="5301208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65D166D8-97D4-41B9-B4C4-BADD46DD3C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0" t="58406" r="5625" b="37186"/>
          <a:stretch/>
        </p:blipFill>
        <p:spPr>
          <a:xfrm>
            <a:off x="5292080" y="3355638"/>
            <a:ext cx="3492896" cy="47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39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Overview</a:t>
            </a:r>
          </a:p>
          <a:p>
            <a:r>
              <a:rPr lang="en-US" altLang="zh-TW" sz="2800" dirty="0"/>
              <a:t>View and Change the DOM</a:t>
            </a:r>
          </a:p>
          <a:p>
            <a:r>
              <a:rPr lang="en-US" altLang="zh-TW" sz="2800" dirty="0"/>
              <a:t>View and Change a Page's Styles (CSS)</a:t>
            </a:r>
          </a:p>
          <a:p>
            <a:r>
              <a:rPr lang="en-US" altLang="zh-TW" sz="2800" dirty="0"/>
              <a:t>Debug JavaScript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</p:spTree>
    <p:extLst>
      <p:ext uri="{BB962C8B-B14F-4D97-AF65-F5344CB8AC3E}">
        <p14:creationId xmlns:p14="http://schemas.microsoft.com/office/powerpoint/2010/main" val="27302959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Inspect Network Activity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Log network activity</a:t>
            </a:r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83180C1-EE06-4503-B336-E3602C5CD0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" t="5556" r="3374" b="5556"/>
          <a:stretch/>
        </p:blipFill>
        <p:spPr>
          <a:xfrm>
            <a:off x="1691680" y="2060848"/>
            <a:ext cx="5388021" cy="434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16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Inspect Network Activity 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Log network activity</a:t>
            </a:r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83180C1-EE06-4503-B336-E3602C5CD0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" t="5556" r="3374" b="5556"/>
          <a:stretch/>
        </p:blipFill>
        <p:spPr>
          <a:xfrm>
            <a:off x="1691680" y="2060848"/>
            <a:ext cx="5388021" cy="434414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31B5CF6-B998-4451-A172-AD436DFF1240}"/>
              </a:ext>
            </a:extLst>
          </p:cNvPr>
          <p:cNvSpPr/>
          <p:nvPr/>
        </p:nvSpPr>
        <p:spPr>
          <a:xfrm>
            <a:off x="6084168" y="5628687"/>
            <a:ext cx="2516195" cy="57606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562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Inspect Network Activity 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2800" dirty="0"/>
              <a:t>Capture screenshots</a:t>
            </a:r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A08A6002-20D8-4F32-AE7B-618A0D60D0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7" t="4051" r="5887" b="10100"/>
          <a:stretch/>
        </p:blipFill>
        <p:spPr>
          <a:xfrm>
            <a:off x="1763688" y="1988840"/>
            <a:ext cx="5256584" cy="429786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D97510E2-CB46-4C0C-BF8B-FE047F666CE3}"/>
              </a:ext>
            </a:extLst>
          </p:cNvPr>
          <p:cNvSpPr/>
          <p:nvPr/>
        </p:nvSpPr>
        <p:spPr>
          <a:xfrm>
            <a:off x="6084168" y="5628687"/>
            <a:ext cx="2516195" cy="57606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2816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Inspect Network Activity (3/4)</a:t>
            </a:r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00100" y="1484784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Client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Server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Database</a:t>
              </a: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57224" y="3627924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786182" y="3627924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29388" y="3627924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8E90F22-86D0-4D18-ACBF-002655B4A3A2}"/>
              </a:ext>
            </a:extLst>
          </p:cNvPr>
          <p:cNvSpPr/>
          <p:nvPr/>
        </p:nvSpPr>
        <p:spPr>
          <a:xfrm>
            <a:off x="2699792" y="522920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AJAX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Inspect Network Activity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2800" dirty="0"/>
              <a:t>View Ajax requests and responses</a:t>
            </a:r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A491B05C-F92E-4FBE-A5F3-5DE0BB9748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1" t="5555" r="5156" b="9051"/>
          <a:stretch/>
        </p:blipFill>
        <p:spPr>
          <a:xfrm>
            <a:off x="1691681" y="1953327"/>
            <a:ext cx="4968552" cy="425353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8AC5E27-A7C0-4B02-98F2-BC7B7A6AF31E}"/>
              </a:ext>
            </a:extLst>
          </p:cNvPr>
          <p:cNvSpPr/>
          <p:nvPr/>
        </p:nvSpPr>
        <p:spPr>
          <a:xfrm>
            <a:off x="6084168" y="5628687"/>
            <a:ext cx="2516195" cy="57606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1405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/>
              <a:t>Q &amp; A</a:t>
            </a:r>
            <a:endParaRPr lang="zh-TW" altLang="en-US" sz="9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2024/3/13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24403</TotalTime>
  <Words>666</Words>
  <Application>Microsoft Office PowerPoint</Application>
  <PresentationFormat>如螢幕大小 (4:3)</PresentationFormat>
  <Paragraphs>203</Paragraphs>
  <Slides>26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32" baseType="lpstr">
      <vt:lpstr>Google Sans</vt:lpstr>
      <vt:lpstr>微軟正黑體</vt:lpstr>
      <vt:lpstr>Arial</vt:lpstr>
      <vt:lpstr>Calibri</vt:lpstr>
      <vt:lpstr>Wingdings</vt:lpstr>
      <vt:lpstr>1_Edge</vt:lpstr>
      <vt:lpstr>Chrome DevTools</vt:lpstr>
      <vt:lpstr>Reference</vt:lpstr>
      <vt:lpstr>Outline</vt:lpstr>
      <vt:lpstr>Outline</vt:lpstr>
      <vt:lpstr>Overview (1/4)</vt:lpstr>
      <vt:lpstr>Overview (2/4)</vt:lpstr>
      <vt:lpstr>Overview (3/4)</vt:lpstr>
      <vt:lpstr>Overview (4/4)</vt:lpstr>
      <vt:lpstr>Outline</vt:lpstr>
      <vt:lpstr>Veiw and change the DOM (1/3)</vt:lpstr>
      <vt:lpstr>Veiw and change the DOM (2/3)</vt:lpstr>
      <vt:lpstr>Veiw and change the DOM (3/3)</vt:lpstr>
      <vt:lpstr>Outline</vt:lpstr>
      <vt:lpstr>View a Page's Styles (CSS)</vt:lpstr>
      <vt:lpstr>Change a Page's Styles (CSS)</vt:lpstr>
      <vt:lpstr>Outline</vt:lpstr>
      <vt:lpstr>Debug Javascript (1/3)</vt:lpstr>
      <vt:lpstr>Debug Javascript (2/3)</vt:lpstr>
      <vt:lpstr>Debug Javascript (3/3)</vt:lpstr>
      <vt:lpstr>Outline</vt:lpstr>
      <vt:lpstr>Inspect Network Activity (1/3)</vt:lpstr>
      <vt:lpstr>Inspect Network Activity (1/4)</vt:lpstr>
      <vt:lpstr>Inspect Network Activity (2/4)</vt:lpstr>
      <vt:lpstr>Inspect Network Activity (3/4)</vt:lpstr>
      <vt:lpstr>Inspect Network Activity (4/4)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Steve Tai</cp:lastModifiedBy>
  <cp:revision>2301</cp:revision>
  <dcterms:created xsi:type="dcterms:W3CDTF">2009-06-21T02:54:00Z</dcterms:created>
  <dcterms:modified xsi:type="dcterms:W3CDTF">2024-03-13T03:09:35Z</dcterms:modified>
</cp:coreProperties>
</file>